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9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4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9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38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1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3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22CE-6318-47E5-8D0A-A2E24BA06E7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D4230A-44D7-4345-8657-9A38624D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Student Alcohol Consumption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- Rohit K.</a:t>
            </a:r>
          </a:p>
          <a:p>
            <a:r>
              <a:rPr lang="en-US" dirty="0" smtClean="0"/>
              <a:t>Abhinav 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0567"/>
            <a:ext cx="8596668" cy="4780796"/>
          </a:xfrm>
        </p:spPr>
        <p:txBody>
          <a:bodyPr/>
          <a:lstStyle/>
          <a:p>
            <a:r>
              <a:rPr lang="en-US" dirty="0" smtClean="0"/>
              <a:t>Weekend </a:t>
            </a:r>
            <a:r>
              <a:rPr lang="en-US" dirty="0"/>
              <a:t>alcohol Consumption VS Grades in each period.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7765"/>
            <a:ext cx="7178040" cy="42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Model(Grade Analysis)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795" y="1706881"/>
            <a:ext cx="6755462" cy="39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7131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4927"/>
            <a:ext cx="8596668" cy="4186436"/>
          </a:xfrm>
        </p:spPr>
        <p:txBody>
          <a:bodyPr/>
          <a:lstStyle/>
          <a:p>
            <a:r>
              <a:rPr lang="en-US" dirty="0" smtClean="0"/>
              <a:t>The inference drawn from the analysis performed on Average grade were:-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Failures and Average Grades –Negatively related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SchoolMS</a:t>
            </a:r>
            <a:r>
              <a:rPr lang="en-US" dirty="0" smtClean="0"/>
              <a:t> and Average Grades – Negatively related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HigherYes</a:t>
            </a:r>
            <a:r>
              <a:rPr lang="en-US" dirty="0"/>
              <a:t> and Average Grades – Positively related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StudyTime</a:t>
            </a:r>
            <a:r>
              <a:rPr lang="en-US" dirty="0"/>
              <a:t> and </a:t>
            </a:r>
            <a:r>
              <a:rPr lang="en-US" dirty="0" err="1"/>
              <a:t>Averarge</a:t>
            </a:r>
            <a:r>
              <a:rPr lang="en-US" dirty="0"/>
              <a:t> Grades – Positively </a:t>
            </a:r>
            <a:r>
              <a:rPr lang="en-US" dirty="0" smtClean="0"/>
              <a:t>Related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Mother’s Education and Average Grades – Positively related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Weekday Alcohol Consumption and Average Grades – Negatively related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Model(Total Alcohol Consumption)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96" y="1852543"/>
            <a:ext cx="4955176" cy="3320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596" y="1471749"/>
            <a:ext cx="26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978" y="2017259"/>
            <a:ext cx="4759786" cy="2337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9978" y="1471749"/>
            <a:ext cx="30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710"/>
            <a:ext cx="8596668" cy="4430276"/>
          </a:xfrm>
        </p:spPr>
        <p:txBody>
          <a:bodyPr/>
          <a:lstStyle/>
          <a:p>
            <a:r>
              <a:rPr lang="en-US" dirty="0" smtClean="0"/>
              <a:t>Both the models give us the same predictors and almost the same accuracy. The inferences drawn from the Analysis of Total Alcohol Consumption are:-</a:t>
            </a:r>
          </a:p>
          <a:p>
            <a:pPr lvl="1"/>
            <a:r>
              <a:rPr lang="en-US" dirty="0" err="1" smtClean="0"/>
              <a:t>GoOut</a:t>
            </a:r>
            <a:r>
              <a:rPr lang="en-US" dirty="0" smtClean="0"/>
              <a:t> and Total Alcohol consumption – Positively related</a:t>
            </a:r>
          </a:p>
          <a:p>
            <a:pPr lvl="1"/>
            <a:r>
              <a:rPr lang="en-US" dirty="0" smtClean="0"/>
              <a:t>Sex and </a:t>
            </a:r>
            <a:r>
              <a:rPr lang="en-US" dirty="0"/>
              <a:t>Total Alcohol </a:t>
            </a:r>
            <a:r>
              <a:rPr lang="en-US" dirty="0" smtClean="0"/>
              <a:t>consumption -  Highly related</a:t>
            </a:r>
          </a:p>
          <a:p>
            <a:pPr lvl="1"/>
            <a:r>
              <a:rPr lang="en-US" dirty="0" smtClean="0"/>
              <a:t>Average Grades and Total Alcohol consumption – Negatively related</a:t>
            </a:r>
          </a:p>
          <a:p>
            <a:pPr lvl="1"/>
            <a:r>
              <a:rPr lang="en-US" dirty="0" smtClean="0"/>
              <a:t>Absences and Total </a:t>
            </a:r>
            <a:r>
              <a:rPr lang="en-US" dirty="0"/>
              <a:t>Alcohol </a:t>
            </a:r>
            <a:r>
              <a:rPr lang="en-US" dirty="0" smtClean="0"/>
              <a:t>consumption – Positively related</a:t>
            </a:r>
          </a:p>
          <a:p>
            <a:pPr lvl="1"/>
            <a:r>
              <a:rPr lang="en-US" dirty="0" err="1" smtClean="0"/>
              <a:t>StudyTime</a:t>
            </a:r>
            <a:r>
              <a:rPr lang="en-US" dirty="0" smtClean="0"/>
              <a:t> and Total </a:t>
            </a:r>
            <a:r>
              <a:rPr lang="en-US" dirty="0"/>
              <a:t>Alcohol </a:t>
            </a:r>
            <a:r>
              <a:rPr lang="en-US" dirty="0" smtClean="0"/>
              <a:t>consumption  - Negatively </a:t>
            </a:r>
            <a:r>
              <a:rPr lang="en-US" dirty="0"/>
              <a:t>related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39857"/>
            <a:ext cx="8596668" cy="1253171"/>
          </a:xfrm>
        </p:spPr>
        <p:txBody>
          <a:bodyPr/>
          <a:lstStyle/>
          <a:p>
            <a:r>
              <a:rPr lang="en-US" dirty="0" smtClean="0"/>
              <a:t>So by analysis of both the target variables we conclude that there is a strong,</a:t>
            </a:r>
            <a:r>
              <a:rPr lang="en-US" dirty="0"/>
              <a:t> </a:t>
            </a:r>
            <a:r>
              <a:rPr lang="en-US" dirty="0" smtClean="0"/>
              <a:t>negative relationship between Alcohol consumption and Average Grades as Average grade is the 3</a:t>
            </a:r>
            <a:r>
              <a:rPr lang="en-US" baseline="30000" dirty="0" smtClean="0"/>
              <a:t>rd</a:t>
            </a:r>
            <a:r>
              <a:rPr lang="en-US" dirty="0" smtClean="0"/>
              <a:t> best predictor for Total Alcohol consumption and Weekday Alcohol consumption was the 6</a:t>
            </a:r>
            <a:r>
              <a:rPr lang="en-US" baseline="30000" dirty="0" smtClean="0"/>
              <a:t>th</a:t>
            </a:r>
            <a:r>
              <a:rPr lang="en-US" dirty="0" smtClean="0"/>
              <a:t> best predictor of Average Grades.</a:t>
            </a:r>
          </a:p>
        </p:txBody>
      </p:sp>
    </p:spTree>
    <p:extLst>
      <p:ext uri="{BB962C8B-B14F-4D97-AF65-F5344CB8AC3E}">
        <p14:creationId xmlns:p14="http://schemas.microsoft.com/office/powerpoint/2010/main" val="4044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Exploratory Data Analysis(EDA)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/>
          <a:lstStyle/>
          <a:p>
            <a:r>
              <a:rPr lang="en-US" dirty="0" smtClean="0"/>
              <a:t>Approximately 40 </a:t>
            </a:r>
            <a:r>
              <a:rPr lang="en-US" dirty="0" smtClean="0"/>
              <a:t>variables collected from 2 different High schools </a:t>
            </a:r>
            <a:r>
              <a:rPr lang="en-US" dirty="0" smtClean="0"/>
              <a:t>(Categorical, Numerical and Binary)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" y="1930401"/>
            <a:ext cx="10824755" cy="37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Variables:</a:t>
            </a:r>
          </a:p>
          <a:p>
            <a:pPr lvl="1"/>
            <a:r>
              <a:rPr lang="en-US" dirty="0" smtClean="0"/>
              <a:t>Grades</a:t>
            </a:r>
          </a:p>
          <a:p>
            <a:pPr lvl="1"/>
            <a:r>
              <a:rPr lang="en-US" dirty="0" smtClean="0"/>
              <a:t>Alcohol Consumption</a:t>
            </a:r>
          </a:p>
          <a:p>
            <a:pPr lvl="2"/>
            <a:r>
              <a:rPr lang="en-US" dirty="0" smtClean="0"/>
              <a:t>Weekday Alcohol Consumption</a:t>
            </a:r>
          </a:p>
          <a:p>
            <a:pPr lvl="2"/>
            <a:r>
              <a:rPr lang="en-US" dirty="0" smtClean="0"/>
              <a:t>Weekend Alcohol Consumption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7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537"/>
            <a:ext cx="8596668" cy="46828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03" y="1652451"/>
            <a:ext cx="6801799" cy="41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847"/>
            <a:ext cx="8596668" cy="4826516"/>
          </a:xfrm>
        </p:spPr>
        <p:txBody>
          <a:bodyPr/>
          <a:lstStyle/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33" y="1593670"/>
            <a:ext cx="6461964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65" y="1389442"/>
            <a:ext cx="7511143" cy="51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1" y="1392224"/>
            <a:ext cx="6801799" cy="4734586"/>
          </a:xfrm>
        </p:spPr>
      </p:pic>
    </p:spTree>
    <p:extLst>
      <p:ext uri="{BB962C8B-B14F-4D97-AF65-F5344CB8AC3E}">
        <p14:creationId xmlns:p14="http://schemas.microsoft.com/office/powerpoint/2010/main" val="31968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5251"/>
            <a:ext cx="8596668" cy="5029200"/>
          </a:xfrm>
        </p:spPr>
        <p:txBody>
          <a:bodyPr/>
          <a:lstStyle/>
          <a:p>
            <a:r>
              <a:rPr lang="en-US" dirty="0" smtClean="0"/>
              <a:t>Workday alcohol Consumption VS Grades in each period.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16117"/>
            <a:ext cx="7989872" cy="45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271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Analysis of Student Alcohol Consumption</vt:lpstr>
      <vt:lpstr>Contents</vt:lpstr>
      <vt:lpstr>Dataset</vt:lpstr>
      <vt:lpstr>Scope</vt:lpstr>
      <vt:lpstr>Exploratory Data Analysis </vt:lpstr>
      <vt:lpstr>Continued….</vt:lpstr>
      <vt:lpstr>Continued….</vt:lpstr>
      <vt:lpstr>Continued….</vt:lpstr>
      <vt:lpstr>Continued….</vt:lpstr>
      <vt:lpstr>Continued….</vt:lpstr>
      <vt:lpstr>Model(Grade Analysis)</vt:lpstr>
      <vt:lpstr>Results</vt:lpstr>
      <vt:lpstr>Model(Total Alcohol Consumption)</vt:lpstr>
      <vt:lpstr>Results </vt:lpstr>
      <vt:lpstr>Conclusion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Student Alcohol Consumption</dc:title>
  <dc:creator>Rohit Kalmankar</dc:creator>
  <cp:lastModifiedBy>Abhinav Saini</cp:lastModifiedBy>
  <cp:revision>15</cp:revision>
  <dcterms:created xsi:type="dcterms:W3CDTF">2017-04-25T23:09:44Z</dcterms:created>
  <dcterms:modified xsi:type="dcterms:W3CDTF">2017-04-26T02:57:14Z</dcterms:modified>
</cp:coreProperties>
</file>