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3"/>
    <p:sldId id="256" r:id="rId4"/>
    <p:sldId id="265" r:id="rId5"/>
    <p:sldId id="266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jpeg"/><Relationship Id="rId7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tags" Target="../tags/tag4.xml"/><Relationship Id="rId4" Type="http://schemas.openxmlformats.org/officeDocument/2006/relationships/image" Target="../media/image1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" y="1708150"/>
            <a:ext cx="10972800" cy="1899920"/>
          </a:xfrm>
        </p:spPr>
        <p:txBody>
          <a:bodyPr/>
          <a:p>
            <a:pPr marL="3200400" lvl="7" indent="457200">
              <a:buNone/>
            </a:pPr>
            <a:r>
              <a:rPr lang="en-US" sz="7200">
                <a:latin typeface="Segoe Print" panose="02000600000000000000" charset="0"/>
                <a:cs typeface="Segoe Print" panose="02000600000000000000" charset="0"/>
              </a:rPr>
              <a:t>Welcome</a:t>
            </a:r>
            <a:endParaRPr lang="en-US" sz="7200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2235"/>
            <a:ext cx="12192000" cy="23876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dist"/>
            <a:r>
              <a:rPr lang="en-US" dirty="0"/>
              <a:t>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240" y="350520"/>
            <a:ext cx="9144000" cy="770890"/>
          </a:xfrm>
        </p:spPr>
        <p:txBody>
          <a:bodyPr/>
          <a:lstStyle/>
          <a:p>
            <a:pPr algn="ctr"/>
            <a:r>
              <a:rPr lang="en-US" sz="4400">
                <a:sym typeface="+mn-ea"/>
              </a:rPr>
              <a:t>Top Side of Website     </a:t>
            </a:r>
            <a:endParaRPr lang="en-US" sz="4400"/>
          </a:p>
        </p:txBody>
      </p:sp>
      <p:sp>
        <p:nvSpPr>
          <p:cNvPr id="6" name="Rounded Rectangle 5"/>
          <p:cNvSpPr/>
          <p:nvPr/>
        </p:nvSpPr>
        <p:spPr>
          <a:xfrm>
            <a:off x="1563370" y="1825625"/>
            <a:ext cx="1895475" cy="12338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>
            <p:custDataLst>
              <p:tags r:id="rId1"/>
            </p:custDataLst>
          </p:nvPr>
        </p:nvSpPr>
        <p:spPr>
          <a:xfrm>
            <a:off x="3997325" y="1825625"/>
            <a:ext cx="1895475" cy="12338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Rounded Rectangle 11"/>
          <p:cNvSpPr/>
          <p:nvPr>
            <p:custDataLst>
              <p:tags r:id="rId2"/>
            </p:custDataLst>
          </p:nvPr>
        </p:nvSpPr>
        <p:spPr>
          <a:xfrm>
            <a:off x="6431280" y="1825625"/>
            <a:ext cx="1895475" cy="12338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3" name="Rounded Rectangle 12"/>
          <p:cNvSpPr/>
          <p:nvPr>
            <p:custDataLst>
              <p:tags r:id="rId3"/>
            </p:custDataLst>
          </p:nvPr>
        </p:nvSpPr>
        <p:spPr>
          <a:xfrm>
            <a:off x="8865235" y="1825625"/>
            <a:ext cx="1895475" cy="12338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14" name="Picture 13" descr="AK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55" y="1960245"/>
            <a:ext cx="1525905" cy="848995"/>
          </a:xfrm>
          <a:prstGeom prst="rect">
            <a:avLst/>
          </a:prstGeom>
        </p:spPr>
      </p:pic>
      <p:pic>
        <p:nvPicPr>
          <p:cNvPr id="15" name="Picture 14" descr="Gu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75760" y="1960245"/>
            <a:ext cx="1538605" cy="1023620"/>
          </a:xfrm>
          <a:prstGeom prst="rect">
            <a:avLst/>
          </a:prstGeom>
        </p:spPr>
      </p:pic>
      <p:pic>
        <p:nvPicPr>
          <p:cNvPr id="16" name="Picture 15" descr="Machine_Gun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01765" y="1975485"/>
            <a:ext cx="1754505" cy="1007745"/>
          </a:xfrm>
          <a:prstGeom prst="rect">
            <a:avLst/>
          </a:prstGeom>
        </p:spPr>
      </p:pic>
      <p:pic>
        <p:nvPicPr>
          <p:cNvPr id="18" name="Picture 17" descr="Sniper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043670" y="2019935"/>
            <a:ext cx="1570990" cy="789305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2047240" y="3090545"/>
            <a:ext cx="927735" cy="394970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Gun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>
            <p:custDataLst>
              <p:tags r:id="rId11"/>
            </p:custDataLst>
          </p:nvPr>
        </p:nvSpPr>
        <p:spPr>
          <a:xfrm>
            <a:off x="4544695" y="3090545"/>
            <a:ext cx="927735" cy="394970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Gun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>
            <p:custDataLst>
              <p:tags r:id="rId12"/>
            </p:custDataLst>
          </p:nvPr>
        </p:nvSpPr>
        <p:spPr>
          <a:xfrm>
            <a:off x="6915150" y="3090545"/>
            <a:ext cx="927735" cy="394970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Gun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>
            <p:custDataLst>
              <p:tags r:id="rId13"/>
            </p:custDataLst>
          </p:nvPr>
        </p:nvSpPr>
        <p:spPr>
          <a:xfrm>
            <a:off x="9349105" y="3090545"/>
            <a:ext cx="927735" cy="394970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Gun 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1042650" y="2225675"/>
            <a:ext cx="676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ym typeface="+mn-ea"/>
              </a:rPr>
              <a:t>&gt;&gt;</a:t>
            </a:r>
            <a:endParaRPr lang="en-US" sz="3200" dirty="0">
              <a:sym typeface="+mn-ea"/>
            </a:endParaRPr>
          </a:p>
        </p:txBody>
      </p:sp>
      <p:sp>
        <p:nvSpPr>
          <p:cNvPr id="20" name="Text Box 19"/>
          <p:cNvSpPr txBox="1"/>
          <p:nvPr>
            <p:custDataLst>
              <p:tags r:id="rId14"/>
            </p:custDataLst>
          </p:nvPr>
        </p:nvSpPr>
        <p:spPr>
          <a:xfrm>
            <a:off x="632460" y="2225675"/>
            <a:ext cx="676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ym typeface="+mn-ea"/>
              </a:rPr>
              <a:t>&lt;&lt;</a:t>
            </a:r>
            <a:endParaRPr lang="en-US" sz="3200" dirty="0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012825" y="3837305"/>
            <a:ext cx="10288905" cy="2590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cs typeface="+mn-lt"/>
              </a:rPr>
              <a:t>1.This is top side of Website where equipment are placed which are comed for maintenance</a:t>
            </a:r>
            <a:endParaRPr lang="en-US" sz="2400">
              <a:cs typeface="+mn-lt"/>
            </a:endParaRPr>
          </a:p>
          <a:p>
            <a:r>
              <a:rPr lang="en-US" sz="2400">
                <a:cs typeface="+mn-lt"/>
              </a:rPr>
              <a:t>2.When clicked on that more information is displayed like what is specifications and what  maintenance is done.</a:t>
            </a:r>
            <a:endParaRPr lang="en-US" sz="2400">
              <a:cs typeface="+mn-lt"/>
            </a:endParaRPr>
          </a:p>
          <a:p>
            <a:r>
              <a:rPr lang="en-US" sz="2400">
                <a:cs typeface="+mn-lt"/>
              </a:rPr>
              <a:t>3.We can give slider for scrolling through equipment</a:t>
            </a:r>
            <a:endParaRPr lang="en-US" sz="2400">
              <a:cs typeface="+mn-lt"/>
            </a:endParaRPr>
          </a:p>
        </p:txBody>
      </p:sp>
      <p:sp>
        <p:nvSpPr>
          <p:cNvPr id="25" name="Plus 24"/>
          <p:cNvSpPr/>
          <p:nvPr/>
        </p:nvSpPr>
        <p:spPr>
          <a:xfrm>
            <a:off x="11201400" y="351155"/>
            <a:ext cx="518160" cy="441960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bliqueBottomLef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1037570" y="829310"/>
            <a:ext cx="115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Add new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00220" y="635"/>
            <a:ext cx="5047615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New Equipment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1.Add </a:t>
            </a:r>
            <a:r>
              <a:rPr lang="en-US" sz="2800">
                <a:sym typeface="+mn-ea"/>
              </a:rPr>
              <a:t>New Equipment in above slide shown form for example.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2.In this form we can add Equipment name.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3.</a:t>
            </a:r>
            <a:r>
              <a:rPr lang="en-US" sz="2800">
                <a:sym typeface="+mn-ea"/>
              </a:rPr>
              <a:t>Equipment type i.e guns,Tactical gears etc.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4.We Can upload image of </a:t>
            </a:r>
            <a:r>
              <a:rPr lang="en-US" sz="2800">
                <a:sym typeface="+mn-ea"/>
              </a:rPr>
              <a:t>Equipment for visual identification.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5.Type and serial number of </a:t>
            </a:r>
            <a:r>
              <a:rPr lang="en-US" sz="2800">
                <a:sym typeface="+mn-ea"/>
              </a:rPr>
              <a:t>Equipment.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6.we can add other forms as well like </a:t>
            </a:r>
            <a:r>
              <a:rPr lang="en-US" sz="2800">
                <a:cs typeface="+mn-lt"/>
                <a:sym typeface="+mn-ea"/>
              </a:rPr>
              <a:t>maintenance check list,repair check list etc...  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Middle side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20800" y="1417955"/>
            <a:ext cx="10417175" cy="5126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                                                                                   Specifications</a:t>
            </a:r>
            <a:endParaRPr lang="en-US"/>
          </a:p>
          <a:p>
            <a:r>
              <a:rPr lang="en-US"/>
              <a:t>                                                                                                          ---------------------------</a:t>
            </a:r>
            <a:endParaRPr lang="en-US"/>
          </a:p>
          <a:p>
            <a:r>
              <a:rPr lang="en-US"/>
              <a:t>                                                                                                          ---------------------------</a:t>
            </a:r>
            <a:endParaRPr lang="en-US"/>
          </a:p>
          <a:p>
            <a:r>
              <a:rPr lang="en-US"/>
              <a:t>                                                                                                         </a:t>
            </a:r>
            <a:r>
              <a:rPr lang="en-US">
                <a:sym typeface="+mn-ea"/>
              </a:rPr>
              <a:t> ----------------------------</a:t>
            </a:r>
            <a:endParaRPr lang="en-US"/>
          </a:p>
          <a:p>
            <a:r>
              <a:rPr lang="en-US"/>
              <a:t>                                                                                                          </a:t>
            </a:r>
            <a:r>
              <a:rPr lang="en-US">
                <a:sym typeface="+mn-ea"/>
              </a:rPr>
              <a:t>----------------------------</a:t>
            </a:r>
            <a:endParaRPr lang="en-US">
              <a:sym typeface="+mn-ea"/>
            </a:endParaRPr>
          </a:p>
          <a:p>
            <a:r>
              <a:rPr lang="en-US"/>
              <a:t>                                                                                                         </a:t>
            </a:r>
            <a:r>
              <a:rPr lang="en-US">
                <a:sym typeface="+mn-ea"/>
              </a:rPr>
              <a:t> ----------------------------</a:t>
            </a:r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1"/>
            </p:custDataLst>
          </p:nvPr>
        </p:nvSpPr>
        <p:spPr>
          <a:xfrm>
            <a:off x="2863215" y="1557020"/>
            <a:ext cx="4418330" cy="214693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AK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5670" y="1896110"/>
            <a:ext cx="3231515" cy="1504950"/>
          </a:xfrm>
          <a:prstGeom prst="rect">
            <a:avLst/>
          </a:prstGeom>
        </p:spPr>
      </p:pic>
      <p:sp>
        <p:nvSpPr>
          <p:cNvPr id="9" name="Flowchart: Terminator 8"/>
          <p:cNvSpPr/>
          <p:nvPr>
            <p:custDataLst>
              <p:tags r:id="rId4"/>
            </p:custDataLst>
          </p:nvPr>
        </p:nvSpPr>
        <p:spPr>
          <a:xfrm>
            <a:off x="4607560" y="3843020"/>
            <a:ext cx="927735" cy="394970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Gun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5"/>
            </p:custDataLst>
          </p:nvPr>
        </p:nvSpPr>
        <p:spPr>
          <a:xfrm>
            <a:off x="1771015" y="4237990"/>
            <a:ext cx="2658745" cy="231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</a:t>
            </a:r>
            <a:endParaRPr lang="en-US"/>
          </a:p>
          <a:p>
            <a:r>
              <a:rPr lang="en-US"/>
              <a:t>          Cause 1</a:t>
            </a:r>
            <a:endParaRPr lang="en-US"/>
          </a:p>
          <a:p>
            <a:r>
              <a:rPr lang="en-US">
                <a:sym typeface="+mn-ea"/>
              </a:rPr>
              <a:t>             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  </a:t>
            </a:r>
            <a:r>
              <a:rPr lang="en-US">
                <a:sym typeface="+mn-ea"/>
              </a:rPr>
              <a:t>Cause 2</a:t>
            </a:r>
            <a:r>
              <a:rPr lang="en-US">
                <a:sym typeface="+mn-ea"/>
              </a:rPr>
              <a:t>                                                                                                        </a:t>
            </a:r>
            <a:endParaRPr lang="en-US"/>
          </a:p>
          <a:p>
            <a:r>
              <a:rPr lang="en-US">
                <a:sym typeface="+mn-ea"/>
              </a:rPr>
              <a:t>               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  </a:t>
            </a:r>
            <a:r>
              <a:rPr lang="en-US">
                <a:sym typeface="+mn-ea"/>
              </a:rPr>
              <a:t>Cause 3</a:t>
            </a:r>
            <a:endParaRPr lang="en-US"/>
          </a:p>
          <a:p>
            <a:r>
              <a:rPr lang="en-US">
                <a:sym typeface="+mn-ea"/>
              </a:rPr>
              <a:t>                                                                                                  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                                                                                                 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/>
              <a:t>  </a:t>
            </a:r>
            <a:endParaRPr lang="en-US"/>
          </a:p>
        </p:txBody>
      </p:sp>
      <p:sp>
        <p:nvSpPr>
          <p:cNvPr id="12" name="Text Box 11"/>
          <p:cNvSpPr txBox="1"/>
          <p:nvPr>
            <p:custDataLst>
              <p:tags r:id="rId6"/>
            </p:custDataLst>
          </p:nvPr>
        </p:nvSpPr>
        <p:spPr>
          <a:xfrm>
            <a:off x="6348730" y="4504690"/>
            <a:ext cx="2658745" cy="189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---------------------------</a:t>
            </a:r>
            <a:endParaRPr lang="en-US"/>
          </a:p>
          <a:p>
            <a:r>
              <a:rPr lang="en-US">
                <a:sym typeface="+mn-ea"/>
              </a:rPr>
              <a:t>                                                                                                                              ---------------------------</a:t>
            </a:r>
            <a:endParaRPr lang="en-US"/>
          </a:p>
          <a:p>
            <a:r>
              <a:rPr lang="en-US">
                <a:sym typeface="+mn-ea"/>
              </a:rPr>
              <a:t>                                                                                                         </a:t>
            </a:r>
            <a:r>
              <a:rPr lang="en-US">
                <a:sym typeface="+mn-ea"/>
              </a:rPr>
              <a:t> ----------------------------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                                                                                                  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                                                                                                 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/>
              <a:t>  </a:t>
            </a:r>
            <a:endParaRPr lang="en-US"/>
          </a:p>
        </p:txBody>
      </p:sp>
      <p:sp>
        <p:nvSpPr>
          <p:cNvPr id="13" name="Flowchart: Terminator 12"/>
          <p:cNvSpPr/>
          <p:nvPr/>
        </p:nvSpPr>
        <p:spPr>
          <a:xfrm>
            <a:off x="2405380" y="4067175"/>
            <a:ext cx="1050290" cy="438150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Repair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Flowchart: Terminator 14"/>
          <p:cNvSpPr/>
          <p:nvPr>
            <p:custDataLst>
              <p:tags r:id="rId7"/>
            </p:custDataLst>
          </p:nvPr>
        </p:nvSpPr>
        <p:spPr>
          <a:xfrm>
            <a:off x="6901180" y="4067175"/>
            <a:ext cx="1190625" cy="438150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maintenance</a:t>
            </a:r>
            <a:endParaRPr lang="en-US">
              <a:solidFill>
                <a:schemeClr val="tx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190" y="865505"/>
            <a:ext cx="10972800" cy="1323340"/>
          </a:xfrm>
        </p:spPr>
        <p:txBody>
          <a:bodyPr/>
          <a:p>
            <a:pPr marL="0" indent="0">
              <a:buNone/>
            </a:pPr>
            <a:r>
              <a:rPr lang="en-US" sz="7200">
                <a:latin typeface="Segoe Print" panose="02000600000000000000" charset="0"/>
                <a:cs typeface="Segoe Print" panose="02000600000000000000" charset="0"/>
              </a:rPr>
              <a:t>                                 Thank you</a:t>
            </a:r>
            <a:endParaRPr lang="en-US" sz="7200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2605</Words>
  <Application>WPS Presentation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Segoe Print</vt:lpstr>
      <vt:lpstr>Microsoft YaHei</vt:lpstr>
      <vt:lpstr>Arial Unicode MS</vt:lpstr>
      <vt:lpstr>Calibri</vt:lpstr>
      <vt:lpstr>Default Design</vt:lpstr>
      <vt:lpstr>PowerPoint 演示文稿</vt:lpstr>
      <vt:lpstr>                                                                                                                             </vt:lpstr>
      <vt:lpstr>PowerPoint 演示文稿</vt:lpstr>
      <vt:lpstr>Add New Equipment form</vt:lpstr>
      <vt:lpstr>Middle side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</dc:title>
  <dc:creator/>
  <cp:lastModifiedBy>rytnowpc</cp:lastModifiedBy>
  <cp:revision>5</cp:revision>
  <dcterms:created xsi:type="dcterms:W3CDTF">2024-07-26T11:26:00Z</dcterms:created>
  <dcterms:modified xsi:type="dcterms:W3CDTF">2024-07-29T10:59:47Z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EBA3BB2E48894487AD50702A9AF717DA_11</vt:lpwstr>
  </property>
  <property fmtid="{D5CDD505-2E9C-101B-9397-08002B2CF9AE}" pid="3" name="KSOProductBuildVer">
    <vt:lpwstr>1033-12.2.0.17153</vt:lpwstr>
  </property>
</Properties>
</file>