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61" r:id="rId3"/>
    <p:sldId id="257" r:id="rId4"/>
    <p:sldId id="262" r:id="rId5"/>
    <p:sldId id="264" r:id="rId6"/>
    <p:sldId id="266"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09" autoAdjust="0"/>
    <p:restoredTop sz="94660"/>
  </p:normalViewPr>
  <p:slideViewPr>
    <p:cSldViewPr snapToGrid="0" showGuides="1">
      <p:cViewPr varScale="1">
        <p:scale>
          <a:sx n="73" d="100"/>
          <a:sy n="73"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382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272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8466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0052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017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170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435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7144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212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741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4507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964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0350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5/19/2020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463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5/19/2020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7783044"/>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4516" y="526295"/>
            <a:ext cx="10814895" cy="1026502"/>
          </a:xfrm>
        </p:spPr>
        <p:txBody>
          <a:bodyPr>
            <a:noAutofit/>
          </a:bodyPr>
          <a:lstStyle/>
          <a:p>
            <a:r>
              <a:rPr lang="en-US" sz="9600" dirty="0" smtClean="0">
                <a:solidFill>
                  <a:schemeClr val="bg1"/>
                </a:solidFill>
                <a:latin typeface="Berlin Sans FB Demi" panose="020E0802020502020306" pitchFamily="34" charset="0"/>
              </a:rPr>
              <a:t>INSPARK PROJECT</a:t>
            </a:r>
            <a:endParaRPr lang="en-IN" sz="9600" dirty="0">
              <a:solidFill>
                <a:schemeClr val="bg1"/>
              </a:solidFill>
              <a:latin typeface="Berlin Sans FB Demi" panose="020E0802020502020306" pitchFamily="34" charset="0"/>
            </a:endParaRPr>
          </a:p>
        </p:txBody>
      </p:sp>
      <p:sp>
        <p:nvSpPr>
          <p:cNvPr id="4" name="TextBox 3"/>
          <p:cNvSpPr txBox="1"/>
          <p:nvPr/>
        </p:nvSpPr>
        <p:spPr>
          <a:xfrm>
            <a:off x="4818591" y="3896963"/>
            <a:ext cx="7929154" cy="2062103"/>
          </a:xfrm>
          <a:prstGeom prst="rect">
            <a:avLst/>
          </a:prstGeom>
          <a:noFill/>
        </p:spPr>
        <p:txBody>
          <a:bodyPr wrap="square" rtlCol="0">
            <a:spAutoFit/>
          </a:bodyPr>
          <a:lstStyle/>
          <a:p>
            <a:r>
              <a:rPr lang="en-US" sz="3200" b="1" dirty="0">
                <a:solidFill>
                  <a:schemeClr val="bg1"/>
                </a:solidFill>
              </a:rPr>
              <a:t>RISHINA SHARMA            </a:t>
            </a:r>
            <a:r>
              <a:rPr lang="en-US" sz="3200" b="1" dirty="0" smtClean="0">
                <a:solidFill>
                  <a:schemeClr val="bg1"/>
                </a:solidFill>
              </a:rPr>
              <a:t>1NT18IS125</a:t>
            </a:r>
          </a:p>
          <a:p>
            <a:r>
              <a:rPr lang="en-US" sz="3200" b="1" dirty="0" smtClean="0">
                <a:solidFill>
                  <a:schemeClr val="bg1"/>
                </a:solidFill>
              </a:rPr>
              <a:t>K.S.SAIVAIBHAV               1NT18IS074</a:t>
            </a:r>
          </a:p>
          <a:p>
            <a:r>
              <a:rPr lang="en-US" sz="3200" b="1" dirty="0" smtClean="0"/>
              <a:t>ABHISHEK ANAND           1NT18IS006</a:t>
            </a:r>
          </a:p>
          <a:p>
            <a:r>
              <a:rPr lang="en-US" sz="3200" b="1" dirty="0" smtClean="0"/>
              <a:t>ABHISHEK SINGH             1NT18IS009</a:t>
            </a:r>
          </a:p>
        </p:txBody>
      </p:sp>
      <p:sp>
        <p:nvSpPr>
          <p:cNvPr id="5" name="Subtitle 2"/>
          <p:cNvSpPr txBox="1">
            <a:spLocks/>
          </p:cNvSpPr>
          <p:nvPr/>
        </p:nvSpPr>
        <p:spPr>
          <a:xfrm>
            <a:off x="0" y="1969351"/>
            <a:ext cx="12003615" cy="10930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r>
              <a:rPr lang="en-US" sz="5400" b="1" u="sng" dirty="0" smtClean="0">
                <a:solidFill>
                  <a:schemeClr val="bg1"/>
                </a:solidFill>
              </a:rPr>
              <a:t>TITLE :-COVID-19 BATTLE AND TRACKER</a:t>
            </a:r>
            <a:endParaRPr lang="en-IN" sz="5400" b="1" u="sng" dirty="0">
              <a:solidFill>
                <a:schemeClr val="bg1"/>
              </a:solidFill>
            </a:endParaRPr>
          </a:p>
        </p:txBody>
      </p:sp>
    </p:spTree>
    <p:extLst>
      <p:ext uri="{BB962C8B-B14F-4D97-AF65-F5344CB8AC3E}">
        <p14:creationId xmlns:p14="http://schemas.microsoft.com/office/powerpoint/2010/main" val="206361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t to alarm you, but coronavirus-focused news products ar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26" y="316058"/>
            <a:ext cx="4741416" cy="2489243"/>
          </a:xfrm>
          <a:prstGeom prst="rect">
            <a:avLst/>
          </a:prstGeom>
        </p:spPr>
        <p:style>
          <a:lnRef idx="0">
            <a:schemeClr val="accent3"/>
          </a:lnRef>
          <a:fillRef idx="3">
            <a:schemeClr val="accent3"/>
          </a:fillRef>
          <a:effectRef idx="3">
            <a:schemeClr val="accent3"/>
          </a:effectRef>
          <a:fontRef idx="minor">
            <a:schemeClr val="lt1"/>
          </a:fontRef>
        </p:style>
      </p:pic>
      <p:pic>
        <p:nvPicPr>
          <p:cNvPr id="1030" name="Picture 6" descr="India COVID-19 lockdown means no food or work for rural po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35" y="1560680"/>
            <a:ext cx="5226322" cy="2939806"/>
          </a:xfrm>
          <a:prstGeom prst="rect">
            <a:avLst/>
          </a:prstGeom>
        </p:spPr>
        <p:style>
          <a:lnRef idx="0">
            <a:schemeClr val="dk1"/>
          </a:lnRef>
          <a:fillRef idx="3">
            <a:schemeClr val="dk1"/>
          </a:fillRef>
          <a:effectRef idx="3">
            <a:schemeClr val="dk1"/>
          </a:effectRef>
          <a:fontRef idx="minor">
            <a:schemeClr val="lt1"/>
          </a:fontRef>
        </p:style>
      </p:pic>
      <p:pic>
        <p:nvPicPr>
          <p:cNvPr id="1032" name="Picture 8" descr="Bracing for a possible surge in Covid-19 cases, India ramps up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68" y="3987300"/>
            <a:ext cx="4624251" cy="2597288"/>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967672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13" y="326571"/>
            <a:ext cx="10850187" cy="1400530"/>
          </a:xfrm>
        </p:spPr>
        <p:txBody>
          <a:bodyPr>
            <a:noAutofit/>
          </a:bodyPr>
          <a:lstStyle/>
          <a:p>
            <a:r>
              <a:rPr lang="en-US" sz="9600" dirty="0" smtClean="0">
                <a:solidFill>
                  <a:schemeClr val="bg1"/>
                </a:solidFill>
              </a:rPr>
              <a:t>INTRODUCTION</a:t>
            </a:r>
            <a:endParaRPr lang="en-IN" sz="9600" dirty="0">
              <a:solidFill>
                <a:schemeClr val="bg1"/>
              </a:solidFill>
            </a:endParaRPr>
          </a:p>
        </p:txBody>
      </p:sp>
      <p:sp>
        <p:nvSpPr>
          <p:cNvPr id="3" name="Content Placeholder 2"/>
          <p:cNvSpPr>
            <a:spLocks noGrp="1"/>
          </p:cNvSpPr>
          <p:nvPr>
            <p:ph idx="1"/>
          </p:nvPr>
        </p:nvSpPr>
        <p:spPr>
          <a:xfrm>
            <a:off x="273678" y="1918915"/>
            <a:ext cx="11546478" cy="4939085"/>
          </a:xfrm>
        </p:spPr>
        <p:txBody>
          <a:bodyPr>
            <a:noAutofit/>
          </a:bodyPr>
          <a:lstStyle/>
          <a:p>
            <a:pPr>
              <a:buFont typeface="Wingdings" panose="05000000000000000000" pitchFamily="2" charset="2"/>
              <a:buChar char="q"/>
            </a:pPr>
            <a:r>
              <a:rPr lang="en-US" dirty="0" smtClean="0"/>
              <a:t>As we are well aware, the world is in the brink of destruction caused by the pandemic outbreak covid-19 infected by corona virus</a:t>
            </a:r>
            <a:r>
              <a:rPr lang="en-US" dirty="0" smtClean="0"/>
              <a:t>. </a:t>
            </a:r>
          </a:p>
          <a:p>
            <a:pPr>
              <a:buFont typeface="Wingdings" panose="05000000000000000000" pitchFamily="2" charset="2"/>
              <a:buChar char="q"/>
            </a:pPr>
            <a:r>
              <a:rPr lang="en-US" dirty="0" smtClean="0"/>
              <a:t>The </a:t>
            </a:r>
            <a:r>
              <a:rPr lang="en-US" dirty="0"/>
              <a:t>outbreak of coronavirus disease 2019 (COVID-19) has created a global health crisis that has had a deep impact on the way we perceive our world and our everyday </a:t>
            </a:r>
            <a:r>
              <a:rPr lang="en-US" dirty="0" smtClean="0"/>
              <a:t>lives</a:t>
            </a:r>
          </a:p>
          <a:p>
            <a:pPr>
              <a:buFont typeface="Wingdings" panose="05000000000000000000" pitchFamily="2" charset="2"/>
              <a:buChar char="q"/>
            </a:pPr>
            <a:r>
              <a:rPr lang="en-US" dirty="0" smtClean="0"/>
              <a:t>. </a:t>
            </a:r>
            <a:r>
              <a:rPr lang="en-US" dirty="0"/>
              <a:t>Not only the rate of contagion and patterns of transmission threatens our sense of agency, but the safety measures put in place to contain the spread of the virus also require social distancing by refraining from doing what is inherently </a:t>
            </a:r>
            <a:r>
              <a:rPr lang="en-US" dirty="0" smtClean="0"/>
              <a:t>human of </a:t>
            </a:r>
            <a:r>
              <a:rPr lang="en-US" dirty="0"/>
              <a:t>others</a:t>
            </a:r>
            <a:r>
              <a:rPr lang="en-US" dirty="0" smtClean="0"/>
              <a:t>.</a:t>
            </a:r>
          </a:p>
          <a:p>
            <a:pPr>
              <a:buFont typeface="Wingdings" panose="05000000000000000000" pitchFamily="2" charset="2"/>
              <a:buChar char="q"/>
            </a:pPr>
            <a:r>
              <a:rPr lang="en-US" dirty="0" smtClean="0"/>
              <a:t> </a:t>
            </a:r>
            <a:r>
              <a:rPr lang="en-US" dirty="0"/>
              <a:t>Within this context of physical threat, social and physical distancing, as well as public alarm, what has been </a:t>
            </a:r>
            <a:r>
              <a:rPr lang="en-US" dirty="0" smtClean="0"/>
              <a:t>lacking from our government is TESTING cases. Without adequate testing prevention of this pandemic seems to be futile. </a:t>
            </a:r>
            <a:endParaRPr lang="en-US" dirty="0" smtClean="0"/>
          </a:p>
          <a:p>
            <a:pPr>
              <a:buFont typeface="Wingdings" panose="05000000000000000000" pitchFamily="2" charset="2"/>
              <a:buChar char="q"/>
            </a:pPr>
            <a:r>
              <a:rPr lang="en-US" dirty="0" smtClean="0"/>
              <a:t>As </a:t>
            </a:r>
            <a:r>
              <a:rPr lang="en-US" dirty="0" smtClean="0"/>
              <a:t>a result to this, we have implemented a project using the concept of object oriented programming for testing more and more covid-19 cases.</a:t>
            </a:r>
          </a:p>
          <a:p>
            <a:pPr>
              <a:buFont typeface="Wingdings" panose="05000000000000000000" pitchFamily="2" charset="2"/>
              <a:buChar char="q"/>
            </a:pPr>
            <a:endParaRPr lang="en-IN" sz="2400" dirty="0"/>
          </a:p>
        </p:txBody>
      </p:sp>
    </p:spTree>
    <p:extLst>
      <p:ext uri="{BB962C8B-B14F-4D97-AF65-F5344CB8AC3E}">
        <p14:creationId xmlns:p14="http://schemas.microsoft.com/office/powerpoint/2010/main" val="1567886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943" y="287383"/>
            <a:ext cx="9404723" cy="1400530"/>
          </a:xfrm>
        </p:spPr>
        <p:txBody>
          <a:bodyPr>
            <a:noAutofit/>
          </a:bodyPr>
          <a:lstStyle/>
          <a:p>
            <a:r>
              <a:rPr lang="en-US" sz="9600" dirty="0" smtClean="0">
                <a:solidFill>
                  <a:schemeClr val="bg1"/>
                </a:solidFill>
              </a:rPr>
              <a:t>OBJECTIVE</a:t>
            </a:r>
            <a:endParaRPr lang="en-IN" sz="9600" dirty="0">
              <a:solidFill>
                <a:schemeClr val="bg1"/>
              </a:solidFill>
            </a:endParaRPr>
          </a:p>
        </p:txBody>
      </p:sp>
      <p:sp>
        <p:nvSpPr>
          <p:cNvPr id="4" name="TextBox 3"/>
          <p:cNvSpPr txBox="1"/>
          <p:nvPr/>
        </p:nvSpPr>
        <p:spPr>
          <a:xfrm>
            <a:off x="520842" y="1927263"/>
            <a:ext cx="11455327" cy="5386090"/>
          </a:xfrm>
          <a:prstGeom prst="rect">
            <a:avLst/>
          </a:prstGeom>
          <a:noFill/>
        </p:spPr>
        <p:txBody>
          <a:bodyPr wrap="square" rtlCol="0">
            <a:spAutoFit/>
          </a:bodyPr>
          <a:lstStyle/>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r>
              <a:rPr lang="en-US" dirty="0" smtClean="0"/>
              <a:t>The main objective of our INSPARK project is to minimize the no. of cases by testing as many people and providing them pharmaceutical medical facility through our understanding of C++  programming.</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r>
              <a:rPr lang="en-US" dirty="0" smtClean="0"/>
              <a:t>In </a:t>
            </a:r>
            <a:r>
              <a:rPr lang="en-US" dirty="0" smtClean="0"/>
              <a:t>our project our  main focus was to highlight the  patient’s details  such as his name, age, DOB, address, date and cause/reasons for his illness. Depending upon his particular illness he shall be declared as Corona positive or not. </a:t>
            </a: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r>
              <a:rPr lang="en-US" dirty="0" smtClean="0"/>
              <a:t>Furthermore, if that person tests positive we will be showcasing a data analytics of each state of India affected by corona virus as each patient gets tested positive by incrementing the count. </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r>
              <a:rPr lang="en-US" dirty="0" smtClean="0"/>
              <a:t>We </a:t>
            </a:r>
            <a:r>
              <a:rPr lang="en-US" dirty="0" smtClean="0"/>
              <a:t>aim  to provide immediate pharmaceutical medicine facility as well as display the immediate hospitals or clinics nearby where the person can immediately go and get his treatment. Thorough our project we aim to create awareness among people about corona virus urging them to take precautionary measures and not to panic under these </a:t>
            </a:r>
            <a:r>
              <a:rPr lang="en-US" dirty="0" smtClean="0"/>
              <a:t>circumstances</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r>
              <a:rPr lang="en-US" dirty="0" smtClean="0"/>
              <a:t>We also aim to spread awareness about this pandemic through a user friendly website.</a:t>
            </a:r>
            <a:endParaRPr lang="en-US" dirty="0" smtClean="0"/>
          </a:p>
          <a:p>
            <a:endParaRPr lang="en-US" sz="2000" dirty="0" smtClean="0"/>
          </a:p>
          <a:p>
            <a:endParaRPr lang="en-IN" dirty="0"/>
          </a:p>
        </p:txBody>
      </p:sp>
    </p:spTree>
    <p:extLst>
      <p:ext uri="{BB962C8B-B14F-4D97-AF65-F5344CB8AC3E}">
        <p14:creationId xmlns:p14="http://schemas.microsoft.com/office/powerpoint/2010/main" val="3783543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47" y="-530882"/>
            <a:ext cx="12853851" cy="2203985"/>
          </a:xfrm>
        </p:spPr>
        <p:txBody>
          <a:bodyPr>
            <a:normAutofit/>
          </a:bodyPr>
          <a:lstStyle/>
          <a:p>
            <a:r>
              <a:rPr lang="en-US" sz="6600" dirty="0" smtClean="0">
                <a:solidFill>
                  <a:schemeClr val="bg1"/>
                </a:solidFill>
              </a:rPr>
              <a:t>SOTWARE IMPLEMENTATION</a:t>
            </a:r>
            <a:endParaRPr lang="en-IN" sz="6600" dirty="0">
              <a:solidFill>
                <a:schemeClr val="bg1"/>
              </a:solidFill>
            </a:endParaRPr>
          </a:p>
        </p:txBody>
      </p:sp>
      <p:sp>
        <p:nvSpPr>
          <p:cNvPr id="4" name="TextBox 3"/>
          <p:cNvSpPr txBox="1"/>
          <p:nvPr/>
        </p:nvSpPr>
        <p:spPr>
          <a:xfrm>
            <a:off x="515247" y="2589271"/>
            <a:ext cx="11034583"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t>For software purposes we have used code blocks as the programming platform </a:t>
            </a:r>
            <a:r>
              <a:rPr lang="en-US" dirty="0" smtClean="0"/>
              <a:t>.</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Our project contains 2 parts:</a:t>
            </a:r>
          </a:p>
          <a:p>
            <a:pPr marL="342900" indent="-342900">
              <a:buAutoNum type="arabicParenR"/>
            </a:pPr>
            <a:r>
              <a:rPr lang="en-US" dirty="0" smtClean="0"/>
              <a:t>The database management and symptoms check system.</a:t>
            </a:r>
          </a:p>
          <a:p>
            <a:pPr marL="342900" indent="-342900">
              <a:buAutoNum type="arabicParenR"/>
            </a:pPr>
            <a:r>
              <a:rPr lang="en-US" dirty="0" smtClean="0"/>
              <a:t>A user friendly website</a:t>
            </a:r>
          </a:p>
          <a:p>
            <a:pPr marL="342900" indent="-342900">
              <a:buAutoNum type="arabicParenR"/>
            </a:pPr>
            <a:endParaRPr lang="en-US" dirty="0" smtClean="0"/>
          </a:p>
          <a:p>
            <a:pPr marL="285750" indent="-285750">
              <a:buFont typeface="Wingdings" panose="05000000000000000000" pitchFamily="2" charset="2"/>
              <a:buChar char="q"/>
            </a:pPr>
            <a:r>
              <a:rPr lang="en-US" dirty="0" smtClean="0"/>
              <a:t>Coming to the first part we have used C++ as the main programming </a:t>
            </a:r>
            <a:r>
              <a:rPr lang="en-US" dirty="0" err="1" smtClean="0"/>
              <a:t>language.C</a:t>
            </a:r>
            <a:r>
              <a:rPr lang="en-US" dirty="0"/>
              <a:t>++ is a highly portable language and is often the language of selection for multi-device, multi-platform app </a:t>
            </a:r>
            <a:r>
              <a:rPr lang="en-US" dirty="0" smtClean="0"/>
              <a:t>development</a:t>
            </a:r>
            <a:r>
              <a:rPr lang="en-US" dirty="0" smtClean="0"/>
              <a:t>.</a:t>
            </a:r>
          </a:p>
          <a:p>
            <a:pPr marL="285750" indent="-285750">
              <a:buFont typeface="Wingdings" panose="05000000000000000000" pitchFamily="2" charset="2"/>
              <a:buChar char="q"/>
            </a:pPr>
            <a:r>
              <a:rPr lang="en-US" dirty="0" smtClean="0"/>
              <a:t> </a:t>
            </a:r>
            <a:r>
              <a:rPr lang="en-US" dirty="0" smtClean="0"/>
              <a:t>It </a:t>
            </a:r>
            <a:r>
              <a:rPr lang="en-US" dirty="0"/>
              <a:t>is an object-oriented programming language and includes concepts like classes, inheritance, polymorphism, data abstraction, and encapsulation which allow code reusability and makes programs very </a:t>
            </a:r>
            <a:r>
              <a:rPr lang="en-US" dirty="0" smtClean="0"/>
              <a:t>maintainable. </a:t>
            </a:r>
            <a:endParaRPr lang="en-US" dirty="0" smtClean="0"/>
          </a:p>
          <a:p>
            <a:pPr marL="285750" indent="-285750">
              <a:buFont typeface="Wingdings" panose="05000000000000000000" pitchFamily="2" charset="2"/>
              <a:buChar char="q"/>
            </a:pPr>
            <a:r>
              <a:rPr lang="en-US" dirty="0" smtClean="0"/>
              <a:t>C</a:t>
            </a:r>
            <a:r>
              <a:rPr lang="en-US" dirty="0"/>
              <a:t>++ use multi-paradigm programming. The Paradigm means the style of programming .paradigm concerned about logics, structure, and procedure of the program. C++ is multi-paradigm means it follows three paradigm Generic, Imperative, Object Oriented.</a:t>
            </a:r>
          </a:p>
          <a:p>
            <a:pPr marL="285750" indent="-285750">
              <a:buFont typeface="Wingdings" panose="05000000000000000000" pitchFamily="2" charset="2"/>
              <a:buChar char="q"/>
            </a:pPr>
            <a:r>
              <a:rPr lang="en-US" dirty="0"/>
              <a:t>It is useful for the low-level programming language and very efficient for general purpose.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820334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029" y="653143"/>
            <a:ext cx="10189028"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The second part of the project is a website which is created using the languages like HTML and CSS and we have also used the concepts of bootstrap.</a:t>
            </a:r>
          </a:p>
          <a:p>
            <a:endParaRPr lang="en-IN" dirty="0"/>
          </a:p>
        </p:txBody>
      </p:sp>
    </p:spTree>
    <p:extLst>
      <p:ext uri="{BB962C8B-B14F-4D97-AF65-F5344CB8AC3E}">
        <p14:creationId xmlns:p14="http://schemas.microsoft.com/office/powerpoint/2010/main" val="2296574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69" y="512031"/>
            <a:ext cx="9809921" cy="1227801"/>
          </a:xfrm>
        </p:spPr>
        <p:txBody>
          <a:bodyPr>
            <a:normAutofit fontScale="90000"/>
          </a:bodyPr>
          <a:lstStyle/>
          <a:p>
            <a:r>
              <a:rPr lang="en-US" sz="9600" dirty="0" smtClean="0">
                <a:solidFill>
                  <a:schemeClr val="bg1"/>
                </a:solidFill>
              </a:rPr>
              <a:t>METHODOLOGY</a:t>
            </a:r>
            <a:endParaRPr lang="en-IN" sz="9600" dirty="0">
              <a:solidFill>
                <a:schemeClr val="bg1"/>
              </a:solidFill>
            </a:endParaRPr>
          </a:p>
        </p:txBody>
      </p:sp>
      <p:sp>
        <p:nvSpPr>
          <p:cNvPr id="4" name="TextBox 3"/>
          <p:cNvSpPr txBox="1"/>
          <p:nvPr/>
        </p:nvSpPr>
        <p:spPr>
          <a:xfrm>
            <a:off x="320738" y="2135954"/>
            <a:ext cx="11729336" cy="3970318"/>
          </a:xfrm>
          <a:prstGeom prst="rect">
            <a:avLst/>
          </a:prstGeom>
          <a:noFill/>
        </p:spPr>
        <p:txBody>
          <a:bodyPr wrap="square" rtlCol="0">
            <a:spAutoFit/>
          </a:bodyPr>
          <a:lstStyle/>
          <a:p>
            <a:pPr marL="342900" indent="-342900">
              <a:buFont typeface="Wingdings" panose="05000000000000000000" pitchFamily="2" charset="2"/>
              <a:buChar char="q"/>
            </a:pPr>
            <a:r>
              <a:rPr lang="en-US" dirty="0" smtClean="0"/>
              <a:t>Coming to the </a:t>
            </a:r>
            <a:r>
              <a:rPr lang="en-US" dirty="0" smtClean="0"/>
              <a:t>code ,for the first part </a:t>
            </a:r>
            <a:r>
              <a:rPr lang="en-US" dirty="0" smtClean="0"/>
              <a:t>we have used implemented the primary concept of classes and objects. </a:t>
            </a:r>
            <a:endParaRPr lang="en-US" dirty="0" smtClean="0"/>
          </a:p>
          <a:p>
            <a:pPr marL="342900" indent="-342900">
              <a:buFont typeface="Wingdings" panose="05000000000000000000" pitchFamily="2" charset="2"/>
              <a:buChar char="q"/>
            </a:pPr>
            <a:r>
              <a:rPr lang="en-US" dirty="0" smtClean="0"/>
              <a:t>We </a:t>
            </a:r>
            <a:r>
              <a:rPr lang="en-US" dirty="0" smtClean="0"/>
              <a:t>have designed a structure for the patient’s details that a person will input each time the person logs in, then there are classes each for testing corona virus detection  date of birth and for displaying software details</a:t>
            </a:r>
            <a:r>
              <a:rPr lang="en-US" dirty="0" smtClean="0"/>
              <a:t>.</a:t>
            </a:r>
          </a:p>
          <a:p>
            <a:pPr marL="342900" indent="-342900">
              <a:buFont typeface="Wingdings" panose="05000000000000000000" pitchFamily="2" charset="2"/>
              <a:buChar char="q"/>
            </a:pPr>
            <a:r>
              <a:rPr lang="en-US" dirty="0" smtClean="0"/>
              <a:t> </a:t>
            </a:r>
            <a:r>
              <a:rPr lang="en-US" dirty="0" smtClean="0"/>
              <a:t>In each of these there are data members as well as member functions designed for specific purposes</a:t>
            </a:r>
            <a:r>
              <a:rPr lang="en-US" dirty="0" smtClean="0"/>
              <a:t>. </a:t>
            </a:r>
          </a:p>
          <a:p>
            <a:pPr marL="342900" indent="-342900">
              <a:buFont typeface="Wingdings" panose="05000000000000000000" pitchFamily="2" charset="2"/>
              <a:buChar char="q"/>
            </a:pPr>
            <a:r>
              <a:rPr lang="en-US" dirty="0" smtClean="0"/>
              <a:t>By </a:t>
            </a:r>
            <a:r>
              <a:rPr lang="en-US" dirty="0" smtClean="0"/>
              <a:t>defining the accessibility or scope of these variables in various access specifiers such as private, protected and public we have implemented the concepts of inheritance and various oops concepts such as data abstraction, data encapsulation , data hiding and polymorphism i.e. one into many forms</a:t>
            </a:r>
            <a:r>
              <a:rPr lang="en-US" dirty="0" smtClean="0"/>
              <a:t>.</a:t>
            </a:r>
          </a:p>
          <a:p>
            <a:pPr marL="342900" indent="-342900">
              <a:buFont typeface="Wingdings" panose="05000000000000000000" pitchFamily="2" charset="2"/>
              <a:buChar char="q"/>
            </a:pPr>
            <a:r>
              <a:rPr lang="en-US" dirty="0" smtClean="0"/>
              <a:t> </a:t>
            </a:r>
            <a:r>
              <a:rPr lang="en-US" dirty="0" smtClean="0"/>
              <a:t>We have used object array for each patient to be tested and also the concept of default function arguments . Each time the user inputs each member function is called and consequently he will be tested. Overall our software implementation is a blend of classes and objection showcasing all oops concept.  </a:t>
            </a:r>
            <a:endParaRPr lang="en-US" dirty="0" smtClean="0"/>
          </a:p>
          <a:p>
            <a:pPr marL="342900" indent="-342900">
              <a:buFont typeface="Wingdings" panose="05000000000000000000" pitchFamily="2" charset="2"/>
              <a:buChar char="q"/>
            </a:pPr>
            <a:r>
              <a:rPr lang="en-US" dirty="0" smtClean="0"/>
              <a:t>For the second part as described earlier HTML is used to add features to website such as checking for symptoms and precautions.</a:t>
            </a:r>
          </a:p>
          <a:p>
            <a:pPr marL="342900" indent="-342900">
              <a:buFont typeface="Wingdings" panose="05000000000000000000" pitchFamily="2" charset="2"/>
              <a:buChar char="q"/>
            </a:pPr>
            <a:r>
              <a:rPr lang="en-US" dirty="0" smtClean="0"/>
              <a:t>We have also added buttons to which redirects to the official website of the Indian Health ministry to show the active cases per </a:t>
            </a:r>
            <a:r>
              <a:rPr lang="en-US" dirty="0" err="1" smtClean="0"/>
              <a:t>rigion</a:t>
            </a:r>
            <a:endParaRPr lang="en-IN" dirty="0"/>
          </a:p>
        </p:txBody>
      </p:sp>
    </p:spTree>
    <p:extLst>
      <p:ext uri="{BB962C8B-B14F-4D97-AF65-F5344CB8AC3E}">
        <p14:creationId xmlns:p14="http://schemas.microsoft.com/office/powerpoint/2010/main" val="230605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7" y="4929639"/>
            <a:ext cx="12674473" cy="1322174"/>
          </a:xfrm>
        </p:spPr>
        <p:txBody>
          <a:bodyPr>
            <a:normAutofit fontScale="90000"/>
          </a:bodyPr>
          <a:lstStyle/>
          <a:p>
            <a:pPr algn="ctr"/>
            <a:r>
              <a:rPr lang="en-US" sz="8800" dirty="0" smtClean="0">
                <a:solidFill>
                  <a:schemeClr val="bg1"/>
                </a:solidFill>
              </a:rPr>
              <a:t>FUTURE IMPLEMENTATION</a:t>
            </a:r>
            <a:r>
              <a:rPr lang="en-US" sz="8800" dirty="0" smtClean="0"/>
              <a:t/>
            </a:r>
            <a:br>
              <a:rPr lang="en-US" sz="8800" dirty="0" smtClean="0"/>
            </a:br>
            <a:r>
              <a:rPr lang="en-US" sz="8800" dirty="0" smtClean="0"/>
              <a:t/>
            </a:r>
            <a:br>
              <a:rPr lang="en-US" sz="8800" dirty="0" smtClean="0"/>
            </a:br>
            <a:r>
              <a:rPr lang="en-US" sz="2400" dirty="0" smtClean="0"/>
              <a:t>We </a:t>
            </a:r>
            <a:r>
              <a:rPr lang="en-US" sz="2400" dirty="0"/>
              <a:t>can definitely improve our piece of code by adding providing </a:t>
            </a:r>
            <a:r>
              <a:rPr lang="en-US" sz="2400" dirty="0" smtClean="0"/>
              <a:t>more</a:t>
            </a:r>
            <a:br>
              <a:rPr lang="en-US" sz="2400" dirty="0" smtClean="0"/>
            </a:br>
            <a:r>
              <a:rPr lang="en-US" sz="2400" dirty="0" smtClean="0"/>
              <a:t>techniques </a:t>
            </a:r>
            <a:r>
              <a:rPr lang="en-US" sz="2400" dirty="0"/>
              <a:t>for testing as well as for prevention. We can build a system </a:t>
            </a:r>
            <a:r>
              <a:rPr lang="en-US" sz="2400" dirty="0" smtClean="0"/>
              <a:t>for</a:t>
            </a:r>
            <a:br>
              <a:rPr lang="en-US" sz="2400" dirty="0" smtClean="0"/>
            </a:br>
            <a:r>
              <a:rPr lang="en-US" sz="2400" dirty="0" smtClean="0"/>
              <a:t>providing </a:t>
            </a:r>
            <a:r>
              <a:rPr lang="en-US" sz="2400" dirty="0"/>
              <a:t>essential goods and services for the people who are in need </a:t>
            </a:r>
            <a:r>
              <a:rPr lang="en-US" sz="2400" dirty="0" smtClean="0"/>
              <a:t>by</a:t>
            </a:r>
            <a:br>
              <a:rPr lang="en-US" sz="2400" dirty="0" smtClean="0"/>
            </a:br>
            <a:r>
              <a:rPr lang="en-US" sz="2400" dirty="0" smtClean="0"/>
              <a:t>tracking </a:t>
            </a:r>
            <a:r>
              <a:rPr lang="en-US" sz="2400" dirty="0"/>
              <a:t>down their locations and helping them out in these adverse conditions. </a:t>
            </a:r>
            <a:r>
              <a:rPr lang="en-US" sz="2400" dirty="0" smtClean="0"/>
              <a:t/>
            </a:r>
            <a:br>
              <a:rPr lang="en-US" sz="2400" dirty="0" smtClean="0"/>
            </a:br>
            <a:r>
              <a:rPr lang="en-US" sz="2400" dirty="0" smtClean="0"/>
              <a:t>Moreover </a:t>
            </a:r>
            <a:r>
              <a:rPr lang="en-US" sz="2400" dirty="0"/>
              <a:t>we can create awareness and educate the general public about </a:t>
            </a:r>
            <a:r>
              <a:rPr lang="en-US" sz="2400" dirty="0" smtClean="0"/>
              <a:t>this</a:t>
            </a:r>
            <a:br>
              <a:rPr lang="en-US" sz="2400" dirty="0" smtClean="0"/>
            </a:br>
            <a:r>
              <a:rPr lang="en-US" sz="2400" dirty="0" smtClean="0"/>
              <a:t> </a:t>
            </a:r>
            <a:r>
              <a:rPr lang="en-US" sz="2400" dirty="0"/>
              <a:t>disease by creating proper websites. Considering the financial needs  we </a:t>
            </a:r>
            <a:r>
              <a:rPr lang="en-US" sz="2400" dirty="0" smtClean="0"/>
              <a:t>can</a:t>
            </a:r>
            <a:br>
              <a:rPr lang="en-US" sz="2400" dirty="0" smtClean="0"/>
            </a:br>
            <a:r>
              <a:rPr lang="en-US" sz="2400" dirty="0" smtClean="0"/>
              <a:t> </a:t>
            </a:r>
            <a:r>
              <a:rPr lang="en-US" sz="2400" dirty="0"/>
              <a:t>start urge people to donate money for the poor and the people who </a:t>
            </a:r>
            <a:r>
              <a:rPr lang="en-US" sz="2400" dirty="0" smtClean="0"/>
              <a:t>are</a:t>
            </a:r>
            <a:br>
              <a:rPr lang="en-US" sz="2400" dirty="0" smtClean="0"/>
            </a:br>
            <a:r>
              <a:rPr lang="en-US" sz="2400" dirty="0" smtClean="0"/>
              <a:t> </a:t>
            </a:r>
            <a:r>
              <a:rPr lang="en-US" sz="2400" dirty="0"/>
              <a:t>affected by this crisis. In context with the programming we can add </a:t>
            </a:r>
            <a:r>
              <a:rPr lang="en-US" sz="2400" dirty="0" smtClean="0"/>
              <a:t>the</a:t>
            </a:r>
            <a:br>
              <a:rPr lang="en-US" sz="2400" dirty="0" smtClean="0"/>
            </a:br>
            <a:r>
              <a:rPr lang="en-US" sz="2400" dirty="0" smtClean="0"/>
              <a:t> </a:t>
            </a:r>
            <a:r>
              <a:rPr lang="en-US" sz="2400" dirty="0"/>
              <a:t>concepts of file handling as well as virtual functions to improve our code. </a:t>
            </a:r>
            <a:r>
              <a:rPr lang="en-IN" sz="2400" dirty="0"/>
              <a:t/>
            </a:r>
            <a:br>
              <a:rPr lang="en-IN" sz="2400" dirty="0"/>
            </a:br>
            <a:endParaRPr lang="en-IN" sz="2400" dirty="0"/>
          </a:p>
        </p:txBody>
      </p:sp>
    </p:spTree>
    <p:extLst>
      <p:ext uri="{BB962C8B-B14F-4D97-AF65-F5344CB8AC3E}">
        <p14:creationId xmlns:p14="http://schemas.microsoft.com/office/powerpoint/2010/main" val="3355913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229</TotalTime>
  <Words>796</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Berlin Sans FB Demi</vt:lpstr>
      <vt:lpstr>Century Gothic</vt:lpstr>
      <vt:lpstr>Wingdings</vt:lpstr>
      <vt:lpstr>Wingdings 2</vt:lpstr>
      <vt:lpstr>Wingdings 3</vt:lpstr>
      <vt:lpstr>Quotable</vt:lpstr>
      <vt:lpstr>INSPARK PROJECT</vt:lpstr>
      <vt:lpstr>PowerPoint Presentation</vt:lpstr>
      <vt:lpstr>INTRODUCTION</vt:lpstr>
      <vt:lpstr>OBJECTIVE</vt:lpstr>
      <vt:lpstr>SOTWARE IMPLEMENTATION</vt:lpstr>
      <vt:lpstr>PowerPoint Presentation</vt:lpstr>
      <vt:lpstr>METHODOLOGY</vt:lpstr>
      <vt:lpstr>FUTURE IMPLEMENTATION  We can definitely improve our piece of code by adding providing more techniques for testing as well as for prevention. We can build a system for providing essential goods and services for the people who are in need by tracking down their locations and helping them out in these adverse conditions.  Moreover we can create awareness and educate the general public about this  disease by creating proper websites. Considering the financial needs  we can  start urge people to donate money for the poor and the people who are  affected by this crisis. In context with the programming we can add the  concepts of file handling as well as virtual functions to improve our 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INSPARK PROJECT</dc:title>
  <dc:creator>DELL</dc:creator>
  <cp:lastModifiedBy>Rishina Sharma</cp:lastModifiedBy>
  <cp:revision>25</cp:revision>
  <dcterms:created xsi:type="dcterms:W3CDTF">2020-04-06T16:30:38Z</dcterms:created>
  <dcterms:modified xsi:type="dcterms:W3CDTF">2020-05-19T06:58:44Z</dcterms:modified>
</cp:coreProperties>
</file>