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A4F64-322A-481C-AA2E-C417C1C0CF2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01148-2BC8-48B0-A041-4405636947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7A0A3B5-FCAA-46D6-B75A-089F85EA406C}">
      <dgm:prSet/>
      <dgm:spPr/>
      <dgm:t>
        <a:bodyPr/>
        <a:lstStyle/>
        <a:p>
          <a:pPr>
            <a:defRPr cap="all"/>
          </a:pPr>
          <a:r>
            <a:rPr lang="en-US"/>
            <a:t>To develop a system that provides real-time support for evacuation and resource distribution during disasters.</a:t>
          </a:r>
        </a:p>
      </dgm:t>
    </dgm:pt>
    <dgm:pt modelId="{75FF5784-7A50-40BF-A1E1-E85B2AC1C596}" type="parTrans" cxnId="{E0A76935-0508-4A6D-8C05-40A87E89BF6D}">
      <dgm:prSet/>
      <dgm:spPr/>
      <dgm:t>
        <a:bodyPr/>
        <a:lstStyle/>
        <a:p>
          <a:endParaRPr lang="en-US"/>
        </a:p>
      </dgm:t>
    </dgm:pt>
    <dgm:pt modelId="{37844637-DCDF-4F1D-B2C9-394BA55E9787}" type="sibTrans" cxnId="{E0A76935-0508-4A6D-8C05-40A87E89BF6D}">
      <dgm:prSet/>
      <dgm:spPr/>
      <dgm:t>
        <a:bodyPr/>
        <a:lstStyle/>
        <a:p>
          <a:endParaRPr lang="en-US"/>
        </a:p>
      </dgm:t>
    </dgm:pt>
    <dgm:pt modelId="{9175E3AA-4940-47C4-BED9-423158EE4D8C}">
      <dgm:prSet/>
      <dgm:spPr/>
      <dgm:t>
        <a:bodyPr/>
        <a:lstStyle/>
        <a:p>
          <a:pPr>
            <a:defRPr cap="all"/>
          </a:pPr>
          <a:r>
            <a:rPr lang="en-US"/>
            <a:t>To utilize mapping technology and database management for efficient disaster response.</a:t>
          </a:r>
        </a:p>
      </dgm:t>
    </dgm:pt>
    <dgm:pt modelId="{80CC3F2B-36B0-43C8-AF6A-8178BC755E9B}" type="parTrans" cxnId="{24653AD3-CB63-4B71-BC84-5D915D1E3835}">
      <dgm:prSet/>
      <dgm:spPr/>
      <dgm:t>
        <a:bodyPr/>
        <a:lstStyle/>
        <a:p>
          <a:endParaRPr lang="en-US"/>
        </a:p>
      </dgm:t>
    </dgm:pt>
    <dgm:pt modelId="{4D556334-69B4-4AE1-8767-F18496A54B6D}" type="sibTrans" cxnId="{24653AD3-CB63-4B71-BC84-5D915D1E3835}">
      <dgm:prSet/>
      <dgm:spPr/>
      <dgm:t>
        <a:bodyPr/>
        <a:lstStyle/>
        <a:p>
          <a:endParaRPr lang="en-US"/>
        </a:p>
      </dgm:t>
    </dgm:pt>
    <dgm:pt modelId="{C2DEBFB9-F38D-421E-BECE-8B853F256764}" type="pres">
      <dgm:prSet presAssocID="{7CC01148-2BC8-48B0-A041-44056369476A}" presName="root" presStyleCnt="0">
        <dgm:presLayoutVars>
          <dgm:dir/>
          <dgm:resizeHandles val="exact"/>
        </dgm:presLayoutVars>
      </dgm:prSet>
      <dgm:spPr/>
    </dgm:pt>
    <dgm:pt modelId="{56D47B6A-5051-4F61-8FD2-146E75E850BC}" type="pres">
      <dgm:prSet presAssocID="{97A0A3B5-FCAA-46D6-B75A-089F85EA406C}" presName="compNode" presStyleCnt="0"/>
      <dgm:spPr/>
    </dgm:pt>
    <dgm:pt modelId="{BDF2D141-4F69-485E-876C-0B728E4A749E}" type="pres">
      <dgm:prSet presAssocID="{97A0A3B5-FCAA-46D6-B75A-089F85EA406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1E7526E-9682-4A7B-88E0-8D9EFE661D8D}" type="pres">
      <dgm:prSet presAssocID="{97A0A3B5-FCAA-46D6-B75A-089F85EA40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B6B4FA50-9BF3-4D97-94AE-CC8177844896}" type="pres">
      <dgm:prSet presAssocID="{97A0A3B5-FCAA-46D6-B75A-089F85EA406C}" presName="spaceRect" presStyleCnt="0"/>
      <dgm:spPr/>
    </dgm:pt>
    <dgm:pt modelId="{C4B46C31-36D2-4FC9-97AE-5CCBC1D26B6D}" type="pres">
      <dgm:prSet presAssocID="{97A0A3B5-FCAA-46D6-B75A-089F85EA406C}" presName="textRect" presStyleLbl="revTx" presStyleIdx="0" presStyleCnt="2">
        <dgm:presLayoutVars>
          <dgm:chMax val="1"/>
          <dgm:chPref val="1"/>
        </dgm:presLayoutVars>
      </dgm:prSet>
      <dgm:spPr/>
    </dgm:pt>
    <dgm:pt modelId="{FCF0D32C-181D-4BFD-810F-0EE835AE52D6}" type="pres">
      <dgm:prSet presAssocID="{37844637-DCDF-4F1D-B2C9-394BA55E9787}" presName="sibTrans" presStyleCnt="0"/>
      <dgm:spPr/>
    </dgm:pt>
    <dgm:pt modelId="{A49D0D60-665F-466F-8B09-4AC1BB963CBF}" type="pres">
      <dgm:prSet presAssocID="{9175E3AA-4940-47C4-BED9-423158EE4D8C}" presName="compNode" presStyleCnt="0"/>
      <dgm:spPr/>
    </dgm:pt>
    <dgm:pt modelId="{0CE591DF-2F33-4673-A6B1-FFB3B56757E0}" type="pres">
      <dgm:prSet presAssocID="{9175E3AA-4940-47C4-BED9-423158EE4D8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ED3B5A6-A24A-4AE8-B993-52E4CA2817C5}" type="pres">
      <dgm:prSet presAssocID="{9175E3AA-4940-47C4-BED9-423158EE4D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5C42B8-BAAD-4176-BD9F-8C2B72C922A3}" type="pres">
      <dgm:prSet presAssocID="{9175E3AA-4940-47C4-BED9-423158EE4D8C}" presName="spaceRect" presStyleCnt="0"/>
      <dgm:spPr/>
    </dgm:pt>
    <dgm:pt modelId="{3B755438-CEA6-4775-8011-35486DFE53EE}" type="pres">
      <dgm:prSet presAssocID="{9175E3AA-4940-47C4-BED9-423158EE4D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0A76935-0508-4A6D-8C05-40A87E89BF6D}" srcId="{7CC01148-2BC8-48B0-A041-44056369476A}" destId="{97A0A3B5-FCAA-46D6-B75A-089F85EA406C}" srcOrd="0" destOrd="0" parTransId="{75FF5784-7A50-40BF-A1E1-E85B2AC1C596}" sibTransId="{37844637-DCDF-4F1D-B2C9-394BA55E9787}"/>
    <dgm:cxn modelId="{2EEF355E-B803-4B23-AFF1-DAE3EF857A09}" type="presOf" srcId="{7CC01148-2BC8-48B0-A041-44056369476A}" destId="{C2DEBFB9-F38D-421E-BECE-8B853F256764}" srcOrd="0" destOrd="0" presId="urn:microsoft.com/office/officeart/2018/5/layout/IconLeafLabelList"/>
    <dgm:cxn modelId="{8C5C52CE-557F-4FEC-A970-7E7F790332E6}" type="presOf" srcId="{97A0A3B5-FCAA-46D6-B75A-089F85EA406C}" destId="{C4B46C31-36D2-4FC9-97AE-5CCBC1D26B6D}" srcOrd="0" destOrd="0" presId="urn:microsoft.com/office/officeart/2018/5/layout/IconLeafLabelList"/>
    <dgm:cxn modelId="{24653AD3-CB63-4B71-BC84-5D915D1E3835}" srcId="{7CC01148-2BC8-48B0-A041-44056369476A}" destId="{9175E3AA-4940-47C4-BED9-423158EE4D8C}" srcOrd="1" destOrd="0" parTransId="{80CC3F2B-36B0-43C8-AF6A-8178BC755E9B}" sibTransId="{4D556334-69B4-4AE1-8767-F18496A54B6D}"/>
    <dgm:cxn modelId="{94DFF8FD-85EB-472F-83BB-8160074275B9}" type="presOf" srcId="{9175E3AA-4940-47C4-BED9-423158EE4D8C}" destId="{3B755438-CEA6-4775-8011-35486DFE53EE}" srcOrd="0" destOrd="0" presId="urn:microsoft.com/office/officeart/2018/5/layout/IconLeafLabelList"/>
    <dgm:cxn modelId="{F0FFD0C8-DE8D-442D-8D58-0E77E85C7805}" type="presParOf" srcId="{C2DEBFB9-F38D-421E-BECE-8B853F256764}" destId="{56D47B6A-5051-4F61-8FD2-146E75E850BC}" srcOrd="0" destOrd="0" presId="urn:microsoft.com/office/officeart/2018/5/layout/IconLeafLabelList"/>
    <dgm:cxn modelId="{3770702E-51D7-4061-91C7-597EC0BB5178}" type="presParOf" srcId="{56D47B6A-5051-4F61-8FD2-146E75E850BC}" destId="{BDF2D141-4F69-485E-876C-0B728E4A749E}" srcOrd="0" destOrd="0" presId="urn:microsoft.com/office/officeart/2018/5/layout/IconLeafLabelList"/>
    <dgm:cxn modelId="{6C9098A7-B029-4065-A70C-54B7B22FE115}" type="presParOf" srcId="{56D47B6A-5051-4F61-8FD2-146E75E850BC}" destId="{A1E7526E-9682-4A7B-88E0-8D9EFE661D8D}" srcOrd="1" destOrd="0" presId="urn:microsoft.com/office/officeart/2018/5/layout/IconLeafLabelList"/>
    <dgm:cxn modelId="{A7275476-0162-4CB3-A18B-B5F653EBEBCB}" type="presParOf" srcId="{56D47B6A-5051-4F61-8FD2-146E75E850BC}" destId="{B6B4FA50-9BF3-4D97-94AE-CC8177844896}" srcOrd="2" destOrd="0" presId="urn:microsoft.com/office/officeart/2018/5/layout/IconLeafLabelList"/>
    <dgm:cxn modelId="{E4ED2085-0D82-4842-B4AE-1FBD85FA9ABD}" type="presParOf" srcId="{56D47B6A-5051-4F61-8FD2-146E75E850BC}" destId="{C4B46C31-36D2-4FC9-97AE-5CCBC1D26B6D}" srcOrd="3" destOrd="0" presId="urn:microsoft.com/office/officeart/2018/5/layout/IconLeafLabelList"/>
    <dgm:cxn modelId="{2573FC55-F597-434D-B3AD-C14DFBA40574}" type="presParOf" srcId="{C2DEBFB9-F38D-421E-BECE-8B853F256764}" destId="{FCF0D32C-181D-4BFD-810F-0EE835AE52D6}" srcOrd="1" destOrd="0" presId="urn:microsoft.com/office/officeart/2018/5/layout/IconLeafLabelList"/>
    <dgm:cxn modelId="{B62C13F7-B4AB-41B1-8834-FBEE556A8946}" type="presParOf" srcId="{C2DEBFB9-F38D-421E-BECE-8B853F256764}" destId="{A49D0D60-665F-466F-8B09-4AC1BB963CBF}" srcOrd="2" destOrd="0" presId="urn:microsoft.com/office/officeart/2018/5/layout/IconLeafLabelList"/>
    <dgm:cxn modelId="{793FABF0-9C90-4B6E-9568-A559BEA7D365}" type="presParOf" srcId="{A49D0D60-665F-466F-8B09-4AC1BB963CBF}" destId="{0CE591DF-2F33-4673-A6B1-FFB3B56757E0}" srcOrd="0" destOrd="0" presId="urn:microsoft.com/office/officeart/2018/5/layout/IconLeafLabelList"/>
    <dgm:cxn modelId="{F096EA70-FD2B-4C66-848B-66CD07973A07}" type="presParOf" srcId="{A49D0D60-665F-466F-8B09-4AC1BB963CBF}" destId="{2ED3B5A6-A24A-4AE8-B993-52E4CA2817C5}" srcOrd="1" destOrd="0" presId="urn:microsoft.com/office/officeart/2018/5/layout/IconLeafLabelList"/>
    <dgm:cxn modelId="{D9079E29-87DE-4A3F-B245-5A0A286FAE43}" type="presParOf" srcId="{A49D0D60-665F-466F-8B09-4AC1BB963CBF}" destId="{935C42B8-BAAD-4176-BD9F-8C2B72C922A3}" srcOrd="2" destOrd="0" presId="urn:microsoft.com/office/officeart/2018/5/layout/IconLeafLabelList"/>
    <dgm:cxn modelId="{4F3C2F9D-9B2F-48AF-9A42-164919D111E3}" type="presParOf" srcId="{A49D0D60-665F-466F-8B09-4AC1BB963CBF}" destId="{3B755438-CEA6-4775-8011-35486DFE53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ADC2E-76B7-43D5-B0F6-AE9FF673A2F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FD09759-7FF7-46FB-8C16-65C20C098803}">
      <dgm:prSet/>
      <dgm:spPr/>
      <dgm:t>
        <a:bodyPr/>
        <a:lstStyle/>
        <a:p>
          <a:r>
            <a:rPr lang="en-US" b="1"/>
            <a:t>Evacuation Route Finder</a:t>
          </a:r>
          <a:r>
            <a:rPr lang="en-US"/>
            <a:t>: A tool to help individuals navigate safely to designated shelters or safe zones.</a:t>
          </a:r>
        </a:p>
      </dgm:t>
    </dgm:pt>
    <dgm:pt modelId="{A5C87DEB-2604-42A9-BECB-CEEA7D4B0B81}" type="parTrans" cxnId="{3B699585-AA82-462D-A222-5C06B2F4E1D6}">
      <dgm:prSet/>
      <dgm:spPr/>
      <dgm:t>
        <a:bodyPr/>
        <a:lstStyle/>
        <a:p>
          <a:endParaRPr lang="en-US"/>
        </a:p>
      </dgm:t>
    </dgm:pt>
    <dgm:pt modelId="{8D798451-CBED-4006-BC16-37516F40B3FB}" type="sibTrans" cxnId="{3B699585-AA82-462D-A222-5C06B2F4E1D6}">
      <dgm:prSet/>
      <dgm:spPr/>
      <dgm:t>
        <a:bodyPr/>
        <a:lstStyle/>
        <a:p>
          <a:endParaRPr lang="en-US"/>
        </a:p>
      </dgm:t>
    </dgm:pt>
    <dgm:pt modelId="{8DE2B6F1-3305-4DD5-A824-FB540EA6E07B}">
      <dgm:prSet/>
      <dgm:spPr/>
      <dgm:t>
        <a:bodyPr/>
        <a:lstStyle/>
        <a:p>
          <a:r>
            <a:rPr lang="en-US" b="1"/>
            <a:t>Water/Food Distribution System</a:t>
          </a:r>
          <a:r>
            <a:rPr lang="en-US"/>
            <a:t>: A platform to manage and track the distribution of essential resources like water and food.</a:t>
          </a:r>
        </a:p>
      </dgm:t>
    </dgm:pt>
    <dgm:pt modelId="{397EDE79-1B36-40F4-91A1-C674277F38AC}" type="parTrans" cxnId="{339E0A11-3328-46C3-B8A0-077BE5912951}">
      <dgm:prSet/>
      <dgm:spPr/>
      <dgm:t>
        <a:bodyPr/>
        <a:lstStyle/>
        <a:p>
          <a:endParaRPr lang="en-US"/>
        </a:p>
      </dgm:t>
    </dgm:pt>
    <dgm:pt modelId="{F658E8AF-F06E-48E3-9BA0-9BBDC23ABD04}" type="sibTrans" cxnId="{339E0A11-3328-46C3-B8A0-077BE5912951}">
      <dgm:prSet/>
      <dgm:spPr/>
      <dgm:t>
        <a:bodyPr/>
        <a:lstStyle/>
        <a:p>
          <a:endParaRPr lang="en-US"/>
        </a:p>
      </dgm:t>
    </dgm:pt>
    <dgm:pt modelId="{B89D2B3F-5EBF-45AD-9AC8-DA14E3ECA7DC}" type="pres">
      <dgm:prSet presAssocID="{06DADC2E-76B7-43D5-B0F6-AE9FF673A2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B9F08D-B49A-48ED-9C9E-273E9F5D5C75}" type="pres">
      <dgm:prSet presAssocID="{3FD09759-7FF7-46FB-8C16-65C20C098803}" presName="hierRoot1" presStyleCnt="0"/>
      <dgm:spPr/>
    </dgm:pt>
    <dgm:pt modelId="{FAA0ADD0-8FEC-4967-A91D-C1896438402A}" type="pres">
      <dgm:prSet presAssocID="{3FD09759-7FF7-46FB-8C16-65C20C098803}" presName="composite" presStyleCnt="0"/>
      <dgm:spPr/>
    </dgm:pt>
    <dgm:pt modelId="{27339A00-97CB-40C0-8A4A-0E91F7DDF612}" type="pres">
      <dgm:prSet presAssocID="{3FD09759-7FF7-46FB-8C16-65C20C098803}" presName="background" presStyleLbl="node0" presStyleIdx="0" presStyleCnt="2"/>
      <dgm:spPr/>
    </dgm:pt>
    <dgm:pt modelId="{7F9A5E5C-0F7F-4664-BAE1-8A7001FBCA5B}" type="pres">
      <dgm:prSet presAssocID="{3FD09759-7FF7-46FB-8C16-65C20C098803}" presName="text" presStyleLbl="fgAcc0" presStyleIdx="0" presStyleCnt="2">
        <dgm:presLayoutVars>
          <dgm:chPref val="3"/>
        </dgm:presLayoutVars>
      </dgm:prSet>
      <dgm:spPr/>
    </dgm:pt>
    <dgm:pt modelId="{18184ABB-19C1-495E-AAC8-3AE2FEA304CA}" type="pres">
      <dgm:prSet presAssocID="{3FD09759-7FF7-46FB-8C16-65C20C098803}" presName="hierChild2" presStyleCnt="0"/>
      <dgm:spPr/>
    </dgm:pt>
    <dgm:pt modelId="{080A83C4-8AA2-49D8-99D0-9B2FBDA25075}" type="pres">
      <dgm:prSet presAssocID="{8DE2B6F1-3305-4DD5-A824-FB540EA6E07B}" presName="hierRoot1" presStyleCnt="0"/>
      <dgm:spPr/>
    </dgm:pt>
    <dgm:pt modelId="{6214F2AE-B18E-4F20-8F89-0FE5F8912475}" type="pres">
      <dgm:prSet presAssocID="{8DE2B6F1-3305-4DD5-A824-FB540EA6E07B}" presName="composite" presStyleCnt="0"/>
      <dgm:spPr/>
    </dgm:pt>
    <dgm:pt modelId="{E33E07BF-9CF2-4B70-8CA0-73920AAF21ED}" type="pres">
      <dgm:prSet presAssocID="{8DE2B6F1-3305-4DD5-A824-FB540EA6E07B}" presName="background" presStyleLbl="node0" presStyleIdx="1" presStyleCnt="2"/>
      <dgm:spPr/>
    </dgm:pt>
    <dgm:pt modelId="{FE075D00-7461-4759-B1B6-51C24662318B}" type="pres">
      <dgm:prSet presAssocID="{8DE2B6F1-3305-4DD5-A824-FB540EA6E07B}" presName="text" presStyleLbl="fgAcc0" presStyleIdx="1" presStyleCnt="2">
        <dgm:presLayoutVars>
          <dgm:chPref val="3"/>
        </dgm:presLayoutVars>
      </dgm:prSet>
      <dgm:spPr/>
    </dgm:pt>
    <dgm:pt modelId="{F796F14E-9517-4F9D-9FB2-F08E189645A4}" type="pres">
      <dgm:prSet presAssocID="{8DE2B6F1-3305-4DD5-A824-FB540EA6E07B}" presName="hierChild2" presStyleCnt="0"/>
      <dgm:spPr/>
    </dgm:pt>
  </dgm:ptLst>
  <dgm:cxnLst>
    <dgm:cxn modelId="{339E0A11-3328-46C3-B8A0-077BE5912951}" srcId="{06DADC2E-76B7-43D5-B0F6-AE9FF673A2F0}" destId="{8DE2B6F1-3305-4DD5-A824-FB540EA6E07B}" srcOrd="1" destOrd="0" parTransId="{397EDE79-1B36-40F4-91A1-C674277F38AC}" sibTransId="{F658E8AF-F06E-48E3-9BA0-9BBDC23ABD04}"/>
    <dgm:cxn modelId="{201EC85C-44D4-4A3E-A2B8-70BDA4FDC433}" type="presOf" srcId="{8DE2B6F1-3305-4DD5-A824-FB540EA6E07B}" destId="{FE075D00-7461-4759-B1B6-51C24662318B}" srcOrd="0" destOrd="0" presId="urn:microsoft.com/office/officeart/2005/8/layout/hierarchy1"/>
    <dgm:cxn modelId="{865D1151-4227-4CB9-9B5E-1FBADA16644F}" type="presOf" srcId="{3FD09759-7FF7-46FB-8C16-65C20C098803}" destId="{7F9A5E5C-0F7F-4664-BAE1-8A7001FBCA5B}" srcOrd="0" destOrd="0" presId="urn:microsoft.com/office/officeart/2005/8/layout/hierarchy1"/>
    <dgm:cxn modelId="{3B699585-AA82-462D-A222-5C06B2F4E1D6}" srcId="{06DADC2E-76B7-43D5-B0F6-AE9FF673A2F0}" destId="{3FD09759-7FF7-46FB-8C16-65C20C098803}" srcOrd="0" destOrd="0" parTransId="{A5C87DEB-2604-42A9-BECB-CEEA7D4B0B81}" sibTransId="{8D798451-CBED-4006-BC16-37516F40B3FB}"/>
    <dgm:cxn modelId="{51DBB1BD-BE16-44DE-BBC3-139DC21FFEF0}" type="presOf" srcId="{06DADC2E-76B7-43D5-B0F6-AE9FF673A2F0}" destId="{B89D2B3F-5EBF-45AD-9AC8-DA14E3ECA7DC}" srcOrd="0" destOrd="0" presId="urn:microsoft.com/office/officeart/2005/8/layout/hierarchy1"/>
    <dgm:cxn modelId="{D7EBCCBA-ED06-4F95-8AF6-FA8A18EB0B40}" type="presParOf" srcId="{B89D2B3F-5EBF-45AD-9AC8-DA14E3ECA7DC}" destId="{91B9F08D-B49A-48ED-9C9E-273E9F5D5C75}" srcOrd="0" destOrd="0" presId="urn:microsoft.com/office/officeart/2005/8/layout/hierarchy1"/>
    <dgm:cxn modelId="{68FCC7ED-FBF0-45EC-B257-9175839A7CEF}" type="presParOf" srcId="{91B9F08D-B49A-48ED-9C9E-273E9F5D5C75}" destId="{FAA0ADD0-8FEC-4967-A91D-C1896438402A}" srcOrd="0" destOrd="0" presId="urn:microsoft.com/office/officeart/2005/8/layout/hierarchy1"/>
    <dgm:cxn modelId="{F8AC52E6-3432-4AEA-8C06-2B0D37524313}" type="presParOf" srcId="{FAA0ADD0-8FEC-4967-A91D-C1896438402A}" destId="{27339A00-97CB-40C0-8A4A-0E91F7DDF612}" srcOrd="0" destOrd="0" presId="urn:microsoft.com/office/officeart/2005/8/layout/hierarchy1"/>
    <dgm:cxn modelId="{267902F1-C49E-4E27-8A38-AB4F95EC7E2D}" type="presParOf" srcId="{FAA0ADD0-8FEC-4967-A91D-C1896438402A}" destId="{7F9A5E5C-0F7F-4664-BAE1-8A7001FBCA5B}" srcOrd="1" destOrd="0" presId="urn:microsoft.com/office/officeart/2005/8/layout/hierarchy1"/>
    <dgm:cxn modelId="{D09AC2F2-CC74-44DB-BDB2-74A106E9F4AA}" type="presParOf" srcId="{91B9F08D-B49A-48ED-9C9E-273E9F5D5C75}" destId="{18184ABB-19C1-495E-AAC8-3AE2FEA304CA}" srcOrd="1" destOrd="0" presId="urn:microsoft.com/office/officeart/2005/8/layout/hierarchy1"/>
    <dgm:cxn modelId="{C74FC019-2F79-48BD-B5F2-5263E354D94D}" type="presParOf" srcId="{B89D2B3F-5EBF-45AD-9AC8-DA14E3ECA7DC}" destId="{080A83C4-8AA2-49D8-99D0-9B2FBDA25075}" srcOrd="1" destOrd="0" presId="urn:microsoft.com/office/officeart/2005/8/layout/hierarchy1"/>
    <dgm:cxn modelId="{68E40742-B813-405B-A9BF-B47DA906C0A0}" type="presParOf" srcId="{080A83C4-8AA2-49D8-99D0-9B2FBDA25075}" destId="{6214F2AE-B18E-4F20-8F89-0FE5F8912475}" srcOrd="0" destOrd="0" presId="urn:microsoft.com/office/officeart/2005/8/layout/hierarchy1"/>
    <dgm:cxn modelId="{C4EB176A-E7DB-4846-A442-F69466007165}" type="presParOf" srcId="{6214F2AE-B18E-4F20-8F89-0FE5F8912475}" destId="{E33E07BF-9CF2-4B70-8CA0-73920AAF21ED}" srcOrd="0" destOrd="0" presId="urn:microsoft.com/office/officeart/2005/8/layout/hierarchy1"/>
    <dgm:cxn modelId="{023327B3-31F7-42D4-9AB8-026A928000B4}" type="presParOf" srcId="{6214F2AE-B18E-4F20-8F89-0FE5F8912475}" destId="{FE075D00-7461-4759-B1B6-51C24662318B}" srcOrd="1" destOrd="0" presId="urn:microsoft.com/office/officeart/2005/8/layout/hierarchy1"/>
    <dgm:cxn modelId="{E41EDA6E-DF02-4CD0-8FEA-DF9C730FD0CB}" type="presParOf" srcId="{080A83C4-8AA2-49D8-99D0-9B2FBDA25075}" destId="{F796F14E-9517-4F9D-9FB2-F08E189645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515C7-347A-42D4-AE4C-C8436F413C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8CCD12-CADD-440B-B5A6-F987ABB0BE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Evacuation Route Finder: Real-time routing based on hazards.</a:t>
          </a:r>
        </a:p>
      </dgm:t>
    </dgm:pt>
    <dgm:pt modelId="{D9C37FC9-7292-4213-82BE-975883C3AA9D}" type="parTrans" cxnId="{7E73A6C5-3FFF-44EE-B245-E8982533F2F0}">
      <dgm:prSet/>
      <dgm:spPr/>
      <dgm:t>
        <a:bodyPr/>
        <a:lstStyle/>
        <a:p>
          <a:endParaRPr lang="en-US"/>
        </a:p>
      </dgm:t>
    </dgm:pt>
    <dgm:pt modelId="{F9D0D67E-0A8E-441D-B237-BE07419229D9}" type="sibTrans" cxnId="{7E73A6C5-3FFF-44EE-B245-E8982533F2F0}">
      <dgm:prSet/>
      <dgm:spPr/>
      <dgm:t>
        <a:bodyPr/>
        <a:lstStyle/>
        <a:p>
          <a:endParaRPr lang="en-US"/>
        </a:p>
      </dgm:t>
    </dgm:pt>
    <dgm:pt modelId="{CE421917-A3A0-4999-9970-060010938C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Resource Distribution: Inventory management and needs assessment.</a:t>
          </a:r>
          <a:endParaRPr lang="en-US"/>
        </a:p>
      </dgm:t>
    </dgm:pt>
    <dgm:pt modelId="{ACA87C47-833D-4B6E-B382-2346319EA7AC}" type="parTrans" cxnId="{58337C6C-52ED-45EF-ABDA-29D40238C947}">
      <dgm:prSet/>
      <dgm:spPr/>
      <dgm:t>
        <a:bodyPr/>
        <a:lstStyle/>
        <a:p>
          <a:endParaRPr lang="en-US"/>
        </a:p>
      </dgm:t>
    </dgm:pt>
    <dgm:pt modelId="{BBFF510D-4C69-46B4-A312-143D4A9B2F53}" type="sibTrans" cxnId="{58337C6C-52ED-45EF-ABDA-29D40238C947}">
      <dgm:prSet/>
      <dgm:spPr/>
      <dgm:t>
        <a:bodyPr/>
        <a:lstStyle/>
        <a:p>
          <a:endParaRPr lang="en-US"/>
        </a:p>
      </dgm:t>
    </dgm:pt>
    <dgm:pt modelId="{A903C1B1-E357-4717-9466-DDF503E4BC72}" type="pres">
      <dgm:prSet presAssocID="{BBC515C7-347A-42D4-AE4C-C8436F413C5C}" presName="root" presStyleCnt="0">
        <dgm:presLayoutVars>
          <dgm:dir/>
          <dgm:resizeHandles val="exact"/>
        </dgm:presLayoutVars>
      </dgm:prSet>
      <dgm:spPr/>
    </dgm:pt>
    <dgm:pt modelId="{FD140875-9B2F-4699-A887-2792CE1B870D}" type="pres">
      <dgm:prSet presAssocID="{A18CCD12-CADD-440B-B5A6-F987ABB0BEC0}" presName="compNode" presStyleCnt="0"/>
      <dgm:spPr/>
    </dgm:pt>
    <dgm:pt modelId="{07C0ED99-CC21-4409-B6A2-69CAB3032898}" type="pres">
      <dgm:prSet presAssocID="{A18CCD12-CADD-440B-B5A6-F987ABB0BEC0}" presName="bgRect" presStyleLbl="bgShp" presStyleIdx="0" presStyleCnt="2"/>
      <dgm:spPr/>
    </dgm:pt>
    <dgm:pt modelId="{FB488729-C19E-4B3D-B1F1-7A09BF0A37A9}" type="pres">
      <dgm:prSet presAssocID="{A18CCD12-CADD-440B-B5A6-F987ABB0BE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E20B614-A0C2-4DB4-B264-C7FC23E72062}" type="pres">
      <dgm:prSet presAssocID="{A18CCD12-CADD-440B-B5A6-F987ABB0BEC0}" presName="spaceRect" presStyleCnt="0"/>
      <dgm:spPr/>
    </dgm:pt>
    <dgm:pt modelId="{0AACE6A5-9070-4922-AFEF-371AF1782E7B}" type="pres">
      <dgm:prSet presAssocID="{A18CCD12-CADD-440B-B5A6-F987ABB0BEC0}" presName="parTx" presStyleLbl="revTx" presStyleIdx="0" presStyleCnt="2">
        <dgm:presLayoutVars>
          <dgm:chMax val="0"/>
          <dgm:chPref val="0"/>
        </dgm:presLayoutVars>
      </dgm:prSet>
      <dgm:spPr/>
    </dgm:pt>
    <dgm:pt modelId="{3EDF60C2-16CB-429B-8E16-0A6D35E1AFBA}" type="pres">
      <dgm:prSet presAssocID="{F9D0D67E-0A8E-441D-B237-BE07419229D9}" presName="sibTrans" presStyleCnt="0"/>
      <dgm:spPr/>
    </dgm:pt>
    <dgm:pt modelId="{50D6D6EC-A2BC-46BA-8F0D-4729B7F1FBCB}" type="pres">
      <dgm:prSet presAssocID="{CE421917-A3A0-4999-9970-060010938C1E}" presName="compNode" presStyleCnt="0"/>
      <dgm:spPr/>
    </dgm:pt>
    <dgm:pt modelId="{BC521308-32C9-4E4E-B281-8DF7B704DF1B}" type="pres">
      <dgm:prSet presAssocID="{CE421917-A3A0-4999-9970-060010938C1E}" presName="bgRect" presStyleLbl="bgShp" presStyleIdx="1" presStyleCnt="2"/>
      <dgm:spPr/>
    </dgm:pt>
    <dgm:pt modelId="{27BFA207-FF95-420A-AE55-0FEC2BA5379E}" type="pres">
      <dgm:prSet presAssocID="{CE421917-A3A0-4999-9970-060010938C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6DBEE0D-FE50-4289-805A-18276B11D8E6}" type="pres">
      <dgm:prSet presAssocID="{CE421917-A3A0-4999-9970-060010938C1E}" presName="spaceRect" presStyleCnt="0"/>
      <dgm:spPr/>
    </dgm:pt>
    <dgm:pt modelId="{8961D1DA-FA8B-4544-A031-22750711511A}" type="pres">
      <dgm:prSet presAssocID="{CE421917-A3A0-4999-9970-060010938C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E3CA3D-678C-46E9-9B97-4D5869B16C76}" type="presOf" srcId="{A18CCD12-CADD-440B-B5A6-F987ABB0BEC0}" destId="{0AACE6A5-9070-4922-AFEF-371AF1782E7B}" srcOrd="0" destOrd="0" presId="urn:microsoft.com/office/officeart/2018/2/layout/IconVerticalSolidList"/>
    <dgm:cxn modelId="{58337C6C-52ED-45EF-ABDA-29D40238C947}" srcId="{BBC515C7-347A-42D4-AE4C-C8436F413C5C}" destId="{CE421917-A3A0-4999-9970-060010938C1E}" srcOrd="1" destOrd="0" parTransId="{ACA87C47-833D-4B6E-B382-2346319EA7AC}" sibTransId="{BBFF510D-4C69-46B4-A312-143D4A9B2F53}"/>
    <dgm:cxn modelId="{A926B78D-0A4F-4FDB-BF05-900DE1082987}" type="presOf" srcId="{CE421917-A3A0-4999-9970-060010938C1E}" destId="{8961D1DA-FA8B-4544-A031-22750711511A}" srcOrd="0" destOrd="0" presId="urn:microsoft.com/office/officeart/2018/2/layout/IconVerticalSolidList"/>
    <dgm:cxn modelId="{7E73A6C5-3FFF-44EE-B245-E8982533F2F0}" srcId="{BBC515C7-347A-42D4-AE4C-C8436F413C5C}" destId="{A18CCD12-CADD-440B-B5A6-F987ABB0BEC0}" srcOrd="0" destOrd="0" parTransId="{D9C37FC9-7292-4213-82BE-975883C3AA9D}" sibTransId="{F9D0D67E-0A8E-441D-B237-BE07419229D9}"/>
    <dgm:cxn modelId="{EB6FD7C6-9D9F-4BB0-9864-8DCCB1F2E6E9}" type="presOf" srcId="{BBC515C7-347A-42D4-AE4C-C8436F413C5C}" destId="{A903C1B1-E357-4717-9466-DDF503E4BC72}" srcOrd="0" destOrd="0" presId="urn:microsoft.com/office/officeart/2018/2/layout/IconVerticalSolidList"/>
    <dgm:cxn modelId="{4B3C5F8D-60E7-4A57-BC2D-1DAC0247EBCD}" type="presParOf" srcId="{A903C1B1-E357-4717-9466-DDF503E4BC72}" destId="{FD140875-9B2F-4699-A887-2792CE1B870D}" srcOrd="0" destOrd="0" presId="urn:microsoft.com/office/officeart/2018/2/layout/IconVerticalSolidList"/>
    <dgm:cxn modelId="{C5FA630A-7B04-4C6B-BA82-242F59F72A8A}" type="presParOf" srcId="{FD140875-9B2F-4699-A887-2792CE1B870D}" destId="{07C0ED99-CC21-4409-B6A2-69CAB3032898}" srcOrd="0" destOrd="0" presId="urn:microsoft.com/office/officeart/2018/2/layout/IconVerticalSolidList"/>
    <dgm:cxn modelId="{FA0A1E96-9388-43CA-90BA-E48EB34D6C36}" type="presParOf" srcId="{FD140875-9B2F-4699-A887-2792CE1B870D}" destId="{FB488729-C19E-4B3D-B1F1-7A09BF0A37A9}" srcOrd="1" destOrd="0" presId="urn:microsoft.com/office/officeart/2018/2/layout/IconVerticalSolidList"/>
    <dgm:cxn modelId="{4C90A988-9293-4837-A0B1-8E903299B8D5}" type="presParOf" srcId="{FD140875-9B2F-4699-A887-2792CE1B870D}" destId="{4E20B614-A0C2-4DB4-B264-C7FC23E72062}" srcOrd="2" destOrd="0" presId="urn:microsoft.com/office/officeart/2018/2/layout/IconVerticalSolidList"/>
    <dgm:cxn modelId="{5C5946FA-CB1D-442A-B696-59C4E1894932}" type="presParOf" srcId="{FD140875-9B2F-4699-A887-2792CE1B870D}" destId="{0AACE6A5-9070-4922-AFEF-371AF1782E7B}" srcOrd="3" destOrd="0" presId="urn:microsoft.com/office/officeart/2018/2/layout/IconVerticalSolidList"/>
    <dgm:cxn modelId="{DAB8C45D-5981-466C-A021-040EBD15AEEE}" type="presParOf" srcId="{A903C1B1-E357-4717-9466-DDF503E4BC72}" destId="{3EDF60C2-16CB-429B-8E16-0A6D35E1AFBA}" srcOrd="1" destOrd="0" presId="urn:microsoft.com/office/officeart/2018/2/layout/IconVerticalSolidList"/>
    <dgm:cxn modelId="{05E4154A-19BB-40CA-AE14-35346EF9B10A}" type="presParOf" srcId="{A903C1B1-E357-4717-9466-DDF503E4BC72}" destId="{50D6D6EC-A2BC-46BA-8F0D-4729B7F1FBCB}" srcOrd="2" destOrd="0" presId="urn:microsoft.com/office/officeart/2018/2/layout/IconVerticalSolidList"/>
    <dgm:cxn modelId="{4360C96C-9927-4CA5-9F79-9E0617F7DB31}" type="presParOf" srcId="{50D6D6EC-A2BC-46BA-8F0D-4729B7F1FBCB}" destId="{BC521308-32C9-4E4E-B281-8DF7B704DF1B}" srcOrd="0" destOrd="0" presId="urn:microsoft.com/office/officeart/2018/2/layout/IconVerticalSolidList"/>
    <dgm:cxn modelId="{4D58D6CC-D474-4656-89A9-4A3C050A1458}" type="presParOf" srcId="{50D6D6EC-A2BC-46BA-8F0D-4729B7F1FBCB}" destId="{27BFA207-FF95-420A-AE55-0FEC2BA5379E}" srcOrd="1" destOrd="0" presId="urn:microsoft.com/office/officeart/2018/2/layout/IconVerticalSolidList"/>
    <dgm:cxn modelId="{736CECE2-1CDB-48CB-B0D1-740E9C3E8A4D}" type="presParOf" srcId="{50D6D6EC-A2BC-46BA-8F0D-4729B7F1FBCB}" destId="{26DBEE0D-FE50-4289-805A-18276B11D8E6}" srcOrd="2" destOrd="0" presId="urn:microsoft.com/office/officeart/2018/2/layout/IconVerticalSolidList"/>
    <dgm:cxn modelId="{F68707BA-AA3A-4667-98CA-6E15BFB3647B}" type="presParOf" srcId="{50D6D6EC-A2BC-46BA-8F0D-4729B7F1FBCB}" destId="{8961D1DA-FA8B-4544-A031-2275071151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C40365-CA4B-4707-BB34-0E2681DED7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0C5C1-6909-4EF6-A0E6-3E6C98D156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Route Mapping: Utilizes mapping services to create routes.</a:t>
          </a:r>
          <a:endParaRPr lang="en-US"/>
        </a:p>
      </dgm:t>
    </dgm:pt>
    <dgm:pt modelId="{3238B9B2-4219-46AF-9B52-DAFC816F9581}" type="parTrans" cxnId="{C08CF1EA-7EDC-4D74-A6DC-79DD0C8E01C5}">
      <dgm:prSet/>
      <dgm:spPr/>
      <dgm:t>
        <a:bodyPr/>
        <a:lstStyle/>
        <a:p>
          <a:endParaRPr lang="en-US"/>
        </a:p>
      </dgm:t>
    </dgm:pt>
    <dgm:pt modelId="{9B71C54C-C62E-42B8-9987-432F95A430F0}" type="sibTrans" cxnId="{C08CF1EA-7EDC-4D74-A6DC-79DD0C8E01C5}">
      <dgm:prSet/>
      <dgm:spPr/>
      <dgm:t>
        <a:bodyPr/>
        <a:lstStyle/>
        <a:p>
          <a:endParaRPr lang="en-US"/>
        </a:p>
      </dgm:t>
    </dgm:pt>
    <dgm:pt modelId="{CFD145E5-A211-4FE2-8A5F-42A0F46024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Risk Factors: Integrates real-time hazard data, adjusting routes dynamically.</a:t>
          </a:r>
          <a:endParaRPr lang="en-US"/>
        </a:p>
      </dgm:t>
    </dgm:pt>
    <dgm:pt modelId="{4568FF3F-DC9D-4A44-8A0C-942FB8AE0D46}" type="parTrans" cxnId="{9B373FB4-A363-4317-9574-FB6A201ACB97}">
      <dgm:prSet/>
      <dgm:spPr/>
      <dgm:t>
        <a:bodyPr/>
        <a:lstStyle/>
        <a:p>
          <a:endParaRPr lang="en-US"/>
        </a:p>
      </dgm:t>
    </dgm:pt>
    <dgm:pt modelId="{1A93EDA5-C141-4710-86A4-AB2952905050}" type="sibTrans" cxnId="{9B373FB4-A363-4317-9574-FB6A201ACB97}">
      <dgm:prSet/>
      <dgm:spPr/>
      <dgm:t>
        <a:bodyPr/>
        <a:lstStyle/>
        <a:p>
          <a:endParaRPr lang="en-US"/>
        </a:p>
      </dgm:t>
    </dgm:pt>
    <dgm:pt modelId="{CDA63244-DA5F-4BEF-B679-D051A64D1D2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Notifications: Sends updates to users regarding route changes or hazards.</a:t>
          </a:r>
          <a:endParaRPr lang="en-US"/>
        </a:p>
      </dgm:t>
    </dgm:pt>
    <dgm:pt modelId="{8CB093EA-638F-4920-9BD9-3947BCE5A562}" type="parTrans" cxnId="{BDE2837E-DF81-46DD-B646-9011A2930FD8}">
      <dgm:prSet/>
      <dgm:spPr/>
      <dgm:t>
        <a:bodyPr/>
        <a:lstStyle/>
        <a:p>
          <a:endParaRPr lang="en-US"/>
        </a:p>
      </dgm:t>
    </dgm:pt>
    <dgm:pt modelId="{3D90D75B-03EE-42A5-8FA0-8F136B44B6F2}" type="sibTrans" cxnId="{BDE2837E-DF81-46DD-B646-9011A2930FD8}">
      <dgm:prSet/>
      <dgm:spPr/>
      <dgm:t>
        <a:bodyPr/>
        <a:lstStyle/>
        <a:p>
          <a:endParaRPr lang="en-US"/>
        </a:p>
      </dgm:t>
    </dgm:pt>
    <dgm:pt modelId="{492FE25F-0632-4D1C-B099-8CE071AECB44}" type="pres">
      <dgm:prSet presAssocID="{BEC40365-CA4B-4707-BB34-0E2681DED7CF}" presName="root" presStyleCnt="0">
        <dgm:presLayoutVars>
          <dgm:dir/>
          <dgm:resizeHandles val="exact"/>
        </dgm:presLayoutVars>
      </dgm:prSet>
      <dgm:spPr/>
    </dgm:pt>
    <dgm:pt modelId="{DA33FB05-C237-49FE-B16B-A56748C07D60}" type="pres">
      <dgm:prSet presAssocID="{FAD0C5C1-6909-4EF6-A0E6-3E6C98D156C0}" presName="compNode" presStyleCnt="0"/>
      <dgm:spPr/>
    </dgm:pt>
    <dgm:pt modelId="{5A77968D-9F87-4A65-9EC0-82AC66272582}" type="pres">
      <dgm:prSet presAssocID="{FAD0C5C1-6909-4EF6-A0E6-3E6C98D156C0}" presName="bgRect" presStyleLbl="bgShp" presStyleIdx="0" presStyleCnt="3"/>
      <dgm:spPr/>
    </dgm:pt>
    <dgm:pt modelId="{CD5AB082-C40C-4F81-A790-0CA686BF7113}" type="pres">
      <dgm:prSet presAssocID="{FAD0C5C1-6909-4EF6-A0E6-3E6C98D156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EAD75FF8-1428-427E-BEEA-1189D5C9277A}" type="pres">
      <dgm:prSet presAssocID="{FAD0C5C1-6909-4EF6-A0E6-3E6C98D156C0}" presName="spaceRect" presStyleCnt="0"/>
      <dgm:spPr/>
    </dgm:pt>
    <dgm:pt modelId="{766A8434-8104-465D-8B8E-CDF2D6BB5EEC}" type="pres">
      <dgm:prSet presAssocID="{FAD0C5C1-6909-4EF6-A0E6-3E6C98D156C0}" presName="parTx" presStyleLbl="revTx" presStyleIdx="0" presStyleCnt="3">
        <dgm:presLayoutVars>
          <dgm:chMax val="0"/>
          <dgm:chPref val="0"/>
        </dgm:presLayoutVars>
      </dgm:prSet>
      <dgm:spPr/>
    </dgm:pt>
    <dgm:pt modelId="{82108373-C2F5-4984-99C8-C317951DA962}" type="pres">
      <dgm:prSet presAssocID="{9B71C54C-C62E-42B8-9987-432F95A430F0}" presName="sibTrans" presStyleCnt="0"/>
      <dgm:spPr/>
    </dgm:pt>
    <dgm:pt modelId="{0319543B-87B5-47A0-8650-347365EA903F}" type="pres">
      <dgm:prSet presAssocID="{CFD145E5-A211-4FE2-8A5F-42A0F4602437}" presName="compNode" presStyleCnt="0"/>
      <dgm:spPr/>
    </dgm:pt>
    <dgm:pt modelId="{86F87FE8-BA10-4666-848E-9A86E9415BCC}" type="pres">
      <dgm:prSet presAssocID="{CFD145E5-A211-4FE2-8A5F-42A0F4602437}" presName="bgRect" presStyleLbl="bgShp" presStyleIdx="1" presStyleCnt="3"/>
      <dgm:spPr/>
    </dgm:pt>
    <dgm:pt modelId="{4B1B7F24-B5EE-4CCB-A7E5-17B0068E66E5}" type="pres">
      <dgm:prSet presAssocID="{CFD145E5-A211-4FE2-8A5F-42A0F46024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EA64D84-7B47-4957-9DF7-E39FD99BD104}" type="pres">
      <dgm:prSet presAssocID="{CFD145E5-A211-4FE2-8A5F-42A0F4602437}" presName="spaceRect" presStyleCnt="0"/>
      <dgm:spPr/>
    </dgm:pt>
    <dgm:pt modelId="{F6BB6186-7223-4B82-B011-77E7CC6ABFCE}" type="pres">
      <dgm:prSet presAssocID="{CFD145E5-A211-4FE2-8A5F-42A0F4602437}" presName="parTx" presStyleLbl="revTx" presStyleIdx="1" presStyleCnt="3">
        <dgm:presLayoutVars>
          <dgm:chMax val="0"/>
          <dgm:chPref val="0"/>
        </dgm:presLayoutVars>
      </dgm:prSet>
      <dgm:spPr/>
    </dgm:pt>
    <dgm:pt modelId="{1F562280-E060-4D8A-BECF-52F262DD2127}" type="pres">
      <dgm:prSet presAssocID="{1A93EDA5-C141-4710-86A4-AB2952905050}" presName="sibTrans" presStyleCnt="0"/>
      <dgm:spPr/>
    </dgm:pt>
    <dgm:pt modelId="{FAF35FCB-F647-4C03-8AB3-A9F2916480A1}" type="pres">
      <dgm:prSet presAssocID="{CDA63244-DA5F-4BEF-B679-D051A64D1D25}" presName="compNode" presStyleCnt="0"/>
      <dgm:spPr/>
    </dgm:pt>
    <dgm:pt modelId="{3A3F6702-8DE5-438E-B939-F95594420021}" type="pres">
      <dgm:prSet presAssocID="{CDA63244-DA5F-4BEF-B679-D051A64D1D25}" presName="bgRect" presStyleLbl="bgShp" presStyleIdx="2" presStyleCnt="3"/>
      <dgm:spPr/>
    </dgm:pt>
    <dgm:pt modelId="{8C68503B-6416-4F9B-B124-56E0ED21DDCF}" type="pres">
      <dgm:prSet presAssocID="{CDA63244-DA5F-4BEF-B679-D051A64D1D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0F6CE185-028B-4B39-9C47-F26D5FFD5AAE}" type="pres">
      <dgm:prSet presAssocID="{CDA63244-DA5F-4BEF-B679-D051A64D1D25}" presName="spaceRect" presStyleCnt="0"/>
      <dgm:spPr/>
    </dgm:pt>
    <dgm:pt modelId="{E68D094A-6AB4-46F2-8D28-2EC45878B1D3}" type="pres">
      <dgm:prSet presAssocID="{CDA63244-DA5F-4BEF-B679-D051A64D1D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718826-F396-4C5C-B045-09B12731EA7D}" type="presOf" srcId="{CFD145E5-A211-4FE2-8A5F-42A0F4602437}" destId="{F6BB6186-7223-4B82-B011-77E7CC6ABFCE}" srcOrd="0" destOrd="0" presId="urn:microsoft.com/office/officeart/2018/2/layout/IconVerticalSolidList"/>
    <dgm:cxn modelId="{BDE2837E-DF81-46DD-B646-9011A2930FD8}" srcId="{BEC40365-CA4B-4707-BB34-0E2681DED7CF}" destId="{CDA63244-DA5F-4BEF-B679-D051A64D1D25}" srcOrd="2" destOrd="0" parTransId="{8CB093EA-638F-4920-9BD9-3947BCE5A562}" sibTransId="{3D90D75B-03EE-42A5-8FA0-8F136B44B6F2}"/>
    <dgm:cxn modelId="{2BE282A1-8F2A-49B3-B895-540BCBCE6C22}" type="presOf" srcId="{CDA63244-DA5F-4BEF-B679-D051A64D1D25}" destId="{E68D094A-6AB4-46F2-8D28-2EC45878B1D3}" srcOrd="0" destOrd="0" presId="urn:microsoft.com/office/officeart/2018/2/layout/IconVerticalSolidList"/>
    <dgm:cxn modelId="{53F4F9A9-9070-4E12-A9F9-0F3ADB8F6F97}" type="presOf" srcId="{FAD0C5C1-6909-4EF6-A0E6-3E6C98D156C0}" destId="{766A8434-8104-465D-8B8E-CDF2D6BB5EEC}" srcOrd="0" destOrd="0" presId="urn:microsoft.com/office/officeart/2018/2/layout/IconVerticalSolidList"/>
    <dgm:cxn modelId="{9B373FB4-A363-4317-9574-FB6A201ACB97}" srcId="{BEC40365-CA4B-4707-BB34-0E2681DED7CF}" destId="{CFD145E5-A211-4FE2-8A5F-42A0F4602437}" srcOrd="1" destOrd="0" parTransId="{4568FF3F-DC9D-4A44-8A0C-942FB8AE0D46}" sibTransId="{1A93EDA5-C141-4710-86A4-AB2952905050}"/>
    <dgm:cxn modelId="{8D5CFFC4-B506-4558-8428-DB54E4B212A2}" type="presOf" srcId="{BEC40365-CA4B-4707-BB34-0E2681DED7CF}" destId="{492FE25F-0632-4D1C-B099-8CE071AECB44}" srcOrd="0" destOrd="0" presId="urn:microsoft.com/office/officeart/2018/2/layout/IconVerticalSolidList"/>
    <dgm:cxn modelId="{C08CF1EA-7EDC-4D74-A6DC-79DD0C8E01C5}" srcId="{BEC40365-CA4B-4707-BB34-0E2681DED7CF}" destId="{FAD0C5C1-6909-4EF6-A0E6-3E6C98D156C0}" srcOrd="0" destOrd="0" parTransId="{3238B9B2-4219-46AF-9B52-DAFC816F9581}" sibTransId="{9B71C54C-C62E-42B8-9987-432F95A430F0}"/>
    <dgm:cxn modelId="{AD106B65-85B3-41F7-9902-D5C225C421C8}" type="presParOf" srcId="{492FE25F-0632-4D1C-B099-8CE071AECB44}" destId="{DA33FB05-C237-49FE-B16B-A56748C07D60}" srcOrd="0" destOrd="0" presId="urn:microsoft.com/office/officeart/2018/2/layout/IconVerticalSolidList"/>
    <dgm:cxn modelId="{F388A44B-7256-42CF-A6FC-7BDFD93BAB96}" type="presParOf" srcId="{DA33FB05-C237-49FE-B16B-A56748C07D60}" destId="{5A77968D-9F87-4A65-9EC0-82AC66272582}" srcOrd="0" destOrd="0" presId="urn:microsoft.com/office/officeart/2018/2/layout/IconVerticalSolidList"/>
    <dgm:cxn modelId="{B4A6FA44-E6FE-4031-9AA0-00626BA3CC2A}" type="presParOf" srcId="{DA33FB05-C237-49FE-B16B-A56748C07D60}" destId="{CD5AB082-C40C-4F81-A790-0CA686BF7113}" srcOrd="1" destOrd="0" presId="urn:microsoft.com/office/officeart/2018/2/layout/IconVerticalSolidList"/>
    <dgm:cxn modelId="{747B8463-A2C3-41E0-9708-A3EF95CB83D3}" type="presParOf" srcId="{DA33FB05-C237-49FE-B16B-A56748C07D60}" destId="{EAD75FF8-1428-427E-BEEA-1189D5C9277A}" srcOrd="2" destOrd="0" presId="urn:microsoft.com/office/officeart/2018/2/layout/IconVerticalSolidList"/>
    <dgm:cxn modelId="{CBEF01A1-5D64-4DDA-932A-C160499496E7}" type="presParOf" srcId="{DA33FB05-C237-49FE-B16B-A56748C07D60}" destId="{766A8434-8104-465D-8B8E-CDF2D6BB5EEC}" srcOrd="3" destOrd="0" presId="urn:microsoft.com/office/officeart/2018/2/layout/IconVerticalSolidList"/>
    <dgm:cxn modelId="{9E26110B-8823-46A9-B3DA-3293C47351DE}" type="presParOf" srcId="{492FE25F-0632-4D1C-B099-8CE071AECB44}" destId="{82108373-C2F5-4984-99C8-C317951DA962}" srcOrd="1" destOrd="0" presId="urn:microsoft.com/office/officeart/2018/2/layout/IconVerticalSolidList"/>
    <dgm:cxn modelId="{2B1EE4F9-80BF-4A50-B3BA-3EC5B6DF6588}" type="presParOf" srcId="{492FE25F-0632-4D1C-B099-8CE071AECB44}" destId="{0319543B-87B5-47A0-8650-347365EA903F}" srcOrd="2" destOrd="0" presId="urn:microsoft.com/office/officeart/2018/2/layout/IconVerticalSolidList"/>
    <dgm:cxn modelId="{E3ADE84E-0DEE-4230-B247-38CA2D73FD92}" type="presParOf" srcId="{0319543B-87B5-47A0-8650-347365EA903F}" destId="{86F87FE8-BA10-4666-848E-9A86E9415BCC}" srcOrd="0" destOrd="0" presId="urn:microsoft.com/office/officeart/2018/2/layout/IconVerticalSolidList"/>
    <dgm:cxn modelId="{2DCA93F9-2842-4A09-9B42-D68832CAE958}" type="presParOf" srcId="{0319543B-87B5-47A0-8650-347365EA903F}" destId="{4B1B7F24-B5EE-4CCB-A7E5-17B0068E66E5}" srcOrd="1" destOrd="0" presId="urn:microsoft.com/office/officeart/2018/2/layout/IconVerticalSolidList"/>
    <dgm:cxn modelId="{CC203468-37C4-4FE5-8704-2086830E377B}" type="presParOf" srcId="{0319543B-87B5-47A0-8650-347365EA903F}" destId="{4EA64D84-7B47-4957-9DF7-E39FD99BD104}" srcOrd="2" destOrd="0" presId="urn:microsoft.com/office/officeart/2018/2/layout/IconVerticalSolidList"/>
    <dgm:cxn modelId="{1F290924-3E4C-4B92-8076-B0908322C243}" type="presParOf" srcId="{0319543B-87B5-47A0-8650-347365EA903F}" destId="{F6BB6186-7223-4B82-B011-77E7CC6ABFCE}" srcOrd="3" destOrd="0" presId="urn:microsoft.com/office/officeart/2018/2/layout/IconVerticalSolidList"/>
    <dgm:cxn modelId="{61BEE4E8-AB9D-4751-9B5B-38E1C3530E38}" type="presParOf" srcId="{492FE25F-0632-4D1C-B099-8CE071AECB44}" destId="{1F562280-E060-4D8A-BECF-52F262DD2127}" srcOrd="3" destOrd="0" presId="urn:microsoft.com/office/officeart/2018/2/layout/IconVerticalSolidList"/>
    <dgm:cxn modelId="{16BB5E2F-B776-4D37-981A-420055D37EEE}" type="presParOf" srcId="{492FE25F-0632-4D1C-B099-8CE071AECB44}" destId="{FAF35FCB-F647-4C03-8AB3-A9F2916480A1}" srcOrd="4" destOrd="0" presId="urn:microsoft.com/office/officeart/2018/2/layout/IconVerticalSolidList"/>
    <dgm:cxn modelId="{E4DDE3BD-D79A-4759-A47D-7DE687919819}" type="presParOf" srcId="{FAF35FCB-F647-4C03-8AB3-A9F2916480A1}" destId="{3A3F6702-8DE5-438E-B939-F95594420021}" srcOrd="0" destOrd="0" presId="urn:microsoft.com/office/officeart/2018/2/layout/IconVerticalSolidList"/>
    <dgm:cxn modelId="{9AB2BB51-BC6D-48DA-838C-308DF17417DE}" type="presParOf" srcId="{FAF35FCB-F647-4C03-8AB3-A9F2916480A1}" destId="{8C68503B-6416-4F9B-B124-56E0ED21DDCF}" srcOrd="1" destOrd="0" presId="urn:microsoft.com/office/officeart/2018/2/layout/IconVerticalSolidList"/>
    <dgm:cxn modelId="{D19B5A46-8E53-441A-B95E-D19341FFBF96}" type="presParOf" srcId="{FAF35FCB-F647-4C03-8AB3-A9F2916480A1}" destId="{0F6CE185-028B-4B39-9C47-F26D5FFD5AAE}" srcOrd="2" destOrd="0" presId="urn:microsoft.com/office/officeart/2018/2/layout/IconVerticalSolidList"/>
    <dgm:cxn modelId="{FBCF914D-8E97-4E46-BA70-1C7F516370FD}" type="presParOf" srcId="{FAF35FCB-F647-4C03-8AB3-A9F2916480A1}" destId="{E68D094A-6AB4-46F2-8D28-2EC45878B1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C40365-CA4B-4707-BB34-0E2681DED7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0C5C1-6909-4EF6-A0E6-3E6C98D156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Resource Inventory: Maintains real-time data on available supplies.</a:t>
          </a:r>
          <a:endParaRPr lang="en-US" dirty="0"/>
        </a:p>
      </dgm:t>
    </dgm:pt>
    <dgm:pt modelId="{3238B9B2-4219-46AF-9B52-DAFC816F9581}" type="parTrans" cxnId="{C08CF1EA-7EDC-4D74-A6DC-79DD0C8E01C5}">
      <dgm:prSet/>
      <dgm:spPr/>
      <dgm:t>
        <a:bodyPr/>
        <a:lstStyle/>
        <a:p>
          <a:endParaRPr lang="en-US"/>
        </a:p>
      </dgm:t>
    </dgm:pt>
    <dgm:pt modelId="{9B71C54C-C62E-42B8-9987-432F95A430F0}" type="sibTrans" cxnId="{C08CF1EA-7EDC-4D74-A6DC-79DD0C8E01C5}">
      <dgm:prSet/>
      <dgm:spPr/>
      <dgm:t>
        <a:bodyPr/>
        <a:lstStyle/>
        <a:p>
          <a:endParaRPr lang="en-US"/>
        </a:p>
      </dgm:t>
    </dgm:pt>
    <dgm:pt modelId="{CFD145E5-A211-4FE2-8A5F-42A0F46024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Need Assessment: Evaluates areas of high demand to prioritize distribution.</a:t>
          </a:r>
          <a:endParaRPr lang="en-US" dirty="0"/>
        </a:p>
      </dgm:t>
    </dgm:pt>
    <dgm:pt modelId="{4568FF3F-DC9D-4A44-8A0C-942FB8AE0D46}" type="parTrans" cxnId="{9B373FB4-A363-4317-9574-FB6A201ACB97}">
      <dgm:prSet/>
      <dgm:spPr/>
      <dgm:t>
        <a:bodyPr/>
        <a:lstStyle/>
        <a:p>
          <a:endParaRPr lang="en-US"/>
        </a:p>
      </dgm:t>
    </dgm:pt>
    <dgm:pt modelId="{1A93EDA5-C141-4710-86A4-AB2952905050}" type="sibTrans" cxnId="{9B373FB4-A363-4317-9574-FB6A201ACB97}">
      <dgm:prSet/>
      <dgm:spPr/>
      <dgm:t>
        <a:bodyPr/>
        <a:lstStyle/>
        <a:p>
          <a:endParaRPr lang="en-US"/>
        </a:p>
      </dgm:t>
    </dgm:pt>
    <dgm:pt modelId="{CDA63244-DA5F-4BEF-B679-D051A64D1D2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Request Management: Allows users to request needed supplies directly through the platform.</a:t>
          </a:r>
          <a:endParaRPr lang="en-US" dirty="0"/>
        </a:p>
      </dgm:t>
    </dgm:pt>
    <dgm:pt modelId="{8CB093EA-638F-4920-9BD9-3947BCE5A562}" type="parTrans" cxnId="{BDE2837E-DF81-46DD-B646-9011A2930FD8}">
      <dgm:prSet/>
      <dgm:spPr/>
      <dgm:t>
        <a:bodyPr/>
        <a:lstStyle/>
        <a:p>
          <a:endParaRPr lang="en-US"/>
        </a:p>
      </dgm:t>
    </dgm:pt>
    <dgm:pt modelId="{3D90D75B-03EE-42A5-8FA0-8F136B44B6F2}" type="sibTrans" cxnId="{BDE2837E-DF81-46DD-B646-9011A2930FD8}">
      <dgm:prSet/>
      <dgm:spPr/>
      <dgm:t>
        <a:bodyPr/>
        <a:lstStyle/>
        <a:p>
          <a:endParaRPr lang="en-US"/>
        </a:p>
      </dgm:t>
    </dgm:pt>
    <dgm:pt modelId="{CC2A1A52-8523-46DA-ACF7-AEE974E78C35}" type="pres">
      <dgm:prSet presAssocID="{BEC40365-CA4B-4707-BB34-0E2681DED7CF}" presName="root" presStyleCnt="0">
        <dgm:presLayoutVars>
          <dgm:dir/>
          <dgm:resizeHandles val="exact"/>
        </dgm:presLayoutVars>
      </dgm:prSet>
      <dgm:spPr/>
    </dgm:pt>
    <dgm:pt modelId="{10CDFAE8-4D44-44CE-9F0D-50669F09FFBD}" type="pres">
      <dgm:prSet presAssocID="{FAD0C5C1-6909-4EF6-A0E6-3E6C98D156C0}" presName="compNode" presStyleCnt="0"/>
      <dgm:spPr/>
    </dgm:pt>
    <dgm:pt modelId="{C01B5F07-AF28-4F76-A4FE-60E0F4889FC9}" type="pres">
      <dgm:prSet presAssocID="{FAD0C5C1-6909-4EF6-A0E6-3E6C98D156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64855048-0457-4E6D-8C09-977E2A765567}" type="pres">
      <dgm:prSet presAssocID="{FAD0C5C1-6909-4EF6-A0E6-3E6C98D156C0}" presName="spaceRect" presStyleCnt="0"/>
      <dgm:spPr/>
    </dgm:pt>
    <dgm:pt modelId="{607A1214-EA77-4096-B956-659A3937F2AA}" type="pres">
      <dgm:prSet presAssocID="{FAD0C5C1-6909-4EF6-A0E6-3E6C98D156C0}" presName="textRect" presStyleLbl="revTx" presStyleIdx="0" presStyleCnt="3">
        <dgm:presLayoutVars>
          <dgm:chMax val="1"/>
          <dgm:chPref val="1"/>
        </dgm:presLayoutVars>
      </dgm:prSet>
      <dgm:spPr/>
    </dgm:pt>
    <dgm:pt modelId="{20B075EF-0E4A-42A3-B347-39E793D2E152}" type="pres">
      <dgm:prSet presAssocID="{9B71C54C-C62E-42B8-9987-432F95A430F0}" presName="sibTrans" presStyleCnt="0"/>
      <dgm:spPr/>
    </dgm:pt>
    <dgm:pt modelId="{0DE71204-30D8-405C-A32F-2D4C4F26FFCB}" type="pres">
      <dgm:prSet presAssocID="{CFD145E5-A211-4FE2-8A5F-42A0F4602437}" presName="compNode" presStyleCnt="0"/>
      <dgm:spPr/>
    </dgm:pt>
    <dgm:pt modelId="{0E25FCBB-DE34-4AFB-B9A2-A1193D30E19B}" type="pres">
      <dgm:prSet presAssocID="{CFD145E5-A211-4FE2-8A5F-42A0F46024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A3B931-1B0D-4D90-A163-496CFD8A6E6C}" type="pres">
      <dgm:prSet presAssocID="{CFD145E5-A211-4FE2-8A5F-42A0F4602437}" presName="spaceRect" presStyleCnt="0"/>
      <dgm:spPr/>
    </dgm:pt>
    <dgm:pt modelId="{D0501D89-3E4B-430C-9BCE-1E91EF56F196}" type="pres">
      <dgm:prSet presAssocID="{CFD145E5-A211-4FE2-8A5F-42A0F4602437}" presName="textRect" presStyleLbl="revTx" presStyleIdx="1" presStyleCnt="3">
        <dgm:presLayoutVars>
          <dgm:chMax val="1"/>
          <dgm:chPref val="1"/>
        </dgm:presLayoutVars>
      </dgm:prSet>
      <dgm:spPr/>
    </dgm:pt>
    <dgm:pt modelId="{CE17D625-85C7-495E-A41D-638251A0A9E3}" type="pres">
      <dgm:prSet presAssocID="{1A93EDA5-C141-4710-86A4-AB2952905050}" presName="sibTrans" presStyleCnt="0"/>
      <dgm:spPr/>
    </dgm:pt>
    <dgm:pt modelId="{99B13934-9712-4F59-A56F-AED4C3FEB566}" type="pres">
      <dgm:prSet presAssocID="{CDA63244-DA5F-4BEF-B679-D051A64D1D25}" presName="compNode" presStyleCnt="0"/>
      <dgm:spPr/>
    </dgm:pt>
    <dgm:pt modelId="{77524BB1-AD23-4F56-BD16-5A39A7B7BBDF}" type="pres">
      <dgm:prSet presAssocID="{CDA63244-DA5F-4BEF-B679-D051A64D1D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7BFDCDB-1F15-4703-B792-74C172B6EC80}" type="pres">
      <dgm:prSet presAssocID="{CDA63244-DA5F-4BEF-B679-D051A64D1D25}" presName="spaceRect" presStyleCnt="0"/>
      <dgm:spPr/>
    </dgm:pt>
    <dgm:pt modelId="{95A8323E-453F-49DB-B4C4-087F4ABCD72C}" type="pres">
      <dgm:prSet presAssocID="{CDA63244-DA5F-4BEF-B679-D051A64D1D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E2837E-DF81-46DD-B646-9011A2930FD8}" srcId="{BEC40365-CA4B-4707-BB34-0E2681DED7CF}" destId="{CDA63244-DA5F-4BEF-B679-D051A64D1D25}" srcOrd="2" destOrd="0" parTransId="{8CB093EA-638F-4920-9BD9-3947BCE5A562}" sibTransId="{3D90D75B-03EE-42A5-8FA0-8F136B44B6F2}"/>
    <dgm:cxn modelId="{A41B97A5-A6E6-47B2-AAA5-1E94334C9F9E}" type="presOf" srcId="{CDA63244-DA5F-4BEF-B679-D051A64D1D25}" destId="{95A8323E-453F-49DB-B4C4-087F4ABCD72C}" srcOrd="0" destOrd="0" presId="urn:microsoft.com/office/officeart/2018/2/layout/IconLabelList"/>
    <dgm:cxn modelId="{094CCEA5-6464-4CC3-B5F7-6E28C8815CA7}" type="presOf" srcId="{BEC40365-CA4B-4707-BB34-0E2681DED7CF}" destId="{CC2A1A52-8523-46DA-ACF7-AEE974E78C35}" srcOrd="0" destOrd="0" presId="urn:microsoft.com/office/officeart/2018/2/layout/IconLabelList"/>
    <dgm:cxn modelId="{513BCBAF-A7E2-438E-849D-70637522E04D}" type="presOf" srcId="{FAD0C5C1-6909-4EF6-A0E6-3E6C98D156C0}" destId="{607A1214-EA77-4096-B956-659A3937F2AA}" srcOrd="0" destOrd="0" presId="urn:microsoft.com/office/officeart/2018/2/layout/IconLabelList"/>
    <dgm:cxn modelId="{9B373FB4-A363-4317-9574-FB6A201ACB97}" srcId="{BEC40365-CA4B-4707-BB34-0E2681DED7CF}" destId="{CFD145E5-A211-4FE2-8A5F-42A0F4602437}" srcOrd="1" destOrd="0" parTransId="{4568FF3F-DC9D-4A44-8A0C-942FB8AE0D46}" sibTransId="{1A93EDA5-C141-4710-86A4-AB2952905050}"/>
    <dgm:cxn modelId="{D77FE4C2-BEEF-404C-8226-10E3B4E30272}" type="presOf" srcId="{CFD145E5-A211-4FE2-8A5F-42A0F4602437}" destId="{D0501D89-3E4B-430C-9BCE-1E91EF56F196}" srcOrd="0" destOrd="0" presId="urn:microsoft.com/office/officeart/2018/2/layout/IconLabelList"/>
    <dgm:cxn modelId="{C08CF1EA-7EDC-4D74-A6DC-79DD0C8E01C5}" srcId="{BEC40365-CA4B-4707-BB34-0E2681DED7CF}" destId="{FAD0C5C1-6909-4EF6-A0E6-3E6C98D156C0}" srcOrd="0" destOrd="0" parTransId="{3238B9B2-4219-46AF-9B52-DAFC816F9581}" sibTransId="{9B71C54C-C62E-42B8-9987-432F95A430F0}"/>
    <dgm:cxn modelId="{79D6EE5F-6AB2-48EA-8EE2-5954ADEA3E50}" type="presParOf" srcId="{CC2A1A52-8523-46DA-ACF7-AEE974E78C35}" destId="{10CDFAE8-4D44-44CE-9F0D-50669F09FFBD}" srcOrd="0" destOrd="0" presId="urn:microsoft.com/office/officeart/2018/2/layout/IconLabelList"/>
    <dgm:cxn modelId="{68E36BC3-BF40-4CD9-AEEE-CB633C5D16DB}" type="presParOf" srcId="{10CDFAE8-4D44-44CE-9F0D-50669F09FFBD}" destId="{C01B5F07-AF28-4F76-A4FE-60E0F4889FC9}" srcOrd="0" destOrd="0" presId="urn:microsoft.com/office/officeart/2018/2/layout/IconLabelList"/>
    <dgm:cxn modelId="{8197EBFE-8974-4136-93FB-83C1870165EE}" type="presParOf" srcId="{10CDFAE8-4D44-44CE-9F0D-50669F09FFBD}" destId="{64855048-0457-4E6D-8C09-977E2A765567}" srcOrd="1" destOrd="0" presId="urn:microsoft.com/office/officeart/2018/2/layout/IconLabelList"/>
    <dgm:cxn modelId="{EF03151E-3C2A-4DEF-B465-0325E37BC813}" type="presParOf" srcId="{10CDFAE8-4D44-44CE-9F0D-50669F09FFBD}" destId="{607A1214-EA77-4096-B956-659A3937F2AA}" srcOrd="2" destOrd="0" presId="urn:microsoft.com/office/officeart/2018/2/layout/IconLabelList"/>
    <dgm:cxn modelId="{B0C01770-176D-4547-B0F5-2B262B50D83D}" type="presParOf" srcId="{CC2A1A52-8523-46DA-ACF7-AEE974E78C35}" destId="{20B075EF-0E4A-42A3-B347-39E793D2E152}" srcOrd="1" destOrd="0" presId="urn:microsoft.com/office/officeart/2018/2/layout/IconLabelList"/>
    <dgm:cxn modelId="{BC9E822A-AD04-4A4F-9772-3C0D09AF4575}" type="presParOf" srcId="{CC2A1A52-8523-46DA-ACF7-AEE974E78C35}" destId="{0DE71204-30D8-405C-A32F-2D4C4F26FFCB}" srcOrd="2" destOrd="0" presId="urn:microsoft.com/office/officeart/2018/2/layout/IconLabelList"/>
    <dgm:cxn modelId="{1649F521-C6B1-4A44-AC44-5F82CD0665F2}" type="presParOf" srcId="{0DE71204-30D8-405C-A32F-2D4C4F26FFCB}" destId="{0E25FCBB-DE34-4AFB-B9A2-A1193D30E19B}" srcOrd="0" destOrd="0" presId="urn:microsoft.com/office/officeart/2018/2/layout/IconLabelList"/>
    <dgm:cxn modelId="{8855C98D-700B-43F6-A568-5AA0865AFDE6}" type="presParOf" srcId="{0DE71204-30D8-405C-A32F-2D4C4F26FFCB}" destId="{85A3B931-1B0D-4D90-A163-496CFD8A6E6C}" srcOrd="1" destOrd="0" presId="urn:microsoft.com/office/officeart/2018/2/layout/IconLabelList"/>
    <dgm:cxn modelId="{90291175-2BD2-4C1D-A4BD-CABB3DB3EA43}" type="presParOf" srcId="{0DE71204-30D8-405C-A32F-2D4C4F26FFCB}" destId="{D0501D89-3E4B-430C-9BCE-1E91EF56F196}" srcOrd="2" destOrd="0" presId="urn:microsoft.com/office/officeart/2018/2/layout/IconLabelList"/>
    <dgm:cxn modelId="{84E84868-80B6-45EB-A563-10B02DB57398}" type="presParOf" srcId="{CC2A1A52-8523-46DA-ACF7-AEE974E78C35}" destId="{CE17D625-85C7-495E-A41D-638251A0A9E3}" srcOrd="3" destOrd="0" presId="urn:microsoft.com/office/officeart/2018/2/layout/IconLabelList"/>
    <dgm:cxn modelId="{0AC4C4E4-31DC-45CC-97D1-AD62935C7006}" type="presParOf" srcId="{CC2A1A52-8523-46DA-ACF7-AEE974E78C35}" destId="{99B13934-9712-4F59-A56F-AED4C3FEB566}" srcOrd="4" destOrd="0" presId="urn:microsoft.com/office/officeart/2018/2/layout/IconLabelList"/>
    <dgm:cxn modelId="{7875ED19-F87B-4164-8C3E-A4697DBBEB0E}" type="presParOf" srcId="{99B13934-9712-4F59-A56F-AED4C3FEB566}" destId="{77524BB1-AD23-4F56-BD16-5A39A7B7BBDF}" srcOrd="0" destOrd="0" presId="urn:microsoft.com/office/officeart/2018/2/layout/IconLabelList"/>
    <dgm:cxn modelId="{16AFDBC5-A672-4E59-86A4-1D08220E827E}" type="presParOf" srcId="{99B13934-9712-4F59-A56F-AED4C3FEB566}" destId="{57BFDCDB-1F15-4703-B792-74C172B6EC80}" srcOrd="1" destOrd="0" presId="urn:microsoft.com/office/officeart/2018/2/layout/IconLabelList"/>
    <dgm:cxn modelId="{776C2462-1184-4C89-A6AC-7B993D36EC89}" type="presParOf" srcId="{99B13934-9712-4F59-A56F-AED4C3FEB566}" destId="{95A8323E-453F-49DB-B4C4-087F4ABCD7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58DF1C-C788-43BE-9941-DF1328D5C7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F14EA-4FF3-496E-AA0B-D807C30656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React</a:t>
          </a:r>
          <a:r>
            <a:rPr lang="en-US" sz="1200" dirty="0"/>
            <a:t>: Core library for building the user interface.</a:t>
          </a:r>
        </a:p>
      </dgm:t>
    </dgm:pt>
    <dgm:pt modelId="{DDD9F10D-93E1-488A-9D9A-D2426FC99E6D}" type="parTrans" cxnId="{EAD79387-6022-4109-83EE-14EA8C04A0DA}">
      <dgm:prSet/>
      <dgm:spPr/>
      <dgm:t>
        <a:bodyPr/>
        <a:lstStyle/>
        <a:p>
          <a:endParaRPr lang="en-US"/>
        </a:p>
      </dgm:t>
    </dgm:pt>
    <dgm:pt modelId="{4B98B50E-EA70-48EE-985E-250C379EEBCC}" type="sibTrans" cxnId="{EAD79387-6022-4109-83EE-14EA8C04A0DA}">
      <dgm:prSet/>
      <dgm:spPr/>
      <dgm:t>
        <a:bodyPr/>
        <a:lstStyle/>
        <a:p>
          <a:endParaRPr lang="en-US"/>
        </a:p>
      </dgm:t>
    </dgm:pt>
    <dgm:pt modelId="{8B317A48-525D-43D0-B655-655F53C321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The application uses React Router for client-side routing, enabling navigation between components without a full page reload.</a:t>
          </a:r>
        </a:p>
      </dgm:t>
    </dgm:pt>
    <dgm:pt modelId="{73E3F206-65ED-4EF1-BE14-C97074A47564}" type="parTrans" cxnId="{50F0DCC9-3A17-4765-A8FB-9C548CB056A1}">
      <dgm:prSet/>
      <dgm:spPr/>
      <dgm:t>
        <a:bodyPr/>
        <a:lstStyle/>
        <a:p>
          <a:endParaRPr lang="en-US"/>
        </a:p>
      </dgm:t>
    </dgm:pt>
    <dgm:pt modelId="{BBCC1DEF-D684-49F8-BEA5-1E1BC4C311FA}" type="sibTrans" cxnId="{50F0DCC9-3A17-4765-A8FB-9C548CB056A1}">
      <dgm:prSet/>
      <dgm:spPr/>
      <dgm:t>
        <a:bodyPr/>
        <a:lstStyle/>
        <a:p>
          <a:endParaRPr lang="en-US"/>
        </a:p>
      </dgm:t>
    </dgm:pt>
    <dgm:pt modelId="{055B8943-6A22-4EB9-89E9-AE1DD49E0E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For making HTTP requests to a backend API for fetching and manipulating data, specifically in </a:t>
          </a:r>
          <a:r>
            <a:rPr lang="en-US" sz="1200" dirty="0" err="1"/>
            <a:t>InventoryRequest</a:t>
          </a:r>
          <a:r>
            <a:rPr lang="en-US" sz="1200" dirty="0"/>
            <a:t>.</a:t>
          </a:r>
        </a:p>
      </dgm:t>
    </dgm:pt>
    <dgm:pt modelId="{CD085416-E70D-4B11-B7ED-EAAC7200E909}" type="parTrans" cxnId="{76369BB4-FA58-4882-9E5E-438C596F586C}">
      <dgm:prSet/>
      <dgm:spPr/>
      <dgm:t>
        <a:bodyPr/>
        <a:lstStyle/>
        <a:p>
          <a:endParaRPr lang="en-US"/>
        </a:p>
      </dgm:t>
    </dgm:pt>
    <dgm:pt modelId="{C8C385A6-0EE9-4679-9187-F7E37249D8B3}" type="sibTrans" cxnId="{76369BB4-FA58-4882-9E5E-438C596F586C}">
      <dgm:prSet/>
      <dgm:spPr/>
      <dgm:t>
        <a:bodyPr/>
        <a:lstStyle/>
        <a:p>
          <a:endParaRPr lang="en-US"/>
        </a:p>
      </dgm:t>
    </dgm:pt>
    <dgm:pt modelId="{308A9344-6A0A-47F6-AD24-738D37F4AD90}" type="pres">
      <dgm:prSet presAssocID="{E258DF1C-C788-43BE-9941-DF1328D5C729}" presName="root" presStyleCnt="0">
        <dgm:presLayoutVars>
          <dgm:dir/>
          <dgm:resizeHandles val="exact"/>
        </dgm:presLayoutVars>
      </dgm:prSet>
      <dgm:spPr/>
    </dgm:pt>
    <dgm:pt modelId="{937B181B-6045-408C-BB37-DC33E67E762D}" type="pres">
      <dgm:prSet presAssocID="{971F14EA-4FF3-496E-AA0B-D807C306562E}" presName="compNode" presStyleCnt="0"/>
      <dgm:spPr/>
    </dgm:pt>
    <dgm:pt modelId="{A0CF4DBD-E552-4013-A56D-51F243E98B91}" type="pres">
      <dgm:prSet presAssocID="{971F14EA-4FF3-496E-AA0B-D807C306562E}" presName="bgRect" presStyleLbl="bgShp" presStyleIdx="0" presStyleCnt="3"/>
      <dgm:spPr/>
    </dgm:pt>
    <dgm:pt modelId="{7C289169-06A5-41BF-9B4E-1B9D6CA31C6F}" type="pres">
      <dgm:prSet presAssocID="{971F14EA-4FF3-496E-AA0B-D807C30656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B03582C1-C887-4E9E-80F8-EEA35D4B5BE6}" type="pres">
      <dgm:prSet presAssocID="{971F14EA-4FF3-496E-AA0B-D807C306562E}" presName="spaceRect" presStyleCnt="0"/>
      <dgm:spPr/>
    </dgm:pt>
    <dgm:pt modelId="{4B790C28-82B4-48F1-B8AA-51371E5F5AD5}" type="pres">
      <dgm:prSet presAssocID="{971F14EA-4FF3-496E-AA0B-D807C306562E}" presName="parTx" presStyleLbl="revTx" presStyleIdx="0" presStyleCnt="3">
        <dgm:presLayoutVars>
          <dgm:chMax val="0"/>
          <dgm:chPref val="0"/>
        </dgm:presLayoutVars>
      </dgm:prSet>
      <dgm:spPr/>
    </dgm:pt>
    <dgm:pt modelId="{D7BC343E-D61F-4345-B815-98D597BBA7FC}" type="pres">
      <dgm:prSet presAssocID="{4B98B50E-EA70-48EE-985E-250C379EEBCC}" presName="sibTrans" presStyleCnt="0"/>
      <dgm:spPr/>
    </dgm:pt>
    <dgm:pt modelId="{CD5A3551-6DC2-472A-A44D-2890A0B540FF}" type="pres">
      <dgm:prSet presAssocID="{8B317A48-525D-43D0-B655-655F53C32143}" presName="compNode" presStyleCnt="0"/>
      <dgm:spPr/>
    </dgm:pt>
    <dgm:pt modelId="{EAB39C02-8EDC-4AB6-951B-B3E487C7C007}" type="pres">
      <dgm:prSet presAssocID="{8B317A48-525D-43D0-B655-655F53C32143}" presName="bgRect" presStyleLbl="bgShp" presStyleIdx="1" presStyleCnt="3"/>
      <dgm:spPr/>
    </dgm:pt>
    <dgm:pt modelId="{761CD591-4573-4495-A81C-E74FFE006E3A}" type="pres">
      <dgm:prSet presAssocID="{8B317A48-525D-43D0-B655-655F53C321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042128E1-A094-4512-BA47-F06573F8E3A9}" type="pres">
      <dgm:prSet presAssocID="{8B317A48-525D-43D0-B655-655F53C32143}" presName="spaceRect" presStyleCnt="0"/>
      <dgm:spPr/>
    </dgm:pt>
    <dgm:pt modelId="{1F96DCEC-D3BE-4C8E-B793-7729A12D791B}" type="pres">
      <dgm:prSet presAssocID="{8B317A48-525D-43D0-B655-655F53C32143}" presName="parTx" presStyleLbl="revTx" presStyleIdx="1" presStyleCnt="3" custScaleX="112060" custScaleY="115874">
        <dgm:presLayoutVars>
          <dgm:chMax val="0"/>
          <dgm:chPref val="0"/>
        </dgm:presLayoutVars>
      </dgm:prSet>
      <dgm:spPr/>
    </dgm:pt>
    <dgm:pt modelId="{8F4FA2CC-3717-43B5-9FA3-DA36CDB7301A}" type="pres">
      <dgm:prSet presAssocID="{BBCC1DEF-D684-49F8-BEA5-1E1BC4C311FA}" presName="sibTrans" presStyleCnt="0"/>
      <dgm:spPr/>
    </dgm:pt>
    <dgm:pt modelId="{76749019-8523-422A-943A-F4F1C4B90059}" type="pres">
      <dgm:prSet presAssocID="{055B8943-6A22-4EB9-89E9-AE1DD49E0E0C}" presName="compNode" presStyleCnt="0"/>
      <dgm:spPr/>
    </dgm:pt>
    <dgm:pt modelId="{2B5CAB7E-C9A4-4D50-A115-D09EF8531CF9}" type="pres">
      <dgm:prSet presAssocID="{055B8943-6A22-4EB9-89E9-AE1DD49E0E0C}" presName="bgRect" presStyleLbl="bgShp" presStyleIdx="2" presStyleCnt="3"/>
      <dgm:spPr/>
    </dgm:pt>
    <dgm:pt modelId="{6080D530-8E72-409E-B0AD-E8562FE99675}" type="pres">
      <dgm:prSet presAssocID="{055B8943-6A22-4EB9-89E9-AE1DD49E0E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963247B-4414-457A-81FA-AAEBC7F81DDF}" type="pres">
      <dgm:prSet presAssocID="{055B8943-6A22-4EB9-89E9-AE1DD49E0E0C}" presName="spaceRect" presStyleCnt="0"/>
      <dgm:spPr/>
    </dgm:pt>
    <dgm:pt modelId="{C0676653-1A72-4D89-90C5-E2E70414A681}" type="pres">
      <dgm:prSet presAssocID="{055B8943-6A22-4EB9-89E9-AE1DD49E0E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536731-322C-4F62-85A9-EF2B5FA54022}" type="presOf" srcId="{971F14EA-4FF3-496E-AA0B-D807C306562E}" destId="{4B790C28-82B4-48F1-B8AA-51371E5F5AD5}" srcOrd="0" destOrd="0" presId="urn:microsoft.com/office/officeart/2018/2/layout/IconVerticalSolidList"/>
    <dgm:cxn modelId="{E1C1874B-0CC6-4F59-BB16-0296283FF30C}" type="presOf" srcId="{8B317A48-525D-43D0-B655-655F53C32143}" destId="{1F96DCEC-D3BE-4C8E-B793-7729A12D791B}" srcOrd="0" destOrd="0" presId="urn:microsoft.com/office/officeart/2018/2/layout/IconVerticalSolidList"/>
    <dgm:cxn modelId="{EAD79387-6022-4109-83EE-14EA8C04A0DA}" srcId="{E258DF1C-C788-43BE-9941-DF1328D5C729}" destId="{971F14EA-4FF3-496E-AA0B-D807C306562E}" srcOrd="0" destOrd="0" parTransId="{DDD9F10D-93E1-488A-9D9A-D2426FC99E6D}" sibTransId="{4B98B50E-EA70-48EE-985E-250C379EEBCC}"/>
    <dgm:cxn modelId="{1B784E94-BDB8-48A4-A815-C9A80B795F8C}" type="presOf" srcId="{055B8943-6A22-4EB9-89E9-AE1DD49E0E0C}" destId="{C0676653-1A72-4D89-90C5-E2E70414A681}" srcOrd="0" destOrd="0" presId="urn:microsoft.com/office/officeart/2018/2/layout/IconVerticalSolidList"/>
    <dgm:cxn modelId="{76369BB4-FA58-4882-9E5E-438C596F586C}" srcId="{E258DF1C-C788-43BE-9941-DF1328D5C729}" destId="{055B8943-6A22-4EB9-89E9-AE1DD49E0E0C}" srcOrd="2" destOrd="0" parTransId="{CD085416-E70D-4B11-B7ED-EAAC7200E909}" sibTransId="{C8C385A6-0EE9-4679-9187-F7E37249D8B3}"/>
    <dgm:cxn modelId="{50F0DCC9-3A17-4765-A8FB-9C548CB056A1}" srcId="{E258DF1C-C788-43BE-9941-DF1328D5C729}" destId="{8B317A48-525D-43D0-B655-655F53C32143}" srcOrd="1" destOrd="0" parTransId="{73E3F206-65ED-4EF1-BE14-C97074A47564}" sibTransId="{BBCC1DEF-D684-49F8-BEA5-1E1BC4C311FA}"/>
    <dgm:cxn modelId="{9D1ACAEB-A9EB-4421-8A91-EF5434A19A67}" type="presOf" srcId="{E258DF1C-C788-43BE-9941-DF1328D5C729}" destId="{308A9344-6A0A-47F6-AD24-738D37F4AD90}" srcOrd="0" destOrd="0" presId="urn:microsoft.com/office/officeart/2018/2/layout/IconVerticalSolidList"/>
    <dgm:cxn modelId="{C08C63B0-7609-42CB-BC55-46AA49D9C8A3}" type="presParOf" srcId="{308A9344-6A0A-47F6-AD24-738D37F4AD90}" destId="{937B181B-6045-408C-BB37-DC33E67E762D}" srcOrd="0" destOrd="0" presId="urn:microsoft.com/office/officeart/2018/2/layout/IconVerticalSolidList"/>
    <dgm:cxn modelId="{D0E24616-447B-4EAE-89A7-E5C77F80DA85}" type="presParOf" srcId="{937B181B-6045-408C-BB37-DC33E67E762D}" destId="{A0CF4DBD-E552-4013-A56D-51F243E98B91}" srcOrd="0" destOrd="0" presId="urn:microsoft.com/office/officeart/2018/2/layout/IconVerticalSolidList"/>
    <dgm:cxn modelId="{1B2EE144-72B2-41C2-8218-FA992C4A08BD}" type="presParOf" srcId="{937B181B-6045-408C-BB37-DC33E67E762D}" destId="{7C289169-06A5-41BF-9B4E-1B9D6CA31C6F}" srcOrd="1" destOrd="0" presId="urn:microsoft.com/office/officeart/2018/2/layout/IconVerticalSolidList"/>
    <dgm:cxn modelId="{9CB4C566-34BC-46AC-A6B0-F43963429F9B}" type="presParOf" srcId="{937B181B-6045-408C-BB37-DC33E67E762D}" destId="{B03582C1-C887-4E9E-80F8-EEA35D4B5BE6}" srcOrd="2" destOrd="0" presId="urn:microsoft.com/office/officeart/2018/2/layout/IconVerticalSolidList"/>
    <dgm:cxn modelId="{C993C058-8611-4ACD-BF26-46E013749E24}" type="presParOf" srcId="{937B181B-6045-408C-BB37-DC33E67E762D}" destId="{4B790C28-82B4-48F1-B8AA-51371E5F5AD5}" srcOrd="3" destOrd="0" presId="urn:microsoft.com/office/officeart/2018/2/layout/IconVerticalSolidList"/>
    <dgm:cxn modelId="{8E2C466E-79F3-48E0-965C-6FC36DEA3E54}" type="presParOf" srcId="{308A9344-6A0A-47F6-AD24-738D37F4AD90}" destId="{D7BC343E-D61F-4345-B815-98D597BBA7FC}" srcOrd="1" destOrd="0" presId="urn:microsoft.com/office/officeart/2018/2/layout/IconVerticalSolidList"/>
    <dgm:cxn modelId="{269B3FB3-6C1F-4B0C-A678-42F1A3EA04B5}" type="presParOf" srcId="{308A9344-6A0A-47F6-AD24-738D37F4AD90}" destId="{CD5A3551-6DC2-472A-A44D-2890A0B540FF}" srcOrd="2" destOrd="0" presId="urn:microsoft.com/office/officeart/2018/2/layout/IconVerticalSolidList"/>
    <dgm:cxn modelId="{B5FD03CC-A6AD-4970-8284-D48784C11B9F}" type="presParOf" srcId="{CD5A3551-6DC2-472A-A44D-2890A0B540FF}" destId="{EAB39C02-8EDC-4AB6-951B-B3E487C7C007}" srcOrd="0" destOrd="0" presId="urn:microsoft.com/office/officeart/2018/2/layout/IconVerticalSolidList"/>
    <dgm:cxn modelId="{F889E4F4-67B8-428B-BE76-1FFA4F6CD68A}" type="presParOf" srcId="{CD5A3551-6DC2-472A-A44D-2890A0B540FF}" destId="{761CD591-4573-4495-A81C-E74FFE006E3A}" srcOrd="1" destOrd="0" presId="urn:microsoft.com/office/officeart/2018/2/layout/IconVerticalSolidList"/>
    <dgm:cxn modelId="{B540169B-6A6A-4EA8-A170-98DA3398540D}" type="presParOf" srcId="{CD5A3551-6DC2-472A-A44D-2890A0B540FF}" destId="{042128E1-A094-4512-BA47-F06573F8E3A9}" srcOrd="2" destOrd="0" presId="urn:microsoft.com/office/officeart/2018/2/layout/IconVerticalSolidList"/>
    <dgm:cxn modelId="{DD7C0536-2836-4124-AC9A-19C3D2721991}" type="presParOf" srcId="{CD5A3551-6DC2-472A-A44D-2890A0B540FF}" destId="{1F96DCEC-D3BE-4C8E-B793-7729A12D791B}" srcOrd="3" destOrd="0" presId="urn:microsoft.com/office/officeart/2018/2/layout/IconVerticalSolidList"/>
    <dgm:cxn modelId="{9A64F1EB-2869-445D-B688-EF3CEA556609}" type="presParOf" srcId="{308A9344-6A0A-47F6-AD24-738D37F4AD90}" destId="{8F4FA2CC-3717-43B5-9FA3-DA36CDB7301A}" srcOrd="3" destOrd="0" presId="urn:microsoft.com/office/officeart/2018/2/layout/IconVerticalSolidList"/>
    <dgm:cxn modelId="{46815C6B-2153-41AF-8998-A7936EAA2FD8}" type="presParOf" srcId="{308A9344-6A0A-47F6-AD24-738D37F4AD90}" destId="{76749019-8523-422A-943A-F4F1C4B90059}" srcOrd="4" destOrd="0" presId="urn:microsoft.com/office/officeart/2018/2/layout/IconVerticalSolidList"/>
    <dgm:cxn modelId="{E54AC1F7-21C8-4A43-854A-952908A6E6D8}" type="presParOf" srcId="{76749019-8523-422A-943A-F4F1C4B90059}" destId="{2B5CAB7E-C9A4-4D50-A115-D09EF8531CF9}" srcOrd="0" destOrd="0" presId="urn:microsoft.com/office/officeart/2018/2/layout/IconVerticalSolidList"/>
    <dgm:cxn modelId="{63B5C646-937F-41C1-8744-672E02F7E5EC}" type="presParOf" srcId="{76749019-8523-422A-943A-F4F1C4B90059}" destId="{6080D530-8E72-409E-B0AD-E8562FE99675}" srcOrd="1" destOrd="0" presId="urn:microsoft.com/office/officeart/2018/2/layout/IconVerticalSolidList"/>
    <dgm:cxn modelId="{A2E47E76-EB7E-438F-A0E6-73E93CD62AE1}" type="presParOf" srcId="{76749019-8523-422A-943A-F4F1C4B90059}" destId="{9963247B-4414-457A-81FA-AAEBC7F81DDF}" srcOrd="2" destOrd="0" presId="urn:microsoft.com/office/officeart/2018/2/layout/IconVerticalSolidList"/>
    <dgm:cxn modelId="{8C382C26-9F45-4016-AD4C-D4720983EA52}" type="presParOf" srcId="{76749019-8523-422A-943A-F4F1C4B90059}" destId="{C0676653-1A72-4D89-90C5-E2E70414A6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E24949-294B-497C-9EFA-6E4277664C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C6543F0-8A39-4167-AC1B-0970D60D43A0}">
      <dgm:prSet custT="1"/>
      <dgm:spPr/>
      <dgm:t>
        <a:bodyPr/>
        <a:lstStyle/>
        <a:p>
          <a:r>
            <a:rPr lang="en-US" sz="1800" dirty="0"/>
            <a:t>Data Accuracy: Ensuring real-time data is accurate and reliable can be challenging.</a:t>
          </a:r>
        </a:p>
      </dgm:t>
    </dgm:pt>
    <dgm:pt modelId="{819153B4-5D68-4750-A059-75773197926F}" type="parTrans" cxnId="{E52E4096-EF7B-423D-847A-A9FFF7D8AEF8}">
      <dgm:prSet/>
      <dgm:spPr/>
      <dgm:t>
        <a:bodyPr/>
        <a:lstStyle/>
        <a:p>
          <a:endParaRPr lang="en-US"/>
        </a:p>
      </dgm:t>
    </dgm:pt>
    <dgm:pt modelId="{3D32ADB0-B886-4A6C-A92C-A4202898B3F1}" type="sibTrans" cxnId="{E52E4096-EF7B-423D-847A-A9FFF7D8AEF8}">
      <dgm:prSet/>
      <dgm:spPr/>
      <dgm:t>
        <a:bodyPr/>
        <a:lstStyle/>
        <a:p>
          <a:endParaRPr lang="en-US"/>
        </a:p>
      </dgm:t>
    </dgm:pt>
    <dgm:pt modelId="{6215F8DD-463F-4EBA-A3DB-7F89E4B73F5D}">
      <dgm:prSet/>
      <dgm:spPr/>
      <dgm:t>
        <a:bodyPr/>
        <a:lstStyle/>
        <a:p>
          <a:r>
            <a:rPr lang="en-US" dirty="0"/>
            <a:t>User Interface Design: Creating an intuitive interface that is easy to navigate during high-stress situations.</a:t>
          </a:r>
        </a:p>
      </dgm:t>
    </dgm:pt>
    <dgm:pt modelId="{BA988929-EE6B-4217-B4D7-5C4261B234D6}" type="parTrans" cxnId="{025EB9AB-A3B8-48CA-87A1-371A9AD8059C}">
      <dgm:prSet/>
      <dgm:spPr/>
      <dgm:t>
        <a:bodyPr/>
        <a:lstStyle/>
        <a:p>
          <a:endParaRPr lang="en-US"/>
        </a:p>
      </dgm:t>
    </dgm:pt>
    <dgm:pt modelId="{06008121-89EF-4D7A-B7A7-A933997A84B7}" type="sibTrans" cxnId="{025EB9AB-A3B8-48CA-87A1-371A9AD8059C}">
      <dgm:prSet/>
      <dgm:spPr/>
      <dgm:t>
        <a:bodyPr/>
        <a:lstStyle/>
        <a:p>
          <a:endParaRPr lang="en-US"/>
        </a:p>
      </dgm:t>
    </dgm:pt>
    <dgm:pt modelId="{D33714FC-0508-4B84-A5F0-A2C4E9D755ED}">
      <dgm:prSet/>
      <dgm:spPr/>
      <dgm:t>
        <a:bodyPr/>
        <a:lstStyle/>
        <a:p>
          <a:r>
            <a:rPr lang="en-US" b="1" dirty="0"/>
            <a:t>Internet Accessibility</a:t>
          </a:r>
          <a:r>
            <a:rPr lang="en-US" dirty="0"/>
            <a:t>: Many disaster-affected areas may have limited internet access; consider offline capabilities.</a:t>
          </a:r>
        </a:p>
      </dgm:t>
    </dgm:pt>
    <dgm:pt modelId="{98FB8601-3DEE-4C90-9A74-E1D2C9A60205}" type="parTrans" cxnId="{99511E94-FDDF-49AA-BFF7-24F856065A25}">
      <dgm:prSet/>
      <dgm:spPr/>
      <dgm:t>
        <a:bodyPr/>
        <a:lstStyle/>
        <a:p>
          <a:endParaRPr lang="en-US"/>
        </a:p>
      </dgm:t>
    </dgm:pt>
    <dgm:pt modelId="{CC055C86-4974-4191-936B-BAE6B4654854}" type="sibTrans" cxnId="{99511E94-FDDF-49AA-BFF7-24F856065A25}">
      <dgm:prSet/>
      <dgm:spPr/>
      <dgm:t>
        <a:bodyPr/>
        <a:lstStyle/>
        <a:p>
          <a:endParaRPr lang="en-US"/>
        </a:p>
      </dgm:t>
    </dgm:pt>
    <dgm:pt modelId="{9ABD3628-1D0B-4FC1-A71C-384BE89A3824}">
      <dgm:prSet/>
      <dgm:spPr/>
      <dgm:t>
        <a:bodyPr/>
        <a:lstStyle/>
        <a:p>
          <a:r>
            <a:rPr lang="en-US" b="1"/>
            <a:t>Data Privacy</a:t>
          </a:r>
          <a:r>
            <a:rPr lang="en-US"/>
            <a:t>: Ensure user data is securely handled and comply with relevant regulations.</a:t>
          </a:r>
        </a:p>
      </dgm:t>
    </dgm:pt>
    <dgm:pt modelId="{ABFB3CEE-50EE-4EDA-940D-44BB027B1719}" type="parTrans" cxnId="{FD13FDF6-0699-4C45-9D57-7DB6F1F82B1C}">
      <dgm:prSet/>
      <dgm:spPr/>
      <dgm:t>
        <a:bodyPr/>
        <a:lstStyle/>
        <a:p>
          <a:endParaRPr lang="en-US"/>
        </a:p>
      </dgm:t>
    </dgm:pt>
    <dgm:pt modelId="{F1211D2C-B384-4B0C-B4D3-3435BA8DCD38}" type="sibTrans" cxnId="{FD13FDF6-0699-4C45-9D57-7DB6F1F82B1C}">
      <dgm:prSet/>
      <dgm:spPr/>
      <dgm:t>
        <a:bodyPr/>
        <a:lstStyle/>
        <a:p>
          <a:endParaRPr lang="en-US"/>
        </a:p>
      </dgm:t>
    </dgm:pt>
    <dgm:pt modelId="{E2DADE52-3031-4D15-B7E6-8623A79F9EA7}" type="pres">
      <dgm:prSet presAssocID="{31E24949-294B-497C-9EFA-6E4277664CC6}" presName="root" presStyleCnt="0">
        <dgm:presLayoutVars>
          <dgm:dir/>
          <dgm:resizeHandles val="exact"/>
        </dgm:presLayoutVars>
      </dgm:prSet>
      <dgm:spPr/>
    </dgm:pt>
    <dgm:pt modelId="{98996621-0092-4A6F-A450-7F5C050EB4E7}" type="pres">
      <dgm:prSet presAssocID="{FC6543F0-8A39-4167-AC1B-0970D60D43A0}" presName="compNode" presStyleCnt="0"/>
      <dgm:spPr/>
    </dgm:pt>
    <dgm:pt modelId="{49F087E8-CE6A-41B8-9307-0538CB69E2CD}" type="pres">
      <dgm:prSet presAssocID="{FC6543F0-8A39-4167-AC1B-0970D60D43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9D89D39-89E8-4A78-B41E-2BD7E8D59BBB}" type="pres">
      <dgm:prSet presAssocID="{FC6543F0-8A39-4167-AC1B-0970D60D43A0}" presName="spaceRect" presStyleCnt="0"/>
      <dgm:spPr/>
    </dgm:pt>
    <dgm:pt modelId="{9706809B-7696-4277-AB87-74260D437108}" type="pres">
      <dgm:prSet presAssocID="{FC6543F0-8A39-4167-AC1B-0970D60D43A0}" presName="textRect" presStyleLbl="revTx" presStyleIdx="0" presStyleCnt="4">
        <dgm:presLayoutVars>
          <dgm:chMax val="1"/>
          <dgm:chPref val="1"/>
        </dgm:presLayoutVars>
      </dgm:prSet>
      <dgm:spPr/>
    </dgm:pt>
    <dgm:pt modelId="{A870A0D8-521B-4B55-949C-EC3321BD393B}" type="pres">
      <dgm:prSet presAssocID="{3D32ADB0-B886-4A6C-A92C-A4202898B3F1}" presName="sibTrans" presStyleCnt="0"/>
      <dgm:spPr/>
    </dgm:pt>
    <dgm:pt modelId="{874293F0-6A24-49BF-B799-3548BD701900}" type="pres">
      <dgm:prSet presAssocID="{6215F8DD-463F-4EBA-A3DB-7F89E4B73F5D}" presName="compNode" presStyleCnt="0"/>
      <dgm:spPr/>
    </dgm:pt>
    <dgm:pt modelId="{CB276C0F-45E5-471A-8FA9-7E27752D6297}" type="pres">
      <dgm:prSet presAssocID="{6215F8DD-463F-4EBA-A3DB-7F89E4B73F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0A019FB-F617-4FE5-8FA9-18E328537AF9}" type="pres">
      <dgm:prSet presAssocID="{6215F8DD-463F-4EBA-A3DB-7F89E4B73F5D}" presName="spaceRect" presStyleCnt="0"/>
      <dgm:spPr/>
    </dgm:pt>
    <dgm:pt modelId="{4CB7A824-274B-42C5-9076-B00F377EB34B}" type="pres">
      <dgm:prSet presAssocID="{6215F8DD-463F-4EBA-A3DB-7F89E4B73F5D}" presName="textRect" presStyleLbl="revTx" presStyleIdx="1" presStyleCnt="4">
        <dgm:presLayoutVars>
          <dgm:chMax val="1"/>
          <dgm:chPref val="1"/>
        </dgm:presLayoutVars>
      </dgm:prSet>
      <dgm:spPr/>
    </dgm:pt>
    <dgm:pt modelId="{C90065BE-D2EE-42FE-8C6D-5DC599A3B13A}" type="pres">
      <dgm:prSet presAssocID="{06008121-89EF-4D7A-B7A7-A933997A84B7}" presName="sibTrans" presStyleCnt="0"/>
      <dgm:spPr/>
    </dgm:pt>
    <dgm:pt modelId="{BD7AFCC8-2C89-47A6-B3A0-FA4A182E91BE}" type="pres">
      <dgm:prSet presAssocID="{D33714FC-0508-4B84-A5F0-A2C4E9D755ED}" presName="compNode" presStyleCnt="0"/>
      <dgm:spPr/>
    </dgm:pt>
    <dgm:pt modelId="{8D2E267D-2FA9-4EBA-90C4-841CAB66B7D6}" type="pres">
      <dgm:prSet presAssocID="{D33714FC-0508-4B84-A5F0-A2C4E9D755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50B6E32-75C9-479F-BD01-E067947D8864}" type="pres">
      <dgm:prSet presAssocID="{D33714FC-0508-4B84-A5F0-A2C4E9D755ED}" presName="spaceRect" presStyleCnt="0"/>
      <dgm:spPr/>
    </dgm:pt>
    <dgm:pt modelId="{0B22DE49-F118-4546-9D67-A8E13B3C7A44}" type="pres">
      <dgm:prSet presAssocID="{D33714FC-0508-4B84-A5F0-A2C4E9D755ED}" presName="textRect" presStyleLbl="revTx" presStyleIdx="2" presStyleCnt="4">
        <dgm:presLayoutVars>
          <dgm:chMax val="1"/>
          <dgm:chPref val="1"/>
        </dgm:presLayoutVars>
      </dgm:prSet>
      <dgm:spPr/>
    </dgm:pt>
    <dgm:pt modelId="{A87342CD-D956-4B9F-9281-A2201B47DEA7}" type="pres">
      <dgm:prSet presAssocID="{CC055C86-4974-4191-936B-BAE6B4654854}" presName="sibTrans" presStyleCnt="0"/>
      <dgm:spPr/>
    </dgm:pt>
    <dgm:pt modelId="{F4FD2A4B-F8E9-408B-87D2-9E1241997E2E}" type="pres">
      <dgm:prSet presAssocID="{9ABD3628-1D0B-4FC1-A71C-384BE89A3824}" presName="compNode" presStyleCnt="0"/>
      <dgm:spPr/>
    </dgm:pt>
    <dgm:pt modelId="{B4BE6C2E-2E7D-4C29-9D66-0F295409CF0D}" type="pres">
      <dgm:prSet presAssocID="{9ABD3628-1D0B-4FC1-A71C-384BE89A38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9797336-E72B-465F-B6E3-D7CB6B513430}" type="pres">
      <dgm:prSet presAssocID="{9ABD3628-1D0B-4FC1-A71C-384BE89A3824}" presName="spaceRect" presStyleCnt="0"/>
      <dgm:spPr/>
    </dgm:pt>
    <dgm:pt modelId="{E413FF0C-5396-4983-9CAB-7125526CE49B}" type="pres">
      <dgm:prSet presAssocID="{9ABD3628-1D0B-4FC1-A71C-384BE89A38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987017-F260-44DE-A562-7D58C622851B}" type="presOf" srcId="{6215F8DD-463F-4EBA-A3DB-7F89E4B73F5D}" destId="{4CB7A824-274B-42C5-9076-B00F377EB34B}" srcOrd="0" destOrd="0" presId="urn:microsoft.com/office/officeart/2018/2/layout/IconLabelList"/>
    <dgm:cxn modelId="{889CB588-0D1C-4451-A2FE-2D7BA8077324}" type="presOf" srcId="{31E24949-294B-497C-9EFA-6E4277664CC6}" destId="{E2DADE52-3031-4D15-B7E6-8623A79F9EA7}" srcOrd="0" destOrd="0" presId="urn:microsoft.com/office/officeart/2018/2/layout/IconLabelList"/>
    <dgm:cxn modelId="{99511E94-FDDF-49AA-BFF7-24F856065A25}" srcId="{31E24949-294B-497C-9EFA-6E4277664CC6}" destId="{D33714FC-0508-4B84-A5F0-A2C4E9D755ED}" srcOrd="2" destOrd="0" parTransId="{98FB8601-3DEE-4C90-9A74-E1D2C9A60205}" sibTransId="{CC055C86-4974-4191-936B-BAE6B4654854}"/>
    <dgm:cxn modelId="{E52E4096-EF7B-423D-847A-A9FFF7D8AEF8}" srcId="{31E24949-294B-497C-9EFA-6E4277664CC6}" destId="{FC6543F0-8A39-4167-AC1B-0970D60D43A0}" srcOrd="0" destOrd="0" parTransId="{819153B4-5D68-4750-A059-75773197926F}" sibTransId="{3D32ADB0-B886-4A6C-A92C-A4202898B3F1}"/>
    <dgm:cxn modelId="{CD56019E-E718-4D3E-B17D-1268A99476A6}" type="presOf" srcId="{D33714FC-0508-4B84-A5F0-A2C4E9D755ED}" destId="{0B22DE49-F118-4546-9D67-A8E13B3C7A44}" srcOrd="0" destOrd="0" presId="urn:microsoft.com/office/officeart/2018/2/layout/IconLabelList"/>
    <dgm:cxn modelId="{025EB9AB-A3B8-48CA-87A1-371A9AD8059C}" srcId="{31E24949-294B-497C-9EFA-6E4277664CC6}" destId="{6215F8DD-463F-4EBA-A3DB-7F89E4B73F5D}" srcOrd="1" destOrd="0" parTransId="{BA988929-EE6B-4217-B4D7-5C4261B234D6}" sibTransId="{06008121-89EF-4D7A-B7A7-A933997A84B7}"/>
    <dgm:cxn modelId="{145660C3-3ED0-484E-8052-7A469D266A4F}" type="presOf" srcId="{FC6543F0-8A39-4167-AC1B-0970D60D43A0}" destId="{9706809B-7696-4277-AB87-74260D437108}" srcOrd="0" destOrd="0" presId="urn:microsoft.com/office/officeart/2018/2/layout/IconLabelList"/>
    <dgm:cxn modelId="{70DD71C8-9EB9-47A1-ADB0-C9E6219E4675}" type="presOf" srcId="{9ABD3628-1D0B-4FC1-A71C-384BE89A3824}" destId="{E413FF0C-5396-4983-9CAB-7125526CE49B}" srcOrd="0" destOrd="0" presId="urn:microsoft.com/office/officeart/2018/2/layout/IconLabelList"/>
    <dgm:cxn modelId="{FD13FDF6-0699-4C45-9D57-7DB6F1F82B1C}" srcId="{31E24949-294B-497C-9EFA-6E4277664CC6}" destId="{9ABD3628-1D0B-4FC1-A71C-384BE89A3824}" srcOrd="3" destOrd="0" parTransId="{ABFB3CEE-50EE-4EDA-940D-44BB027B1719}" sibTransId="{F1211D2C-B384-4B0C-B4D3-3435BA8DCD38}"/>
    <dgm:cxn modelId="{D95621A1-A909-4198-85E0-802CE3775963}" type="presParOf" srcId="{E2DADE52-3031-4D15-B7E6-8623A79F9EA7}" destId="{98996621-0092-4A6F-A450-7F5C050EB4E7}" srcOrd="0" destOrd="0" presId="urn:microsoft.com/office/officeart/2018/2/layout/IconLabelList"/>
    <dgm:cxn modelId="{D0C28924-A776-4DED-AF37-ED6E3F93A185}" type="presParOf" srcId="{98996621-0092-4A6F-A450-7F5C050EB4E7}" destId="{49F087E8-CE6A-41B8-9307-0538CB69E2CD}" srcOrd="0" destOrd="0" presId="urn:microsoft.com/office/officeart/2018/2/layout/IconLabelList"/>
    <dgm:cxn modelId="{466B54D5-F813-4F0C-B3A3-F70F71A3876F}" type="presParOf" srcId="{98996621-0092-4A6F-A450-7F5C050EB4E7}" destId="{09D89D39-89E8-4A78-B41E-2BD7E8D59BBB}" srcOrd="1" destOrd="0" presId="urn:microsoft.com/office/officeart/2018/2/layout/IconLabelList"/>
    <dgm:cxn modelId="{AD4438F0-7A80-4BD5-A3F1-A3ED8E7A47B9}" type="presParOf" srcId="{98996621-0092-4A6F-A450-7F5C050EB4E7}" destId="{9706809B-7696-4277-AB87-74260D437108}" srcOrd="2" destOrd="0" presId="urn:microsoft.com/office/officeart/2018/2/layout/IconLabelList"/>
    <dgm:cxn modelId="{A5650436-24E7-4CCE-9F59-BED08CA8AAD5}" type="presParOf" srcId="{E2DADE52-3031-4D15-B7E6-8623A79F9EA7}" destId="{A870A0D8-521B-4B55-949C-EC3321BD393B}" srcOrd="1" destOrd="0" presId="urn:microsoft.com/office/officeart/2018/2/layout/IconLabelList"/>
    <dgm:cxn modelId="{6FC16E68-2ADB-449B-81DE-EC7C67054FC8}" type="presParOf" srcId="{E2DADE52-3031-4D15-B7E6-8623A79F9EA7}" destId="{874293F0-6A24-49BF-B799-3548BD701900}" srcOrd="2" destOrd="0" presId="urn:microsoft.com/office/officeart/2018/2/layout/IconLabelList"/>
    <dgm:cxn modelId="{C301B755-4A28-496C-9B44-9DAE95D3DC30}" type="presParOf" srcId="{874293F0-6A24-49BF-B799-3548BD701900}" destId="{CB276C0F-45E5-471A-8FA9-7E27752D6297}" srcOrd="0" destOrd="0" presId="urn:microsoft.com/office/officeart/2018/2/layout/IconLabelList"/>
    <dgm:cxn modelId="{FEC16B6F-BBD5-4360-A3DC-F07EBC783B16}" type="presParOf" srcId="{874293F0-6A24-49BF-B799-3548BD701900}" destId="{20A019FB-F617-4FE5-8FA9-18E328537AF9}" srcOrd="1" destOrd="0" presId="urn:microsoft.com/office/officeart/2018/2/layout/IconLabelList"/>
    <dgm:cxn modelId="{526941C6-491A-4597-9C8A-85076608BA8E}" type="presParOf" srcId="{874293F0-6A24-49BF-B799-3548BD701900}" destId="{4CB7A824-274B-42C5-9076-B00F377EB34B}" srcOrd="2" destOrd="0" presId="urn:microsoft.com/office/officeart/2018/2/layout/IconLabelList"/>
    <dgm:cxn modelId="{D4C738CC-63A3-46AC-8A5A-F87DA163698C}" type="presParOf" srcId="{E2DADE52-3031-4D15-B7E6-8623A79F9EA7}" destId="{C90065BE-D2EE-42FE-8C6D-5DC599A3B13A}" srcOrd="3" destOrd="0" presId="urn:microsoft.com/office/officeart/2018/2/layout/IconLabelList"/>
    <dgm:cxn modelId="{917D46B8-2085-4864-AB5B-204E3D56ABD3}" type="presParOf" srcId="{E2DADE52-3031-4D15-B7E6-8623A79F9EA7}" destId="{BD7AFCC8-2C89-47A6-B3A0-FA4A182E91BE}" srcOrd="4" destOrd="0" presId="urn:microsoft.com/office/officeart/2018/2/layout/IconLabelList"/>
    <dgm:cxn modelId="{FD55A4F0-F9C1-4E91-A5BD-D29A84B02554}" type="presParOf" srcId="{BD7AFCC8-2C89-47A6-B3A0-FA4A182E91BE}" destId="{8D2E267D-2FA9-4EBA-90C4-841CAB66B7D6}" srcOrd="0" destOrd="0" presId="urn:microsoft.com/office/officeart/2018/2/layout/IconLabelList"/>
    <dgm:cxn modelId="{FE7F9794-66BF-42D6-BC59-59B6E14F632B}" type="presParOf" srcId="{BD7AFCC8-2C89-47A6-B3A0-FA4A182E91BE}" destId="{750B6E32-75C9-479F-BD01-E067947D8864}" srcOrd="1" destOrd="0" presId="urn:microsoft.com/office/officeart/2018/2/layout/IconLabelList"/>
    <dgm:cxn modelId="{693C2581-FE22-4A8A-9B57-3DCA8D23AC9D}" type="presParOf" srcId="{BD7AFCC8-2C89-47A6-B3A0-FA4A182E91BE}" destId="{0B22DE49-F118-4546-9D67-A8E13B3C7A44}" srcOrd="2" destOrd="0" presId="urn:microsoft.com/office/officeart/2018/2/layout/IconLabelList"/>
    <dgm:cxn modelId="{442163E4-945A-401B-8A06-0B8C2A31EB64}" type="presParOf" srcId="{E2DADE52-3031-4D15-B7E6-8623A79F9EA7}" destId="{A87342CD-D956-4B9F-9281-A2201B47DEA7}" srcOrd="5" destOrd="0" presId="urn:microsoft.com/office/officeart/2018/2/layout/IconLabelList"/>
    <dgm:cxn modelId="{5837D884-07C8-4AA1-B231-7C526FC1B206}" type="presParOf" srcId="{E2DADE52-3031-4D15-B7E6-8623A79F9EA7}" destId="{F4FD2A4B-F8E9-408B-87D2-9E1241997E2E}" srcOrd="6" destOrd="0" presId="urn:microsoft.com/office/officeart/2018/2/layout/IconLabelList"/>
    <dgm:cxn modelId="{F38BD209-49E8-4F91-B29A-0788BC5BA5D4}" type="presParOf" srcId="{F4FD2A4B-F8E9-408B-87D2-9E1241997E2E}" destId="{B4BE6C2E-2E7D-4C29-9D66-0F295409CF0D}" srcOrd="0" destOrd="0" presId="urn:microsoft.com/office/officeart/2018/2/layout/IconLabelList"/>
    <dgm:cxn modelId="{3C98BD25-EEB8-45E3-A192-3CE032E4192D}" type="presParOf" srcId="{F4FD2A4B-F8E9-408B-87D2-9E1241997E2E}" destId="{F9797336-E72B-465F-B6E3-D7CB6B513430}" srcOrd="1" destOrd="0" presId="urn:microsoft.com/office/officeart/2018/2/layout/IconLabelList"/>
    <dgm:cxn modelId="{6F69A176-520E-4526-9F61-807B8C9CB659}" type="presParOf" srcId="{F4FD2A4B-F8E9-408B-87D2-9E1241997E2E}" destId="{E413FF0C-5396-4983-9CAB-7125526CE4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2D141-4F69-485E-876C-0B728E4A749E}">
      <dsp:nvSpPr>
        <dsp:cNvPr id="0" name=""/>
        <dsp:cNvSpPr/>
      </dsp:nvSpPr>
      <dsp:spPr>
        <a:xfrm>
          <a:off x="181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7526E-9682-4A7B-88E0-8D9EFE661D8D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6C31-36D2-4FC9-97AE-5CCBC1D26B6D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develop a system that provides real-time support for evacuation and resource distribution during disasters.</a:t>
          </a:r>
        </a:p>
      </dsp:txBody>
      <dsp:txXfrm>
        <a:off x="1114199" y="2973040"/>
        <a:ext cx="3600000" cy="720000"/>
      </dsp:txXfrm>
    </dsp:sp>
    <dsp:sp modelId="{0CE591DF-2F33-4673-A6B1-FFB3B56757E0}">
      <dsp:nvSpPr>
        <dsp:cNvPr id="0" name=""/>
        <dsp:cNvSpPr/>
      </dsp:nvSpPr>
      <dsp:spPr>
        <a:xfrm>
          <a:off x="604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3B5A6-A24A-4AE8-B993-52E4CA2817C5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55438-CEA6-4775-8011-35486DFE53EE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utilize mapping technology and database management for efficient disaster response.</a:t>
          </a:r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39A00-97CB-40C0-8A4A-0E91F7DDF612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A5E5C-0F7F-4664-BAE1-8A7001FBCA5B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Evacuation Route Finder</a:t>
          </a:r>
          <a:r>
            <a:rPr lang="en-US" sz="2800" kern="1200"/>
            <a:t>: A tool to help individuals navigate safely to designated shelters or safe zones.</a:t>
          </a:r>
        </a:p>
      </dsp:txBody>
      <dsp:txXfrm>
        <a:off x="560236" y="832323"/>
        <a:ext cx="4149382" cy="2576345"/>
      </dsp:txXfrm>
    </dsp:sp>
    <dsp:sp modelId="{E33E07BF-9CF2-4B70-8CA0-73920AAF21ED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75D00-7461-4759-B1B6-51C24662318B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Water/Food Distribution System</a:t>
          </a:r>
          <a:r>
            <a:rPr lang="en-US" sz="2800" kern="1200"/>
            <a:t>: A platform to manage and track the distribution of essential resources like water and food.</a:t>
          </a:r>
        </a:p>
      </dsp:txBody>
      <dsp:txXfrm>
        <a:off x="5827635" y="832323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0ED99-CC21-4409-B6A2-69CAB3032898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88729-C19E-4B3D-B1F1-7A09BF0A37A9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CE6A5-9070-4922-AFEF-371AF1782E7B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Evacuation Route Finder: Real-time routing based on hazards.</a:t>
          </a:r>
        </a:p>
      </dsp:txBody>
      <dsp:txXfrm>
        <a:off x="1303148" y="611144"/>
        <a:ext cx="8755251" cy="1128267"/>
      </dsp:txXfrm>
    </dsp:sp>
    <dsp:sp modelId="{BC521308-32C9-4E4E-B281-8DF7B704DF1B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FA207-FF95-420A-AE55-0FEC2BA5379E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1D1DA-FA8B-4544-A031-22750711511A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Resource Distribution: Inventory management and needs assessment.</a:t>
          </a:r>
          <a:endParaRPr lang="en-US" sz="2500" kern="1200"/>
        </a:p>
      </dsp:txBody>
      <dsp:txXfrm>
        <a:off x="1303148" y="2021478"/>
        <a:ext cx="875525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7968D-9F87-4A65-9EC0-82AC66272582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AB082-C40C-4F81-A790-0CA686BF7113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A8434-8104-465D-8B8E-CDF2D6BB5EEC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Route Mapping: Utilizes mapping services to create routes.</a:t>
          </a:r>
          <a:endParaRPr lang="en-US" sz="2400" kern="1200"/>
        </a:p>
      </dsp:txBody>
      <dsp:txXfrm>
        <a:off x="1689780" y="625"/>
        <a:ext cx="4892774" cy="1463013"/>
      </dsp:txXfrm>
    </dsp:sp>
    <dsp:sp modelId="{86F87FE8-BA10-4666-848E-9A86E9415BCC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B7F24-B5EE-4CCB-A7E5-17B0068E66E5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B6186-7223-4B82-B011-77E7CC6ABFCE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Risk Factors: Integrates real-time hazard data, adjusting routes dynamically.</a:t>
          </a:r>
          <a:endParaRPr lang="en-US" sz="2400" kern="1200"/>
        </a:p>
      </dsp:txBody>
      <dsp:txXfrm>
        <a:off x="1689780" y="1829392"/>
        <a:ext cx="4892774" cy="1463013"/>
      </dsp:txXfrm>
    </dsp:sp>
    <dsp:sp modelId="{3A3F6702-8DE5-438E-B939-F95594420021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8503B-6416-4F9B-B124-56E0ED21DDC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D094A-6AB4-46F2-8D28-2EC45878B1D3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Notifications: Sends updates to users regarding route changes or hazards.</a:t>
          </a:r>
          <a:endParaRPr lang="en-US" sz="2400" kern="1200"/>
        </a:p>
      </dsp:txBody>
      <dsp:txXfrm>
        <a:off x="1689780" y="3658159"/>
        <a:ext cx="4892774" cy="1463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B5F07-AF28-4F76-A4FE-60E0F4889FC9}">
      <dsp:nvSpPr>
        <dsp:cNvPr id="0" name=""/>
        <dsp:cNvSpPr/>
      </dsp:nvSpPr>
      <dsp:spPr>
        <a:xfrm>
          <a:off x="562040" y="1608617"/>
          <a:ext cx="877254" cy="877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A1214-EA77-4096-B956-659A3937F2AA}">
      <dsp:nvSpPr>
        <dsp:cNvPr id="0" name=""/>
        <dsp:cNvSpPr/>
      </dsp:nvSpPr>
      <dsp:spPr>
        <a:xfrm>
          <a:off x="25940" y="2793180"/>
          <a:ext cx="19494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Resource Inventory: Maintains real-time data on available supplies.</a:t>
          </a:r>
          <a:endParaRPr lang="en-US" sz="1100" kern="1200" dirty="0"/>
        </a:p>
      </dsp:txBody>
      <dsp:txXfrm>
        <a:off x="25940" y="2793180"/>
        <a:ext cx="1949454" cy="720000"/>
      </dsp:txXfrm>
    </dsp:sp>
    <dsp:sp modelId="{0E25FCBB-DE34-4AFB-B9A2-A1193D30E19B}">
      <dsp:nvSpPr>
        <dsp:cNvPr id="0" name=""/>
        <dsp:cNvSpPr/>
      </dsp:nvSpPr>
      <dsp:spPr>
        <a:xfrm>
          <a:off x="2852650" y="1608617"/>
          <a:ext cx="877254" cy="877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01D89-3E4B-430C-9BCE-1E91EF56F196}">
      <dsp:nvSpPr>
        <dsp:cNvPr id="0" name=""/>
        <dsp:cNvSpPr/>
      </dsp:nvSpPr>
      <dsp:spPr>
        <a:xfrm>
          <a:off x="2316550" y="2793180"/>
          <a:ext cx="19494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Need Assessment: Evaluates areas of high demand to prioritize distribution.</a:t>
          </a:r>
          <a:endParaRPr lang="en-US" sz="1100" kern="1200" dirty="0"/>
        </a:p>
      </dsp:txBody>
      <dsp:txXfrm>
        <a:off x="2316550" y="2793180"/>
        <a:ext cx="1949454" cy="720000"/>
      </dsp:txXfrm>
    </dsp:sp>
    <dsp:sp modelId="{77524BB1-AD23-4F56-BD16-5A39A7B7BBDF}">
      <dsp:nvSpPr>
        <dsp:cNvPr id="0" name=""/>
        <dsp:cNvSpPr/>
      </dsp:nvSpPr>
      <dsp:spPr>
        <a:xfrm>
          <a:off x="5143259" y="1608617"/>
          <a:ext cx="877254" cy="877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8323E-453F-49DB-B4C4-087F4ABCD72C}">
      <dsp:nvSpPr>
        <dsp:cNvPr id="0" name=""/>
        <dsp:cNvSpPr/>
      </dsp:nvSpPr>
      <dsp:spPr>
        <a:xfrm>
          <a:off x="4607159" y="2793180"/>
          <a:ext cx="19494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Request Management: Allows users to request needed supplies directly through the platform.</a:t>
          </a:r>
          <a:endParaRPr lang="en-US" sz="1100" kern="1200" dirty="0"/>
        </a:p>
      </dsp:txBody>
      <dsp:txXfrm>
        <a:off x="4607159" y="2793180"/>
        <a:ext cx="194945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F4DBD-E552-4013-A56D-51F243E98B91}">
      <dsp:nvSpPr>
        <dsp:cNvPr id="0" name=""/>
        <dsp:cNvSpPr/>
      </dsp:nvSpPr>
      <dsp:spPr>
        <a:xfrm>
          <a:off x="-104455" y="7075"/>
          <a:ext cx="4639736" cy="9836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89169-06A5-41BF-9B4E-1B9D6CA31C6F}">
      <dsp:nvSpPr>
        <dsp:cNvPr id="0" name=""/>
        <dsp:cNvSpPr/>
      </dsp:nvSpPr>
      <dsp:spPr>
        <a:xfrm>
          <a:off x="193103" y="228399"/>
          <a:ext cx="541015" cy="54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90C28-82B4-48F1-B8AA-51371E5F5AD5}">
      <dsp:nvSpPr>
        <dsp:cNvPr id="0" name=""/>
        <dsp:cNvSpPr/>
      </dsp:nvSpPr>
      <dsp:spPr>
        <a:xfrm>
          <a:off x="1031677" y="7075"/>
          <a:ext cx="3501380" cy="98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05" tIns="104105" rIns="104105" bIns="10410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React</a:t>
          </a:r>
          <a:r>
            <a:rPr lang="en-US" sz="1200" kern="1200" dirty="0"/>
            <a:t>: Core library for building the user interface.</a:t>
          </a:r>
        </a:p>
      </dsp:txBody>
      <dsp:txXfrm>
        <a:off x="1031677" y="7075"/>
        <a:ext cx="3501380" cy="983664"/>
      </dsp:txXfrm>
    </dsp:sp>
    <dsp:sp modelId="{EAB39C02-8EDC-4AB6-951B-B3E487C7C007}">
      <dsp:nvSpPr>
        <dsp:cNvPr id="0" name=""/>
        <dsp:cNvSpPr/>
      </dsp:nvSpPr>
      <dsp:spPr>
        <a:xfrm>
          <a:off x="-104455" y="1314729"/>
          <a:ext cx="4639736" cy="9836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D591-4573-4495-A81C-E74FFE006E3A}">
      <dsp:nvSpPr>
        <dsp:cNvPr id="0" name=""/>
        <dsp:cNvSpPr/>
      </dsp:nvSpPr>
      <dsp:spPr>
        <a:xfrm>
          <a:off x="193103" y="1536054"/>
          <a:ext cx="541015" cy="54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6DCEC-D3BE-4C8E-B793-7729A12D791B}">
      <dsp:nvSpPr>
        <dsp:cNvPr id="0" name=""/>
        <dsp:cNvSpPr/>
      </dsp:nvSpPr>
      <dsp:spPr>
        <a:xfrm>
          <a:off x="820544" y="1236656"/>
          <a:ext cx="3923647" cy="1139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05" tIns="104105" rIns="104105" bIns="10410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application uses React Router for client-side routing, enabling navigation between components without a full page reload.</a:t>
          </a:r>
        </a:p>
      </dsp:txBody>
      <dsp:txXfrm>
        <a:off x="820544" y="1236656"/>
        <a:ext cx="3923647" cy="1139811"/>
      </dsp:txXfrm>
    </dsp:sp>
    <dsp:sp modelId="{2B5CAB7E-C9A4-4D50-A115-D09EF8531CF9}">
      <dsp:nvSpPr>
        <dsp:cNvPr id="0" name=""/>
        <dsp:cNvSpPr/>
      </dsp:nvSpPr>
      <dsp:spPr>
        <a:xfrm>
          <a:off x="-104455" y="2622384"/>
          <a:ext cx="4639736" cy="9836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0D530-8E72-409E-B0AD-E8562FE99675}">
      <dsp:nvSpPr>
        <dsp:cNvPr id="0" name=""/>
        <dsp:cNvSpPr/>
      </dsp:nvSpPr>
      <dsp:spPr>
        <a:xfrm>
          <a:off x="193103" y="2843708"/>
          <a:ext cx="541015" cy="54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76653-1A72-4D89-90C5-E2E70414A681}">
      <dsp:nvSpPr>
        <dsp:cNvPr id="0" name=""/>
        <dsp:cNvSpPr/>
      </dsp:nvSpPr>
      <dsp:spPr>
        <a:xfrm>
          <a:off x="1031677" y="2622384"/>
          <a:ext cx="3501380" cy="98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05" tIns="104105" rIns="104105" bIns="10410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 making HTTP requests to a backend API for fetching and manipulating data, specifically in </a:t>
          </a:r>
          <a:r>
            <a:rPr lang="en-US" sz="1200" kern="1200" dirty="0" err="1"/>
            <a:t>InventoryRequest</a:t>
          </a:r>
          <a:r>
            <a:rPr lang="en-US" sz="1200" kern="1200" dirty="0"/>
            <a:t>.</a:t>
          </a:r>
        </a:p>
      </dsp:txBody>
      <dsp:txXfrm>
        <a:off x="1031677" y="2622384"/>
        <a:ext cx="3501380" cy="983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87E8-CE6A-41B8-9307-0538CB69E2CD}">
      <dsp:nvSpPr>
        <dsp:cNvPr id="0" name=""/>
        <dsp:cNvSpPr/>
      </dsp:nvSpPr>
      <dsp:spPr>
        <a:xfrm>
          <a:off x="938775" y="60697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6809B-7696-4277-AB87-74260D437108}">
      <dsp:nvSpPr>
        <dsp:cNvPr id="0" name=""/>
        <dsp:cNvSpPr/>
      </dsp:nvSpPr>
      <dsp:spPr>
        <a:xfrm>
          <a:off x="372805" y="1919108"/>
          <a:ext cx="2058075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Accuracy: Ensuring real-time data is accurate and reliable can be challenging.</a:t>
          </a:r>
        </a:p>
      </dsp:txBody>
      <dsp:txXfrm>
        <a:off x="372805" y="1919108"/>
        <a:ext cx="2058075" cy="1260000"/>
      </dsp:txXfrm>
    </dsp:sp>
    <dsp:sp modelId="{CB276C0F-45E5-471A-8FA9-7E27752D6297}">
      <dsp:nvSpPr>
        <dsp:cNvPr id="0" name=""/>
        <dsp:cNvSpPr/>
      </dsp:nvSpPr>
      <dsp:spPr>
        <a:xfrm>
          <a:off x="3357014" y="60697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A824-274B-42C5-9076-B00F377EB34B}">
      <dsp:nvSpPr>
        <dsp:cNvPr id="0" name=""/>
        <dsp:cNvSpPr/>
      </dsp:nvSpPr>
      <dsp:spPr>
        <a:xfrm>
          <a:off x="2791043" y="1919108"/>
          <a:ext cx="2058075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Interface Design: Creating an intuitive interface that is easy to navigate during high-stress situations.</a:t>
          </a:r>
        </a:p>
      </dsp:txBody>
      <dsp:txXfrm>
        <a:off x="2791043" y="1919108"/>
        <a:ext cx="2058075" cy="1260000"/>
      </dsp:txXfrm>
    </dsp:sp>
    <dsp:sp modelId="{8D2E267D-2FA9-4EBA-90C4-841CAB66B7D6}">
      <dsp:nvSpPr>
        <dsp:cNvPr id="0" name=""/>
        <dsp:cNvSpPr/>
      </dsp:nvSpPr>
      <dsp:spPr>
        <a:xfrm>
          <a:off x="5775252" y="60697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2DE49-F118-4546-9D67-A8E13B3C7A44}">
      <dsp:nvSpPr>
        <dsp:cNvPr id="0" name=""/>
        <dsp:cNvSpPr/>
      </dsp:nvSpPr>
      <dsp:spPr>
        <a:xfrm>
          <a:off x="5209281" y="1919108"/>
          <a:ext cx="2058075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Internet Accessibility</a:t>
          </a:r>
          <a:r>
            <a:rPr lang="en-US" sz="1500" kern="1200" dirty="0"/>
            <a:t>: Many disaster-affected areas may have limited internet access; consider offline capabilities.</a:t>
          </a:r>
        </a:p>
      </dsp:txBody>
      <dsp:txXfrm>
        <a:off x="5209281" y="1919108"/>
        <a:ext cx="2058075" cy="1260000"/>
      </dsp:txXfrm>
    </dsp:sp>
    <dsp:sp modelId="{B4BE6C2E-2E7D-4C29-9D66-0F295409CF0D}">
      <dsp:nvSpPr>
        <dsp:cNvPr id="0" name=""/>
        <dsp:cNvSpPr/>
      </dsp:nvSpPr>
      <dsp:spPr>
        <a:xfrm>
          <a:off x="8193490" y="60697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3FF0C-5396-4983-9CAB-7125526CE49B}">
      <dsp:nvSpPr>
        <dsp:cNvPr id="0" name=""/>
        <dsp:cNvSpPr/>
      </dsp:nvSpPr>
      <dsp:spPr>
        <a:xfrm>
          <a:off x="7627519" y="1919108"/>
          <a:ext cx="2058075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Privacy</a:t>
          </a:r>
          <a:r>
            <a:rPr lang="en-US" sz="1500" kern="1200"/>
            <a:t>: Ensure user data is securely handled and comply with relevant regulations.</a:t>
          </a:r>
        </a:p>
      </dsp:txBody>
      <dsp:txXfrm>
        <a:off x="7627519" y="1919108"/>
        <a:ext cx="2058075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2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7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5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4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6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4966E-B1FF-CDF9-8E03-9342B76D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IN" dirty="0"/>
              <a:t>Tech for Disaster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8E16B-1212-DF4F-4656-865496975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BY…</a:t>
            </a:r>
          </a:p>
        </p:txBody>
      </p:sp>
      <p:pic>
        <p:nvPicPr>
          <p:cNvPr id="4" name="Picture 3" descr="A colorful wave of paint&#10;&#10;Description automatically generated">
            <a:extLst>
              <a:ext uri="{FF2B5EF4-FFF2-40B4-BE49-F238E27FC236}">
                <a16:creationId xmlns:a16="http://schemas.microsoft.com/office/drawing/2014/main" id="{B9757358-2D12-A7ED-929D-1085EC4B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17" r="17267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8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3CC9-E11C-8F72-F1D9-7BFD5042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Technical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D8D8-1497-8172-DD1E-065B8CBAF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730C-19BD-C844-B53C-827C9D9A8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33968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62314-6D7D-DF55-BA96-B41D716D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backend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E22FD34-4B14-A5E3-7168-94B69A0E62C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51888055"/>
              </p:ext>
            </p:extLst>
          </p:nvPr>
        </p:nvGraphicFramePr>
        <p:xfrm>
          <a:off x="1486744" y="2616856"/>
          <a:ext cx="4639736" cy="361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8FBD93A-DD2A-18DE-02EE-7DFEEB8CC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944" y="2616856"/>
            <a:ext cx="4791871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657C-1865-79C7-06DF-CBF8CB86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Challenges and Considerations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D0456-191D-72B9-536E-004B3B52C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4924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4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C9DAC-204D-6C0E-868A-4E19B22D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How can we improve it in future?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0FA481C8-848C-A303-376A-ADC2DF74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02" r="1143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EE8F-62C5-46DF-87BB-47EF066B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Machine Learning</a:t>
            </a:r>
            <a:r>
              <a:rPr lang="en-US" sz="1800" dirty="0">
                <a:solidFill>
                  <a:srgbClr val="FFFFFF"/>
                </a:solidFill>
              </a:rPr>
              <a:t>: We can implement predictive algorithms to forecast resource needs based on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</a:rPr>
              <a:t>Mobile App</a:t>
            </a:r>
            <a:r>
              <a:rPr lang="en-US" sz="1800" dirty="0">
                <a:solidFill>
                  <a:srgbClr val="FFFFFF"/>
                </a:solidFill>
              </a:rPr>
              <a:t>: Develop a mobile application for easier access during emergencies.</a:t>
            </a:r>
            <a:endParaRPr lang="en-US" sz="1800" b="1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Explore the possibility of expanding the system to cover additional geographical areas and disaster types (e.g., earthquakes, hurricanes).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6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08298-30F1-2129-9078-C1A4CDAF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IN" sz="4300" dirty="0"/>
              <a:t>Conclusion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4CB4-DD2A-CBFC-816F-BF37F112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The "Tech for Disaster Management" project aims to leverage technology to improve safety and resource management during disasters. By integrating an evacuation route finder with a resource distribution system, we can significantly enhance disaster response efforts.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0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AA482-C95A-1FBF-36C8-A838F2C3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/>
              <a:t>INTRODUCTION </a:t>
            </a:r>
            <a:endParaRPr lang="en-IN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77445782-1DE9-E74E-D08A-9C3B8FED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14" r="46237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F921-92D5-7CF3-FCFD-1EFF900C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/>
              <a:t>Disasters can strike unexpectedly, leading to chaos and disorganization. Efficient disaster management is essential for minimizing loss of life and ensuring the safety of affected populations. Technology plays a crucial role in streamlining communication, coordinating resources, and guiding individuals to safety.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2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0E581-6E45-001C-E481-2EC0172E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What is our objective?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B93759-075F-CB83-F431-5694AB818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81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08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A06E9-B35F-1A1D-6959-533FE588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2800" dirty="0"/>
              <a:t>Overview: </a:t>
            </a:r>
            <a:r>
              <a:rPr lang="en-US" sz="2800" dirty="0"/>
              <a:t>The "Tech for Disaster Management" project comprises two primary components:</a:t>
            </a:r>
            <a:br>
              <a:rPr lang="en-US" sz="2800" dirty="0"/>
            </a:br>
            <a:endParaRPr lang="en-IN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743628-CF27-7EDE-C5F5-B80C3C34A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3240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71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355F-8654-8FB8-5E78-0EE807DA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2B82B4-F5A7-90DA-DCA7-903AD09B35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2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844AE3-DBBA-0453-68BB-FA47A7DE2C58}"/>
              </a:ext>
            </a:extLst>
          </p:cNvPr>
          <p:cNvSpPr/>
          <p:nvPr/>
        </p:nvSpPr>
        <p:spPr>
          <a:xfrm>
            <a:off x="896673" y="1167150"/>
            <a:ext cx="3182682" cy="1615440"/>
          </a:xfrm>
          <a:prstGeom prst="roundRect">
            <a:avLst>
              <a:gd name="adj" fmla="val 22328"/>
            </a:avLst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0C20FF-8CC3-1D20-E6AB-FAE0A5A2880C}"/>
              </a:ext>
            </a:extLst>
          </p:cNvPr>
          <p:cNvSpPr/>
          <p:nvPr/>
        </p:nvSpPr>
        <p:spPr>
          <a:xfrm>
            <a:off x="274320" y="1188720"/>
            <a:ext cx="4175748" cy="175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25966B-6555-C99B-46CC-C50FCC50D61C}"/>
              </a:ext>
            </a:extLst>
          </p:cNvPr>
          <p:cNvSpPr/>
          <p:nvPr/>
        </p:nvSpPr>
        <p:spPr>
          <a:xfrm>
            <a:off x="643469" y="890250"/>
            <a:ext cx="3377413" cy="1752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EA2E9-E0A3-32F8-9902-3A2546E2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1745"/>
            <a:ext cx="3689094" cy="505590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Evacuation Route Finder</a:t>
            </a:r>
            <a:br>
              <a:rPr lang="en-US" sz="2000" b="1" u="sng" dirty="0"/>
            </a:b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b="1" u="sng" dirty="0"/>
              <a:t>Objective:</a:t>
            </a:r>
            <a:r>
              <a:rPr lang="en-US" sz="2000" dirty="0"/>
              <a:t> The evacuation route finder aims to assist individuals in identifying the safest and most efficient paths to safety during disasters.</a:t>
            </a:r>
            <a:endParaRPr lang="en-IN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852F3-397C-DA94-3CEC-AE6A4E154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162482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14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5F03F-A233-D15F-7AEC-FC9260614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864BE-9F60-17C7-B5F2-563D591D978A}"/>
              </a:ext>
            </a:extLst>
          </p:cNvPr>
          <p:cNvSpPr/>
          <p:nvPr/>
        </p:nvSpPr>
        <p:spPr>
          <a:xfrm>
            <a:off x="896673" y="1167150"/>
            <a:ext cx="3182682" cy="1615440"/>
          </a:xfrm>
          <a:prstGeom prst="roundRect">
            <a:avLst>
              <a:gd name="adj" fmla="val 22328"/>
            </a:avLst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ACC226-531C-9BAB-1291-8B165E3012EC}"/>
              </a:ext>
            </a:extLst>
          </p:cNvPr>
          <p:cNvSpPr/>
          <p:nvPr/>
        </p:nvSpPr>
        <p:spPr>
          <a:xfrm>
            <a:off x="398115" y="1098570"/>
            <a:ext cx="4175748" cy="175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2C5C9A6-9270-A2B8-0A58-345FD2E1B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448682-CC1E-81A6-1BA6-9C44B3D54DC4}"/>
              </a:ext>
            </a:extLst>
          </p:cNvPr>
          <p:cNvSpPr/>
          <p:nvPr/>
        </p:nvSpPr>
        <p:spPr>
          <a:xfrm>
            <a:off x="414073" y="890250"/>
            <a:ext cx="3757622" cy="1752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F983-542E-3A70-F9AE-F1A07B00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1745"/>
            <a:ext cx="3689094" cy="505590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Water/Food Distribution System</a:t>
            </a:r>
            <a:br>
              <a:rPr lang="en-US" sz="2000" b="1" u="sng" dirty="0"/>
            </a:br>
            <a:br>
              <a:rPr lang="en-US" sz="2000" b="1" u="sng" dirty="0"/>
            </a:br>
            <a:br>
              <a:rPr lang="en-US" sz="2000" b="1" u="sng" dirty="0"/>
            </a:br>
            <a:r>
              <a:rPr lang="en-US" sz="2000" b="1" u="sng" dirty="0"/>
              <a:t>Objective:</a:t>
            </a:r>
            <a:r>
              <a:rPr lang="en-US" sz="2000" dirty="0"/>
              <a:t> The distribution system is designed to ensure that essential resources like water and food are allocated effectively during disaster scenarios.</a:t>
            </a:r>
            <a:endParaRPr lang="en-IN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DEDDBB-F62C-5C91-6AE3-E88BB750D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3B0FB59-EF32-E8C1-BA41-C4E5010C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CC79E-F43B-516A-016C-E64C2811D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820151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75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6AFA-A5A8-F622-5D2D-7062CCC9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47CDFB-C275-BAFC-6CF5-0557E29D2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09" y="2074939"/>
            <a:ext cx="3630164" cy="1712201"/>
          </a:xfrm>
        </p:spPr>
      </p:pic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368BBAEE-35BF-B5F0-8330-72BB47E89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3" y="2074939"/>
            <a:ext cx="3418132" cy="1712201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BABA249-A8EA-BB79-B7E0-C66F4E18A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07" y="4420671"/>
            <a:ext cx="3630165" cy="17122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42CF708-656A-AE31-F170-C29A581BD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3" y="4272694"/>
            <a:ext cx="3418133" cy="20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A0152-CB56-DD70-9BBB-5554B510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dirty="0"/>
              <a:t>Integration of Features.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39A3998-3415-8630-91C8-AE49E5F6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17" r="1999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587C367-33A6-8E2A-EA9D-5E33520C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The evacuation route finder and distribution system are designed to work together seamlessly. For example, if a user is directed to an evacuation shelter, they can also see what resources (food, water) are available at that location.</a:t>
            </a:r>
          </a:p>
          <a:p>
            <a:pPr>
              <a:lnSpc>
                <a:spcPct val="100000"/>
              </a:lnSpc>
            </a:pPr>
            <a:r>
              <a:rPr lang="en-US" sz="1700" b="1"/>
              <a:t>Benefits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Real-time updates during evacuations can provide crucial information about available resources at safe zones.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Enhances situational awareness for both users and disaster response teams.</a:t>
            </a:r>
          </a:p>
          <a:p>
            <a:pPr>
              <a:lnSpc>
                <a:spcPct val="100000"/>
              </a:lnSpc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984617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RetrospectVTI</vt:lpstr>
      <vt:lpstr>Tech for Disaster Management</vt:lpstr>
      <vt:lpstr>INTRODUCTION </vt:lpstr>
      <vt:lpstr>What is our objective?</vt:lpstr>
      <vt:lpstr>Overview: The "Tech for Disaster Management" project comprises two primary components: </vt:lpstr>
      <vt:lpstr>Key Features</vt:lpstr>
      <vt:lpstr>Evacuation Route Finder   Objective: The evacuation route finder aims to assist individuals in identifying the safest and most efficient paths to safety during disasters.</vt:lpstr>
      <vt:lpstr>Water/Food Distribution System   Objective: The distribution system is designed to ensure that essential resources like water and food are allocated effectively during disaster scenarios.</vt:lpstr>
      <vt:lpstr>PowerPoint Presentation</vt:lpstr>
      <vt:lpstr>Integration of Features.</vt:lpstr>
      <vt:lpstr>Technical Implementations</vt:lpstr>
      <vt:lpstr>Challenges and Considerations</vt:lpstr>
      <vt:lpstr>How can we improve it in future?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Chaitanya Puranik</dc:creator>
  <cp:lastModifiedBy>Chaitanya Puranik</cp:lastModifiedBy>
  <cp:revision>14</cp:revision>
  <dcterms:created xsi:type="dcterms:W3CDTF">2024-10-26T17:38:38Z</dcterms:created>
  <dcterms:modified xsi:type="dcterms:W3CDTF">2024-10-26T23:47:41Z</dcterms:modified>
</cp:coreProperties>
</file>