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singh" initials="As" lastIdx="1" clrIdx="0">
    <p:extLst>
      <p:ext uri="{19B8F6BF-5375-455C-9EA6-DF929625EA0E}">
        <p15:presenceInfo xmlns:p15="http://schemas.microsoft.com/office/powerpoint/2012/main" userId="070144c3f20897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2026-4165-4804-9C2B-3C3A0199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0DD18-E100-4D1D-A245-C19743F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1FF9-BD43-49D6-88AD-50D615BE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A269-C7AB-49FD-A2DB-C466279C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512-BEB6-4166-A31D-EC25712B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43FA-16BD-4F36-8349-287FFEC1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19BA-0B28-4146-BECB-FCD9CE331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B71F-7046-4EE4-A461-84D28E88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F246-20C1-4F1F-8AB9-A7542FC9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0974-DFA3-4F09-9FC8-E8015014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9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9DC65-CD1C-402A-B888-1E1365D15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EE439-3FEF-4CC6-9C00-518820B9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0B35-A3CF-41DD-AD49-637F3F24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B469-27F3-46C9-A37C-0562211F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4C98-2482-4FB9-BA9D-B3E57F8F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2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034B-735D-41D9-833E-9B055F7F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1F98-21E7-499F-B5BF-5CE8C03F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A13F-CF14-4E80-AC43-C8C6B016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92AF-9055-44DD-B76C-6A5206C4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C57F-EADE-4C41-AA97-AEC1DC83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D667-1468-4E04-9B15-BE864F7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34CD-4A3C-4B33-92D8-604E3C0D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1D2E-63C7-445B-87E0-2945DB5C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0A2F-A971-43CD-9C15-64C6A217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113E-CB16-4D3B-96FF-74441481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1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E51C-9CCA-454D-9048-FCB8BC46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6E0-6A77-486B-A081-B7AD2676C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911FB-F4C3-4539-8AFD-AD53ED9B3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10060-3546-4841-9BF3-BEBC7CDB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7F053-A344-4FDF-98EE-B5386B54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275B-DD21-44FF-B622-D4C85934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4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0963-EAEB-454E-9B49-C1902928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5549-0DA3-457E-B3D3-A0A1E0F3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1943-6CD6-4F83-963D-BFA74887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FF436-95D4-4C77-B568-A554C9371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1071B-9E0B-4D22-938F-946DF190D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72089-AA20-46BD-A9C9-5C973D6F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E26AF-0989-44BF-A118-4EDEFC60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15B49-5F50-4B4D-80E0-6F5FF8DE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D7AC-BEA1-418D-B9FC-CF2597E4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F9A04-966C-4B77-AD30-5ED44E0D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D8743-4D81-4072-8207-524CFAE4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00EE-5354-42E5-ACF2-C5F7B08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0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4EDD2-4F52-4BB7-8AC6-AFBA47CD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C23CE-5F24-4D13-980C-52015F68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D73DE-BD8E-4FD6-8EB7-628939DD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1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7B20-3A92-4720-A277-A15BC413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DDC4-AEE1-42E2-82BC-3BF9C0A75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C445-20E0-49B9-8F92-A042EC288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7B46-CA48-4A95-9855-FAC8E98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002F-F960-4CBE-B865-E9F23A3C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4844-7C2D-4B14-80D0-774375C9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40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48EE-9CF0-4A31-99E6-E4FCE7A7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FC869-BC6D-48F8-A640-CB7CE587F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A426E-74EB-45A6-BE98-C33EEEE6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DD85A-1FC1-41EB-A39F-68DDAF96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D019-A4D0-4663-8211-C6107551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BBC6D-D9EE-4589-8C85-559093BE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5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248C5-09C8-433D-8257-1850D419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253EB-1F21-419E-AEF1-3B540051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16927-8478-4645-AE26-2C0CC04AF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A4AE-C394-4353-AF3F-0FEBA7F947C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1B10-D6B2-45AD-AC21-0D0D6BA32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07CB-F471-40D2-8B3E-869CA1586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C7BD7-4672-44BF-A3AB-1576290B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7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9A9B38-FBE7-46AB-9C81-12D4ADE5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272350"/>
            <a:ext cx="1437640" cy="1437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28406B-CF81-45FE-A046-93BB1CE1F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82" y="1410158"/>
            <a:ext cx="3416438" cy="1424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0EDA0-2D3C-4463-9DA9-B661B91DE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798130"/>
            <a:ext cx="12192000" cy="6596064"/>
          </a:xfrm>
          <a:prstGeom prst="rect">
            <a:avLst/>
          </a:prstGeom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7173A-7BA5-4E8C-8314-A656FEAB29D3}"/>
              </a:ext>
            </a:extLst>
          </p:cNvPr>
          <p:cNvGrpSpPr/>
          <p:nvPr/>
        </p:nvGrpSpPr>
        <p:grpSpPr>
          <a:xfrm>
            <a:off x="7020560" y="2834640"/>
            <a:ext cx="1706880" cy="1188720"/>
            <a:chOff x="7020560" y="2834640"/>
            <a:chExt cx="1706880" cy="11887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0917C-8ABA-47EB-98C2-F90AF1B82B86}"/>
                </a:ext>
              </a:extLst>
            </p:cNvPr>
            <p:cNvSpPr/>
            <p:nvPr/>
          </p:nvSpPr>
          <p:spPr>
            <a:xfrm>
              <a:off x="7020560" y="2834640"/>
              <a:ext cx="1706880" cy="1188720"/>
            </a:xfrm>
            <a:prstGeom prst="ellipse">
              <a:avLst/>
            </a:prstGeom>
            <a:solidFill>
              <a:srgbClr val="FF6161">
                <a:alpha val="49000"/>
              </a:srgbClr>
            </a:solidFill>
            <a:ln>
              <a:solidFill>
                <a:schemeClr val="accent2"/>
              </a:solidFill>
            </a:ln>
            <a:effectLst>
              <a:glow rad="1104900">
                <a:schemeClr val="accent2">
                  <a:satMod val="175000"/>
                  <a:alpha val="68000"/>
                </a:schemeClr>
              </a:glow>
            </a:effectLst>
            <a:scene3d>
              <a:camera prst="perspectiveAbove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61796-5487-470B-9157-0317592DB058}"/>
                </a:ext>
              </a:extLst>
            </p:cNvPr>
            <p:cNvSpPr/>
            <p:nvPr/>
          </p:nvSpPr>
          <p:spPr>
            <a:xfrm>
              <a:off x="7020560" y="3105834"/>
              <a:ext cx="150714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Hot Air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0262C5-D6D8-4ED6-B39F-792707DBFDF9}"/>
              </a:ext>
            </a:extLst>
          </p:cNvPr>
          <p:cNvGrpSpPr/>
          <p:nvPr/>
        </p:nvGrpSpPr>
        <p:grpSpPr>
          <a:xfrm>
            <a:off x="2987040" y="3860800"/>
            <a:ext cx="1706880" cy="1188720"/>
            <a:chOff x="2987040" y="3860800"/>
            <a:chExt cx="1706880" cy="11887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CE4394-2B24-46FE-B719-91899FD92A85}"/>
                </a:ext>
              </a:extLst>
            </p:cNvPr>
            <p:cNvSpPr/>
            <p:nvPr/>
          </p:nvSpPr>
          <p:spPr>
            <a:xfrm>
              <a:off x="2987040" y="3860800"/>
              <a:ext cx="1706880" cy="1188720"/>
            </a:xfrm>
            <a:prstGeom prst="ellipse">
              <a:avLst/>
            </a:prstGeom>
            <a:solidFill>
              <a:srgbClr val="0070C0">
                <a:alpha val="51000"/>
              </a:srgbClr>
            </a:solidFill>
            <a:ln>
              <a:solidFill>
                <a:schemeClr val="accent2"/>
              </a:solidFill>
            </a:ln>
            <a:effectLst>
              <a:glow rad="1104900">
                <a:srgbClr val="0070C0">
                  <a:alpha val="68000"/>
                </a:srgbClr>
              </a:glow>
            </a:effectLst>
            <a:scene3d>
              <a:camera prst="perspectiveAbove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FDC7AE-9ACE-4D7A-A643-23FDCED37233}"/>
                </a:ext>
              </a:extLst>
            </p:cNvPr>
            <p:cNvSpPr/>
            <p:nvPr/>
          </p:nvSpPr>
          <p:spPr>
            <a:xfrm>
              <a:off x="3009163" y="4131994"/>
              <a:ext cx="166263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Cool Air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F1C5F56-60D1-4C4E-8F9B-BB7F08C06AB0}"/>
              </a:ext>
            </a:extLst>
          </p:cNvPr>
          <p:cNvSpPr/>
          <p:nvPr/>
        </p:nvSpPr>
        <p:spPr>
          <a:xfrm>
            <a:off x="5396111" y="-50188"/>
            <a:ext cx="10478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12729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9A9B38-FBE7-46AB-9C81-12D4ADE5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272350"/>
            <a:ext cx="1437640" cy="1437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28406B-CF81-45FE-A046-93BB1CE1F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82" y="1410158"/>
            <a:ext cx="3416438" cy="1424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0EDA0-2D3C-4463-9DA9-B661B91DE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798130"/>
            <a:ext cx="12192000" cy="659606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CA104-FEF8-4F63-B56F-47939ADE7BE0}"/>
              </a:ext>
            </a:extLst>
          </p:cNvPr>
          <p:cNvGrpSpPr/>
          <p:nvPr/>
        </p:nvGrpSpPr>
        <p:grpSpPr>
          <a:xfrm>
            <a:off x="7956994" y="3821796"/>
            <a:ext cx="1706880" cy="1188720"/>
            <a:chOff x="7020560" y="2834640"/>
            <a:chExt cx="1706880" cy="11887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4D37CD-6A4A-4865-A212-CB2420595EB2}"/>
                </a:ext>
              </a:extLst>
            </p:cNvPr>
            <p:cNvSpPr/>
            <p:nvPr/>
          </p:nvSpPr>
          <p:spPr>
            <a:xfrm>
              <a:off x="7020560" y="2834640"/>
              <a:ext cx="1706880" cy="1188720"/>
            </a:xfrm>
            <a:prstGeom prst="ellipse">
              <a:avLst/>
            </a:prstGeom>
            <a:solidFill>
              <a:srgbClr val="FF6161">
                <a:alpha val="49000"/>
              </a:srgbClr>
            </a:solidFill>
            <a:ln>
              <a:solidFill>
                <a:schemeClr val="accent2"/>
              </a:solidFill>
            </a:ln>
            <a:effectLst>
              <a:glow rad="1104900">
                <a:schemeClr val="accent2">
                  <a:satMod val="175000"/>
                  <a:alpha val="68000"/>
                </a:schemeClr>
              </a:glow>
            </a:effectLst>
            <a:scene3d>
              <a:camera prst="perspectiveAbove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FA0506-5104-4648-BAAD-17A45180499B}"/>
                </a:ext>
              </a:extLst>
            </p:cNvPr>
            <p:cNvSpPr/>
            <p:nvPr/>
          </p:nvSpPr>
          <p:spPr>
            <a:xfrm>
              <a:off x="7020560" y="3105834"/>
              <a:ext cx="150714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Hot Air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D9AEEF-9C95-4DED-B75B-3AFB853EDE15}"/>
              </a:ext>
            </a:extLst>
          </p:cNvPr>
          <p:cNvGrpSpPr/>
          <p:nvPr/>
        </p:nvGrpSpPr>
        <p:grpSpPr>
          <a:xfrm>
            <a:off x="993077" y="2898984"/>
            <a:ext cx="1706880" cy="1188720"/>
            <a:chOff x="3009163" y="3860799"/>
            <a:chExt cx="1706880" cy="11887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8F546A-6D6A-4BCC-ACA7-A759128F7CAE}"/>
                </a:ext>
              </a:extLst>
            </p:cNvPr>
            <p:cNvSpPr/>
            <p:nvPr/>
          </p:nvSpPr>
          <p:spPr>
            <a:xfrm>
              <a:off x="3009163" y="3860799"/>
              <a:ext cx="1706880" cy="1188720"/>
            </a:xfrm>
            <a:prstGeom prst="ellipse">
              <a:avLst/>
            </a:prstGeom>
            <a:solidFill>
              <a:srgbClr val="0070C0">
                <a:alpha val="51000"/>
              </a:srgbClr>
            </a:solidFill>
            <a:ln>
              <a:solidFill>
                <a:schemeClr val="accent2"/>
              </a:solidFill>
            </a:ln>
            <a:effectLst>
              <a:glow rad="1104900">
                <a:srgbClr val="0070C0">
                  <a:alpha val="68000"/>
                </a:srgbClr>
              </a:glow>
            </a:effectLst>
            <a:scene3d>
              <a:camera prst="perspectiveAbove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6D3B38-5790-4177-B17A-5A495DF50D0A}"/>
                </a:ext>
              </a:extLst>
            </p:cNvPr>
            <p:cNvSpPr/>
            <p:nvPr/>
          </p:nvSpPr>
          <p:spPr>
            <a:xfrm>
              <a:off x="3009163" y="4131994"/>
              <a:ext cx="166263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Cool Air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DE1D939-F2D8-4EE3-A5CB-A52541AE8265}"/>
              </a:ext>
            </a:extLst>
          </p:cNvPr>
          <p:cNvSpPr/>
          <p:nvPr/>
        </p:nvSpPr>
        <p:spPr>
          <a:xfrm>
            <a:off x="5396111" y="-50188"/>
            <a:ext cx="10478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F2417-BCC0-4E70-A0BB-F875BFE82E45}"/>
              </a:ext>
            </a:extLst>
          </p:cNvPr>
          <p:cNvSpPr/>
          <p:nvPr/>
        </p:nvSpPr>
        <p:spPr>
          <a:xfrm>
            <a:off x="3884792" y="6183522"/>
            <a:ext cx="26661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 Breeze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69334-E34A-4F83-9252-D03AF4828D3A}"/>
              </a:ext>
            </a:extLst>
          </p:cNvPr>
          <p:cNvSpPr txBox="1"/>
          <p:nvPr/>
        </p:nvSpPr>
        <p:spPr>
          <a:xfrm>
            <a:off x="3254345" y="3007770"/>
            <a:ext cx="4817943" cy="745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i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जब हवा समुद्र से </a:t>
            </a:r>
            <a:r>
              <a:rPr lang="hi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कोस्टल</a:t>
            </a:r>
            <a:r>
              <a:rPr lang="hi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 </a:t>
            </a:r>
            <a:r>
              <a:rPr lang="hi-IN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एरिया</a:t>
            </a:r>
            <a:r>
              <a:rPr lang="hi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 की ओर बहती है तो उसे </a:t>
            </a:r>
            <a:r>
              <a:rPr lang="hi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सी </a:t>
            </a:r>
            <a:r>
              <a:rPr lang="hi-IN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ब्रीज़</a:t>
            </a:r>
            <a:r>
              <a:rPr lang="hi-IN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कहा </a:t>
            </a:r>
            <a:r>
              <a:rPr lang="hi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जाता है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518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repeatCount="10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1.11022E-16 L -0.12149 -0.26042 C -0.14519 -0.31852 -0.18789 -0.37477 -0.23802 -0.40903 C -0.29467 -0.44745 -0.34597 -0.45509 -0.38542 -0.44074 L -0.57006 -0.38912 " pathEditMode="relative" rAng="1260000" ptsTypes="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98" y="-30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1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L 0.13451 0.22153 C 0.16198 0.27199 0.2069 0.30857 0.25664 0.32269 C 0.31237 0.33843 0.36003 0.32778 0.39453 0.29514 L 0.56263 0.15833 " pathEditMode="relative" rAng="540000" ptsTypes="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28406B-CF81-45FE-A046-93BB1CE1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82" y="1410158"/>
            <a:ext cx="3416438" cy="1424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0EDA0-2D3C-4463-9DA9-B661B91DE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798130"/>
            <a:ext cx="12192000" cy="659606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CA104-FEF8-4F63-B56F-47939ADE7BE0}"/>
              </a:ext>
            </a:extLst>
          </p:cNvPr>
          <p:cNvGrpSpPr/>
          <p:nvPr/>
        </p:nvGrpSpPr>
        <p:grpSpPr>
          <a:xfrm>
            <a:off x="2032839" y="844938"/>
            <a:ext cx="1706880" cy="1188720"/>
            <a:chOff x="7020560" y="2834640"/>
            <a:chExt cx="1706880" cy="118872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4D37CD-6A4A-4865-A212-CB2420595EB2}"/>
                </a:ext>
              </a:extLst>
            </p:cNvPr>
            <p:cNvSpPr/>
            <p:nvPr/>
          </p:nvSpPr>
          <p:spPr>
            <a:xfrm>
              <a:off x="7020560" y="2834640"/>
              <a:ext cx="1706880" cy="1188720"/>
            </a:xfrm>
            <a:prstGeom prst="ellipse">
              <a:avLst/>
            </a:prstGeom>
            <a:solidFill>
              <a:srgbClr val="FF6161">
                <a:alpha val="49000"/>
              </a:srgbClr>
            </a:solidFill>
            <a:ln>
              <a:solidFill>
                <a:schemeClr val="accent2"/>
              </a:solidFill>
            </a:ln>
            <a:effectLst>
              <a:glow rad="1104900">
                <a:schemeClr val="accent2">
                  <a:satMod val="175000"/>
                  <a:alpha val="68000"/>
                </a:schemeClr>
              </a:glow>
            </a:effectLst>
            <a:scene3d>
              <a:camera prst="perspectiveAbove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FA0506-5104-4648-BAAD-17A45180499B}"/>
                </a:ext>
              </a:extLst>
            </p:cNvPr>
            <p:cNvSpPr/>
            <p:nvPr/>
          </p:nvSpPr>
          <p:spPr>
            <a:xfrm>
              <a:off x="7020560" y="3105834"/>
              <a:ext cx="150714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Hot Air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D9AEEF-9C95-4DED-B75B-3AFB853EDE15}"/>
              </a:ext>
            </a:extLst>
          </p:cNvPr>
          <p:cNvGrpSpPr/>
          <p:nvPr/>
        </p:nvGrpSpPr>
        <p:grpSpPr>
          <a:xfrm>
            <a:off x="7283618" y="3827750"/>
            <a:ext cx="1706880" cy="1188720"/>
            <a:chOff x="2987040" y="3860800"/>
            <a:chExt cx="1706880" cy="11887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8F546A-6D6A-4BCC-ACA7-A759128F7CAE}"/>
                </a:ext>
              </a:extLst>
            </p:cNvPr>
            <p:cNvSpPr/>
            <p:nvPr/>
          </p:nvSpPr>
          <p:spPr>
            <a:xfrm>
              <a:off x="2987040" y="3860800"/>
              <a:ext cx="1706880" cy="1188720"/>
            </a:xfrm>
            <a:prstGeom prst="ellipse">
              <a:avLst/>
            </a:prstGeom>
            <a:solidFill>
              <a:srgbClr val="0070C0">
                <a:alpha val="51000"/>
              </a:srgbClr>
            </a:solidFill>
            <a:ln>
              <a:solidFill>
                <a:schemeClr val="accent2"/>
              </a:solidFill>
            </a:ln>
            <a:effectLst>
              <a:glow rad="1104900">
                <a:srgbClr val="0070C0">
                  <a:alpha val="68000"/>
                </a:srgbClr>
              </a:glow>
            </a:effectLst>
            <a:scene3d>
              <a:camera prst="perspectiveAbove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6D3B38-5790-4177-B17A-5A495DF50D0A}"/>
                </a:ext>
              </a:extLst>
            </p:cNvPr>
            <p:cNvSpPr/>
            <p:nvPr/>
          </p:nvSpPr>
          <p:spPr>
            <a:xfrm>
              <a:off x="3009163" y="4131994"/>
              <a:ext cx="1662635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Cool Air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DE1D939-F2D8-4EE3-A5CB-A52541AE8265}"/>
              </a:ext>
            </a:extLst>
          </p:cNvPr>
          <p:cNvSpPr/>
          <p:nvPr/>
        </p:nvSpPr>
        <p:spPr>
          <a:xfrm>
            <a:off x="5396111" y="-50188"/>
            <a:ext cx="162444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F2417-BCC0-4E70-A0BB-F875BFE82E45}"/>
              </a:ext>
            </a:extLst>
          </p:cNvPr>
          <p:cNvSpPr/>
          <p:nvPr/>
        </p:nvSpPr>
        <p:spPr>
          <a:xfrm>
            <a:off x="3739719" y="6183522"/>
            <a:ext cx="29562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Land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Breeze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D9C89-63A7-43F4-9639-66F1642AA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08" y="39871"/>
            <a:ext cx="1437641" cy="1437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C3B0B1-4018-4D96-825C-A19DCB5D27FC}"/>
              </a:ext>
            </a:extLst>
          </p:cNvPr>
          <p:cNvSpPr txBox="1"/>
          <p:nvPr/>
        </p:nvSpPr>
        <p:spPr>
          <a:xfrm>
            <a:off x="3040870" y="2974225"/>
            <a:ext cx="4628658" cy="745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i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जब हवा </a:t>
            </a:r>
            <a:r>
              <a:rPr lang="hi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कोस्टल</a:t>
            </a:r>
            <a:r>
              <a:rPr lang="hi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 </a:t>
            </a:r>
            <a:r>
              <a:rPr lang="hi-IN" sz="20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एरिया</a:t>
            </a:r>
            <a:r>
              <a:rPr lang="hi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 से समुद्र की ओर बहती है तो उसे </a:t>
            </a:r>
            <a:r>
              <a:rPr lang="hi-IN" sz="20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लैंड</a:t>
            </a:r>
            <a:r>
              <a:rPr lang="hi-IN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 </a:t>
            </a:r>
            <a:r>
              <a:rPr lang="hi-I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ब्रीज़</a:t>
            </a:r>
            <a:r>
              <a:rPr lang="hi-IN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 </a:t>
            </a:r>
            <a:r>
              <a:rPr lang="hi-I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कहा जाता है</a:t>
            </a:r>
            <a:endParaRPr lang="en-IN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059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7" presetClass="path" presetSubtype="0" repeatCount="1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5162 L -0.17005 0.12338 C -0.20625 0.14189 -0.25339 0.13379 -0.29857 0.10393 C -0.34987 0.07129 -0.38724 0.02476 -0.40821 -0.03102 L -0.51302 -0.28033 " pathEditMode="relative" rAng="1200000" ptsTypes="AAA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17" y="-576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4" presetClass="path" presetSubtype="0" repeatCount="1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17083 -0.03171 C 0.20716 -0.04005 0.2526 -0.02245 0.29583 0.01505 C 0.34479 0.05741 0.3793 0.10787 0.39753 0.16458 L 0.48906 0.42569 " pathEditMode="relative" rAng="1560000" ptsTypes="AAA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35" y="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singh</dc:creator>
  <cp:lastModifiedBy>Abhishek singh</cp:lastModifiedBy>
  <cp:revision>24</cp:revision>
  <dcterms:created xsi:type="dcterms:W3CDTF">2020-12-16T11:14:13Z</dcterms:created>
  <dcterms:modified xsi:type="dcterms:W3CDTF">2022-01-06T13:44:26Z</dcterms:modified>
</cp:coreProperties>
</file>