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DFF6-BE1B-4AB1-AEFC-683937EA7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6FBC4-CB10-474A-A131-3B4899489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7BCF5-0E7B-41C6-9772-9CEBEBB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C036A-DECF-42DA-B97E-377F8D84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C33BD-09EB-4788-AD15-438ED6FF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08A2-42E2-43C1-9716-7833B4D2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8019E-6376-4D03-9096-CD847E788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B3188-F714-440F-9F2B-E0672BBE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F7B91-7409-48DE-9670-12BC2184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91CB-0B51-4064-B58B-B9616BE1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BC990-952A-4D8A-B19A-B36D523A6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82788-DFA0-4190-8B75-5AD23E348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C272A-CE37-40D6-A6F6-216D7442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C8EA-AEEF-4E97-8CDD-21A4BBE9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DC89-2DF0-43AE-8614-F0088ED7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2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EB37-3294-4F11-9781-7DB6F608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4C45-E1F4-4202-8F68-EAA11BD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3620-8951-4F13-9F2D-D49E183B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8FDC-2D6F-4FA4-91FF-8F0A0666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AB53-AF6E-47B7-9B16-48CCD4F2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84FA-293E-43AE-BF01-39EFC06C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88CA1-F540-4BE7-8B87-EEB33D8D6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9CEA-4E40-45EA-B81A-EF8FB718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3F1A0-DB8A-48FB-8537-F4F97C6A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765B6-1DE0-4D06-A930-0CAB9389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6620-D50B-4A86-B5AA-7D379ED9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6128-45C1-4F84-B00F-AF83FD943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3B60E-CA67-43B9-A0A7-415C93003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D5383-5778-495E-8700-37B95C40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2087-65A1-4FC5-A2E3-D70AA1D0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35301-6751-4850-92C5-420F4316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5FB6-8395-45A7-BD3D-F193055F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13B-77C9-4BBE-9095-E1F44482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82780-2A26-4D30-BAC0-5764A188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58B62-F56E-4BDA-88F9-ADADF50AE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B5F32-B359-4A61-9624-5935219AF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86859-9585-4203-9B87-FB0F458C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ABF3B-2B09-4078-9D9F-6E4BD5AC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6EF13-5E12-41E2-A9B4-EA46C717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220F-EBD7-40DF-8D3A-75E3EDEE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91E81-768D-41CB-9BC1-1D6B91BF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55D49-36B5-4EC7-9E52-F772BD1C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42A39-43CD-449A-B18D-EA17B74A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779AB-B56E-48E5-AE9B-118A917D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C2A4-3B46-4BA5-A049-BE6BB4E0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BA58-0496-45A3-9EB5-567F8412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4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8FE6-D3CB-44BE-B5B4-787A17A3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757D-A19D-4705-BCAD-C5EA4083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F0BA4-9905-46A8-8309-7241FCC7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A193E-57BC-4346-A832-5418F0BB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1E4DB-D639-4F31-A700-7B631223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FB56-5F6D-4023-A831-1BD1362B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6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A11E-AFCA-4D3F-B318-ACEF3B78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0E071-8947-437C-84DA-DE56292A6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16F49-138E-481D-A5D1-7AFCC9666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D60FE-D151-4073-ADC2-5C0763A2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3874B-544D-4983-A7CB-A0BE647E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7D65F-5E04-4421-A711-A8D5BABC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0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E70F8-15EB-498F-AC9B-AD660271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D4D99-E54E-4731-8712-D15093C6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1FB9-867D-4451-A111-E36B68890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873E-6FA4-46E2-A09D-63D47B5FE236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DDB2-8944-47E8-A1C7-93170805A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AC47-FC1E-46A6-A436-D9AAF61D7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B99D-B0FC-478D-AD63-46C0F578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5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9CC046F-4A8E-4BFE-9373-E1ED69FCFE55}"/>
              </a:ext>
            </a:extLst>
          </p:cNvPr>
          <p:cNvSpPr/>
          <p:nvPr/>
        </p:nvSpPr>
        <p:spPr>
          <a:xfrm>
            <a:off x="8057875" y="171451"/>
            <a:ext cx="1637161" cy="65722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/>
              <a:t>Signalling</a:t>
            </a:r>
            <a:r>
              <a:rPr lang="en-US" dirty="0"/>
              <a:t> Bus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EE1A07-4848-4892-B8A4-B8254BF2ADD2}"/>
              </a:ext>
            </a:extLst>
          </p:cNvPr>
          <p:cNvSpPr/>
          <p:nvPr/>
        </p:nvSpPr>
        <p:spPr>
          <a:xfrm>
            <a:off x="3326060" y="3507009"/>
            <a:ext cx="6951851" cy="1384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Valve driver 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FFFB5-35D4-4E24-9D29-80953B7EE6E9}"/>
              </a:ext>
            </a:extLst>
          </p:cNvPr>
          <p:cNvSpPr/>
          <p:nvPr/>
        </p:nvSpPr>
        <p:spPr>
          <a:xfrm>
            <a:off x="5819775" y="559068"/>
            <a:ext cx="4220549" cy="6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 screen</a:t>
            </a:r>
            <a:br>
              <a:rPr lang="en-US" dirty="0"/>
            </a:br>
            <a:r>
              <a:rPr lang="en-US" dirty="0"/>
              <a:t>(I2C 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B8DEC-8B26-4DCF-8D4F-4B0E9C649BE1}"/>
              </a:ext>
            </a:extLst>
          </p:cNvPr>
          <p:cNvSpPr/>
          <p:nvPr/>
        </p:nvSpPr>
        <p:spPr>
          <a:xfrm>
            <a:off x="3173660" y="2064563"/>
            <a:ext cx="6951852" cy="996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Controller 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99B8F-D567-4B81-88F4-88E0F2D05C92}"/>
              </a:ext>
            </a:extLst>
          </p:cNvPr>
          <p:cNvSpPr/>
          <p:nvPr/>
        </p:nvSpPr>
        <p:spPr>
          <a:xfrm>
            <a:off x="3173660" y="3354609"/>
            <a:ext cx="6951851" cy="1384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Valve/fan driver board(s)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F0856-6023-49E1-8C82-201DDB41F395}"/>
              </a:ext>
            </a:extLst>
          </p:cNvPr>
          <p:cNvSpPr/>
          <p:nvPr/>
        </p:nvSpPr>
        <p:spPr>
          <a:xfrm>
            <a:off x="5207279" y="2200786"/>
            <a:ext cx="2698196" cy="67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9CC1CB-C8BD-4E3C-AA69-F5D25C6C738B}"/>
              </a:ext>
            </a:extLst>
          </p:cNvPr>
          <p:cNvSpPr/>
          <p:nvPr/>
        </p:nvSpPr>
        <p:spPr>
          <a:xfrm>
            <a:off x="4732815" y="3798459"/>
            <a:ext cx="1395942" cy="67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Valve driver (x4)</a:t>
            </a:r>
            <a:br>
              <a:rPr lang="en-US" sz="1400" dirty="0"/>
            </a:br>
            <a:r>
              <a:rPr lang="en-US" sz="1400" dirty="0"/>
              <a:t>(UART)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B1E77-ECED-49BD-9887-54682E482CD9}"/>
              </a:ext>
            </a:extLst>
          </p:cNvPr>
          <p:cNvSpPr/>
          <p:nvPr/>
        </p:nvSpPr>
        <p:spPr>
          <a:xfrm>
            <a:off x="8305800" y="3807099"/>
            <a:ext cx="16002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regulator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25C4C-9A4C-4DFF-8420-56BA0EEE96AC}"/>
              </a:ext>
            </a:extLst>
          </p:cNvPr>
          <p:cNvSpPr/>
          <p:nvPr/>
        </p:nvSpPr>
        <p:spPr>
          <a:xfrm>
            <a:off x="6486088" y="3798459"/>
            <a:ext cx="16002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 regulator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91D6CB-5B8E-47E3-8619-CED5A4627980}"/>
              </a:ext>
            </a:extLst>
          </p:cNvPr>
          <p:cNvCxnSpPr>
            <a:cxnSpLocks/>
          </p:cNvCxnSpPr>
          <p:nvPr/>
        </p:nvCxnSpPr>
        <p:spPr>
          <a:xfrm>
            <a:off x="304800" y="4035750"/>
            <a:ext cx="2868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97AEFC-4B05-4D23-9D95-B6FE96C87C07}"/>
              </a:ext>
            </a:extLst>
          </p:cNvPr>
          <p:cNvSpPr txBox="1"/>
          <p:nvPr/>
        </p:nvSpPr>
        <p:spPr>
          <a:xfrm>
            <a:off x="1399339" y="36664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12V or 24V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A4FDAC-6E35-401E-8CF2-377469403DC0}"/>
              </a:ext>
            </a:extLst>
          </p:cNvPr>
          <p:cNvSpPr/>
          <p:nvPr/>
        </p:nvSpPr>
        <p:spPr>
          <a:xfrm>
            <a:off x="5495799" y="1365125"/>
            <a:ext cx="1959429" cy="60414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Medical-grade Buzzer</a:t>
            </a:r>
            <a:br>
              <a:rPr lang="en-US" sz="1200" dirty="0"/>
            </a:br>
            <a:r>
              <a:rPr lang="en-US" sz="1200" dirty="0"/>
              <a:t>(GPIO)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FBE593-BBE8-4DAF-B61B-16CD66C2B4E9}"/>
              </a:ext>
            </a:extLst>
          </p:cNvPr>
          <p:cNvSpPr/>
          <p:nvPr/>
        </p:nvSpPr>
        <p:spPr>
          <a:xfrm>
            <a:off x="3159004" y="1365539"/>
            <a:ext cx="2218402" cy="62031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Snooze button </a:t>
            </a:r>
          </a:p>
          <a:p>
            <a:pPr algn="ctr"/>
            <a:r>
              <a:rPr lang="en-US" sz="1400" dirty="0"/>
              <a:t>(GPIO)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4B54CE-A29A-4D04-96DD-93C6976EA552}"/>
              </a:ext>
            </a:extLst>
          </p:cNvPr>
          <p:cNvSpPr/>
          <p:nvPr/>
        </p:nvSpPr>
        <p:spPr>
          <a:xfrm>
            <a:off x="587572" y="4091632"/>
            <a:ext cx="1142077" cy="64716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button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77BDBF-3274-4F7B-BEA4-3561A9E34B7D}"/>
              </a:ext>
            </a:extLst>
          </p:cNvPr>
          <p:cNvSpPr/>
          <p:nvPr/>
        </p:nvSpPr>
        <p:spPr>
          <a:xfrm>
            <a:off x="3173659" y="5164516"/>
            <a:ext cx="6951851" cy="13841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Sensor board(s)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0392FE-3F62-4919-9A06-42D3D7BA33DE}"/>
              </a:ext>
            </a:extLst>
          </p:cNvPr>
          <p:cNvSpPr txBox="1"/>
          <p:nvPr/>
        </p:nvSpPr>
        <p:spPr>
          <a:xfrm>
            <a:off x="7286188" y="301754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1C983D-0381-4210-8A53-3FBA5559EF00}"/>
              </a:ext>
            </a:extLst>
          </p:cNvPr>
          <p:cNvSpPr txBox="1"/>
          <p:nvPr/>
        </p:nvSpPr>
        <p:spPr>
          <a:xfrm>
            <a:off x="7688909" y="302884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4281C-6714-491A-B913-FDF3E718F2FE}"/>
              </a:ext>
            </a:extLst>
          </p:cNvPr>
          <p:cNvSpPr/>
          <p:nvPr/>
        </p:nvSpPr>
        <p:spPr>
          <a:xfrm>
            <a:off x="3369229" y="5700972"/>
            <a:ext cx="935797" cy="63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O2 sensor</a:t>
            </a:r>
          </a:p>
          <a:p>
            <a:pPr algn="ctr"/>
            <a:r>
              <a:rPr lang="en-US" sz="1400" dirty="0"/>
              <a:t>(UART)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459466-11F3-488C-A240-A8EFA4C8C4A9}"/>
              </a:ext>
            </a:extLst>
          </p:cNvPr>
          <p:cNvSpPr/>
          <p:nvPr/>
        </p:nvSpPr>
        <p:spPr>
          <a:xfrm>
            <a:off x="4500596" y="5700972"/>
            <a:ext cx="1048200" cy="63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Pressure sensor  1 (I2C)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6A6BCD-67F0-4CC8-9870-9775097F747A}"/>
              </a:ext>
            </a:extLst>
          </p:cNvPr>
          <p:cNvSpPr/>
          <p:nvPr/>
        </p:nvSpPr>
        <p:spPr>
          <a:xfrm>
            <a:off x="5744366" y="5700972"/>
            <a:ext cx="898840" cy="63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Pressure sensor 2 </a:t>
            </a:r>
          </a:p>
          <a:p>
            <a:pPr algn="ctr"/>
            <a:r>
              <a:rPr lang="en-US" sz="1400" dirty="0"/>
              <a:t>(SPI)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4CF608-AB0F-4346-99EE-50C201EE9A46}"/>
              </a:ext>
            </a:extLst>
          </p:cNvPr>
          <p:cNvSpPr/>
          <p:nvPr/>
        </p:nvSpPr>
        <p:spPr>
          <a:xfrm>
            <a:off x="6852582" y="5700972"/>
            <a:ext cx="1453218" cy="63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Temp/humidity sensor (I2C)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6B7CDF-8187-445D-B36A-4ADCA4D13191}"/>
              </a:ext>
            </a:extLst>
          </p:cNvPr>
          <p:cNvSpPr/>
          <p:nvPr/>
        </p:nvSpPr>
        <p:spPr>
          <a:xfrm>
            <a:off x="3301436" y="3807099"/>
            <a:ext cx="1233813" cy="67565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Jumpers</a:t>
            </a:r>
          </a:p>
          <a:p>
            <a:r>
              <a:rPr lang="en-US" sz="1200" dirty="0"/>
              <a:t>- Board ID</a:t>
            </a:r>
          </a:p>
          <a:p>
            <a:r>
              <a:rPr lang="en-US" sz="1200" dirty="0"/>
              <a:t>- Power on</a:t>
            </a:r>
          </a:p>
        </p:txBody>
      </p:sp>
    </p:spTree>
    <p:extLst>
      <p:ext uri="{BB962C8B-B14F-4D97-AF65-F5344CB8AC3E}">
        <p14:creationId xmlns:p14="http://schemas.microsoft.com/office/powerpoint/2010/main" val="273162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Oltean</dc:creator>
  <cp:lastModifiedBy>Adi Oltean</cp:lastModifiedBy>
  <cp:revision>4</cp:revision>
  <dcterms:created xsi:type="dcterms:W3CDTF">2020-07-28T02:22:47Z</dcterms:created>
  <dcterms:modified xsi:type="dcterms:W3CDTF">2020-07-28T02:52:31Z</dcterms:modified>
</cp:coreProperties>
</file>