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con/ProjectApollo/tree/master/Prototype%20oxygen%20concentrator/BOM/v2" TargetMode="External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ject-apollo.org/" TargetMode="External"/><Relationship Id="rId4" Type="http://schemas.openxmlformats.org/officeDocument/2006/relationships/hyperlink" Target="https://github.com/oxycon/ProjectApollo/blob/master/docs/Ops%20Risk%20Analysis_Risk%20Assmt%20Iss01%20(Apollo%20v01)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68900"/>
          </a:xfrm>
        </p:spPr>
        <p:txBody>
          <a:bodyPr>
            <a:normAutofit fontScale="625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</a:t>
            </a:r>
            <a:r>
              <a:rPr lang="en-US" dirty="0" err="1"/>
              <a:t>FiO</a:t>
            </a:r>
            <a:r>
              <a:rPr lang="en-US" dirty="0"/>
              <a:t> 0.4 … 0.9)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 fast as possible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O2 and flow sensor.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/>
              <a:t>Peru, Afghanistan, Guatemala  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Apollo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6</cp:revision>
  <dcterms:created xsi:type="dcterms:W3CDTF">2020-07-16T21:34:10Z</dcterms:created>
  <dcterms:modified xsi:type="dcterms:W3CDTF">2020-07-16T23:30:05Z</dcterms:modified>
</cp:coreProperties>
</file>