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44C9A-16AC-424E-8F49-195D40664965}" v="398" dt="2024-12-01T16:35:03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chimchetti Manobhiram" userId="eb8403049a5c4112" providerId="LiveId" clId="{D7B44C9A-16AC-424E-8F49-195D40664965}"/>
    <pc:docChg chg="undo redo custSel addSld delSld modSld sldOrd">
      <pc:chgData name="Manchimchetti Manobhiram" userId="eb8403049a5c4112" providerId="LiveId" clId="{D7B44C9A-16AC-424E-8F49-195D40664965}" dt="2024-12-01T16:35:23.643" v="2376" actId="1076"/>
      <pc:docMkLst>
        <pc:docMk/>
      </pc:docMkLst>
      <pc:sldChg chg="addSp modSp mod">
        <pc:chgData name="Manchimchetti Manobhiram" userId="eb8403049a5c4112" providerId="LiveId" clId="{D7B44C9A-16AC-424E-8F49-195D40664965}" dt="2024-12-01T16:25:24.991" v="2323" actId="14100"/>
        <pc:sldMkLst>
          <pc:docMk/>
          <pc:sldMk cId="1283554407" sldId="256"/>
        </pc:sldMkLst>
        <pc:picChg chg="add mod">
          <ac:chgData name="Manchimchetti Manobhiram" userId="eb8403049a5c4112" providerId="LiveId" clId="{D7B44C9A-16AC-424E-8F49-195D40664965}" dt="2024-12-01T16:24:40.138" v="2320"/>
          <ac:picMkLst>
            <pc:docMk/>
            <pc:sldMk cId="1283554407" sldId="256"/>
            <ac:picMk id="4" creationId="{475643E7-C19A-941D-9924-8F04E4B3AE8F}"/>
          </ac:picMkLst>
        </pc:picChg>
        <pc:picChg chg="add mod">
          <ac:chgData name="Manchimchetti Manobhiram" userId="eb8403049a5c4112" providerId="LiveId" clId="{D7B44C9A-16AC-424E-8F49-195D40664965}" dt="2024-12-01T16:25:24.991" v="2323" actId="14100"/>
          <ac:picMkLst>
            <pc:docMk/>
            <pc:sldMk cId="1283554407" sldId="256"/>
            <ac:picMk id="6" creationId="{A13860E8-5BCA-61C5-2A5D-6650529AC701}"/>
          </ac:picMkLst>
        </pc:picChg>
      </pc:sldChg>
      <pc:sldChg chg="del ord">
        <pc:chgData name="Manchimchetti Manobhiram" userId="eb8403049a5c4112" providerId="LiveId" clId="{D7B44C9A-16AC-424E-8F49-195D40664965}" dt="2024-11-30T13:07:06.146" v="68" actId="47"/>
        <pc:sldMkLst>
          <pc:docMk/>
          <pc:sldMk cId="2516912267" sldId="257"/>
        </pc:sldMkLst>
      </pc:sldChg>
      <pc:sldChg chg="modSp new mod">
        <pc:chgData name="Manchimchetti Manobhiram" userId="eb8403049a5c4112" providerId="LiveId" clId="{D7B44C9A-16AC-424E-8F49-195D40664965}" dt="2024-11-30T13:21:49.938" v="218" actId="255"/>
        <pc:sldMkLst>
          <pc:docMk/>
          <pc:sldMk cId="2648039390" sldId="258"/>
        </pc:sldMkLst>
        <pc:spChg chg="mod">
          <ac:chgData name="Manchimchetti Manobhiram" userId="eb8403049a5c4112" providerId="LiveId" clId="{D7B44C9A-16AC-424E-8F49-195D40664965}" dt="2024-11-30T13:00:30.944" v="4" actId="27636"/>
          <ac:spMkLst>
            <pc:docMk/>
            <pc:sldMk cId="2648039390" sldId="258"/>
            <ac:spMk id="2" creationId="{2175A46E-EEE3-14CC-0743-4CE674ABEC60}"/>
          </ac:spMkLst>
        </pc:spChg>
        <pc:spChg chg="mod">
          <ac:chgData name="Manchimchetti Manobhiram" userId="eb8403049a5c4112" providerId="LiveId" clId="{D7B44C9A-16AC-424E-8F49-195D40664965}" dt="2024-11-30T13:21:49.938" v="218" actId="255"/>
          <ac:spMkLst>
            <pc:docMk/>
            <pc:sldMk cId="2648039390" sldId="258"/>
            <ac:spMk id="3" creationId="{32DC9228-4483-9101-C9A6-9D1078F91182}"/>
          </ac:spMkLst>
        </pc:spChg>
      </pc:sldChg>
      <pc:sldChg chg="addSp modSp new mod setBg">
        <pc:chgData name="Manchimchetti Manobhiram" userId="eb8403049a5c4112" providerId="LiveId" clId="{D7B44C9A-16AC-424E-8F49-195D40664965}" dt="2024-11-30T13:36:51.894" v="326" actId="403"/>
        <pc:sldMkLst>
          <pc:docMk/>
          <pc:sldMk cId="3180953894" sldId="259"/>
        </pc:sldMkLst>
        <pc:spChg chg="mod">
          <ac:chgData name="Manchimchetti Manobhiram" userId="eb8403049a5c4112" providerId="LiveId" clId="{D7B44C9A-16AC-424E-8F49-195D40664965}" dt="2024-11-30T13:26:47.541" v="222" actId="26606"/>
          <ac:spMkLst>
            <pc:docMk/>
            <pc:sldMk cId="3180953894" sldId="259"/>
            <ac:spMk id="2" creationId="{E61D38B5-F275-066A-A1FA-F961F94C41D2}"/>
          </ac:spMkLst>
        </pc:spChg>
        <pc:spChg chg="mod">
          <ac:chgData name="Manchimchetti Manobhiram" userId="eb8403049a5c4112" providerId="LiveId" clId="{D7B44C9A-16AC-424E-8F49-195D40664965}" dt="2024-11-30T13:36:51.894" v="326" actId="403"/>
          <ac:spMkLst>
            <pc:docMk/>
            <pc:sldMk cId="3180953894" sldId="259"/>
            <ac:spMk id="3" creationId="{A9D8B8BE-C7EF-DD49-8C4B-4A601B38D4A4}"/>
          </ac:spMkLst>
        </pc:spChg>
        <pc:spChg chg="add">
          <ac:chgData name="Manchimchetti Manobhiram" userId="eb8403049a5c4112" providerId="LiveId" clId="{D7B44C9A-16AC-424E-8F49-195D40664965}" dt="2024-11-30T13:33:22.081" v="254"/>
          <ac:spMkLst>
            <pc:docMk/>
            <pc:sldMk cId="3180953894" sldId="259"/>
            <ac:spMk id="5" creationId="{C7CB1647-C52A-A8F6-74B9-B4BD2B9E2DF1}"/>
          </ac:spMkLst>
        </pc:spChg>
        <pc:spChg chg="add">
          <ac:chgData name="Manchimchetti Manobhiram" userId="eb8403049a5c4112" providerId="LiveId" clId="{D7B44C9A-16AC-424E-8F49-195D40664965}" dt="2024-11-30T13:33:25.298" v="256"/>
          <ac:spMkLst>
            <pc:docMk/>
            <pc:sldMk cId="3180953894" sldId="259"/>
            <ac:spMk id="6" creationId="{51D451E4-4140-64F3-5821-6841C2B4A543}"/>
          </ac:spMkLst>
        </pc:spChg>
        <pc:spChg chg="add mod">
          <ac:chgData name="Manchimchetti Manobhiram" userId="eb8403049a5c4112" providerId="LiveId" clId="{D7B44C9A-16AC-424E-8F49-195D40664965}" dt="2024-11-30T13:33:39.624" v="270" actId="404"/>
          <ac:spMkLst>
            <pc:docMk/>
            <pc:sldMk cId="3180953894" sldId="259"/>
            <ac:spMk id="7" creationId="{9E74170C-A2D5-A8B3-8E2F-ED84F7643D9D}"/>
          </ac:spMkLst>
        </pc:spChg>
        <pc:spChg chg="add">
          <ac:chgData name="Manchimchetti Manobhiram" userId="eb8403049a5c4112" providerId="LiveId" clId="{D7B44C9A-16AC-424E-8F49-195D40664965}" dt="2024-11-30T13:33:46.159" v="272"/>
          <ac:spMkLst>
            <pc:docMk/>
            <pc:sldMk cId="3180953894" sldId="259"/>
            <ac:spMk id="8" creationId="{AA72CB13-B579-55B1-1C58-EDF73BEB05B3}"/>
          </ac:spMkLst>
        </pc:spChg>
        <pc:spChg chg="add">
          <ac:chgData name="Manchimchetti Manobhiram" userId="eb8403049a5c4112" providerId="LiveId" clId="{D7B44C9A-16AC-424E-8F49-195D40664965}" dt="2024-11-30T13:26:47.541" v="222" actId="26606"/>
          <ac:spMkLst>
            <pc:docMk/>
            <pc:sldMk cId="3180953894" sldId="259"/>
            <ac:spMk id="9" creationId="{743AA782-23D1-4521-8CAD-47662984AA08}"/>
          </ac:spMkLst>
        </pc:spChg>
        <pc:spChg chg="add">
          <ac:chgData name="Manchimchetti Manobhiram" userId="eb8403049a5c4112" providerId="LiveId" clId="{D7B44C9A-16AC-424E-8F49-195D40664965}" dt="2024-11-30T13:33:51.050" v="273"/>
          <ac:spMkLst>
            <pc:docMk/>
            <pc:sldMk cId="3180953894" sldId="259"/>
            <ac:spMk id="10" creationId="{083E7737-51E9-A4EB-365B-13C70BC91823}"/>
          </ac:spMkLst>
        </pc:spChg>
        <pc:spChg chg="add">
          <ac:chgData name="Manchimchetti Manobhiram" userId="eb8403049a5c4112" providerId="LiveId" clId="{D7B44C9A-16AC-424E-8F49-195D40664965}" dt="2024-11-30T13:26:47.541" v="222" actId="26606"/>
          <ac:spMkLst>
            <pc:docMk/>
            <pc:sldMk cId="3180953894" sldId="259"/>
            <ac:spMk id="11" creationId="{3CE8AF5E-D374-4CF1-90CC-35CF73B81C3E}"/>
          </ac:spMkLst>
        </pc:spChg>
        <pc:spChg chg="add">
          <ac:chgData name="Manchimchetti Manobhiram" userId="eb8403049a5c4112" providerId="LiveId" clId="{D7B44C9A-16AC-424E-8F49-195D40664965}" dt="2024-11-30T13:34:39.597" v="297"/>
          <ac:spMkLst>
            <pc:docMk/>
            <pc:sldMk cId="3180953894" sldId="259"/>
            <ac:spMk id="12" creationId="{9D4118BC-925E-1DF5-684B-C203173A1C03}"/>
          </ac:spMkLst>
        </pc:spChg>
        <pc:picChg chg="add mod">
          <ac:chgData name="Manchimchetti Manobhiram" userId="eb8403049a5c4112" providerId="LiveId" clId="{D7B44C9A-16AC-424E-8F49-195D40664965}" dt="2024-11-30T13:28:10.596" v="225" actId="1076"/>
          <ac:picMkLst>
            <pc:docMk/>
            <pc:sldMk cId="3180953894" sldId="259"/>
            <ac:picMk id="4" creationId="{20F13C74-B3D4-0657-906E-2E57F92FEC0C}"/>
          </ac:picMkLst>
        </pc:picChg>
        <pc:inkChg chg="add">
          <ac:chgData name="Manchimchetti Manobhiram" userId="eb8403049a5c4112" providerId="LiveId" clId="{D7B44C9A-16AC-424E-8F49-195D40664965}" dt="2024-11-30T13:26:47.541" v="222" actId="26606"/>
          <ac:inkMkLst>
            <pc:docMk/>
            <pc:sldMk cId="3180953894" sldId="259"/>
            <ac:inkMk id="13" creationId="{070477C5-0410-4E4F-97A1-F84C2465C187}"/>
          </ac:inkMkLst>
        </pc:inkChg>
      </pc:sldChg>
      <pc:sldChg chg="addSp delSp modSp new mod modAnim">
        <pc:chgData name="Manchimchetti Manobhiram" userId="eb8403049a5c4112" providerId="LiveId" clId="{D7B44C9A-16AC-424E-8F49-195D40664965}" dt="2024-11-30T14:00:46.783" v="775" actId="20577"/>
        <pc:sldMkLst>
          <pc:docMk/>
          <pc:sldMk cId="2536003540" sldId="260"/>
        </pc:sldMkLst>
        <pc:spChg chg="mod">
          <ac:chgData name="Manchimchetti Manobhiram" userId="eb8403049a5c4112" providerId="LiveId" clId="{D7B44C9A-16AC-424E-8F49-195D40664965}" dt="2024-11-30T13:41:44.627" v="357" actId="20577"/>
          <ac:spMkLst>
            <pc:docMk/>
            <pc:sldMk cId="2536003540" sldId="260"/>
            <ac:spMk id="2" creationId="{9A75E04B-1D92-5594-6579-62DF6148753D}"/>
          </ac:spMkLst>
        </pc:spChg>
        <pc:spChg chg="del">
          <ac:chgData name="Manchimchetti Manobhiram" userId="eb8403049a5c4112" providerId="LiveId" clId="{D7B44C9A-16AC-424E-8F49-195D40664965}" dt="2024-11-30T13:42:03.025" v="358" actId="931"/>
          <ac:spMkLst>
            <pc:docMk/>
            <pc:sldMk cId="2536003540" sldId="260"/>
            <ac:spMk id="3" creationId="{3E5F0464-F0C1-B2EF-07B9-51FBA0C78724}"/>
          </ac:spMkLst>
        </pc:spChg>
        <pc:spChg chg="add del mod">
          <ac:chgData name="Manchimchetti Manobhiram" userId="eb8403049a5c4112" providerId="LiveId" clId="{D7B44C9A-16AC-424E-8F49-195D40664965}" dt="2024-11-30T13:48:28.380" v="375" actId="478"/>
          <ac:spMkLst>
            <pc:docMk/>
            <pc:sldMk cId="2536003540" sldId="260"/>
            <ac:spMk id="11" creationId="{FF3167EC-441F-DCFF-7460-BFAF086E49A6}"/>
          </ac:spMkLst>
        </pc:spChg>
        <pc:spChg chg="add del mod">
          <ac:chgData name="Manchimchetti Manobhiram" userId="eb8403049a5c4112" providerId="LiveId" clId="{D7B44C9A-16AC-424E-8F49-195D40664965}" dt="2024-11-30T13:48:39.411" v="377" actId="478"/>
          <ac:spMkLst>
            <pc:docMk/>
            <pc:sldMk cId="2536003540" sldId="260"/>
            <ac:spMk id="13" creationId="{182EC995-8699-775E-D198-284E3FE2DAFB}"/>
          </ac:spMkLst>
        </pc:spChg>
        <pc:spChg chg="add mod">
          <ac:chgData name="Manchimchetti Manobhiram" userId="eb8403049a5c4112" providerId="LiveId" clId="{D7B44C9A-16AC-424E-8F49-195D40664965}" dt="2024-11-30T14:00:46.783" v="775" actId="20577"/>
          <ac:spMkLst>
            <pc:docMk/>
            <pc:sldMk cId="2536003540" sldId="260"/>
            <ac:spMk id="14" creationId="{33A26B5A-27DB-E0F3-5CD2-132496C02780}"/>
          </ac:spMkLst>
        </pc:spChg>
        <pc:picChg chg="add del mod">
          <ac:chgData name="Manchimchetti Manobhiram" userId="eb8403049a5c4112" providerId="LiveId" clId="{D7B44C9A-16AC-424E-8F49-195D40664965}" dt="2024-11-30T13:49:14.535" v="385" actId="1076"/>
          <ac:picMkLst>
            <pc:docMk/>
            <pc:sldMk cId="2536003540" sldId="260"/>
            <ac:picMk id="5" creationId="{D46E48D8-34FA-0622-0BE1-246146238523}"/>
          </ac:picMkLst>
        </pc:picChg>
        <pc:picChg chg="add mod">
          <ac:chgData name="Manchimchetti Manobhiram" userId="eb8403049a5c4112" providerId="LiveId" clId="{D7B44C9A-16AC-424E-8F49-195D40664965}" dt="2024-11-30T13:49:09.404" v="384" actId="1076"/>
          <ac:picMkLst>
            <pc:docMk/>
            <pc:sldMk cId="2536003540" sldId="260"/>
            <ac:picMk id="7" creationId="{A540C355-B11D-4EF1-2E8D-BED7DB65C012}"/>
          </ac:picMkLst>
        </pc:picChg>
        <pc:picChg chg="add mod">
          <ac:chgData name="Manchimchetti Manobhiram" userId="eb8403049a5c4112" providerId="LiveId" clId="{D7B44C9A-16AC-424E-8F49-195D40664965}" dt="2024-11-30T13:49:17.145" v="386" actId="1076"/>
          <ac:picMkLst>
            <pc:docMk/>
            <pc:sldMk cId="2536003540" sldId="260"/>
            <ac:picMk id="9" creationId="{20BB480D-D15C-2CAE-C7AF-1F2B3227DEB8}"/>
          </ac:picMkLst>
        </pc:picChg>
      </pc:sldChg>
      <pc:sldChg chg="new del">
        <pc:chgData name="Manchimchetti Manobhiram" userId="eb8403049a5c4112" providerId="LiveId" clId="{D7B44C9A-16AC-424E-8F49-195D40664965}" dt="2024-11-30T14:03:36.435" v="777" actId="47"/>
        <pc:sldMkLst>
          <pc:docMk/>
          <pc:sldMk cId="741624625" sldId="261"/>
        </pc:sldMkLst>
      </pc:sldChg>
      <pc:sldChg chg="addSp delSp modSp new mod">
        <pc:chgData name="Manchimchetti Manobhiram" userId="eb8403049a5c4112" providerId="LiveId" clId="{D7B44C9A-16AC-424E-8F49-195D40664965}" dt="2024-11-30T14:18:00.087" v="979" actId="20577"/>
        <pc:sldMkLst>
          <pc:docMk/>
          <pc:sldMk cId="4077822110" sldId="261"/>
        </pc:sldMkLst>
        <pc:spChg chg="mod">
          <ac:chgData name="Manchimchetti Manobhiram" userId="eb8403049a5c4112" providerId="LiveId" clId="{D7B44C9A-16AC-424E-8F49-195D40664965}" dt="2024-11-30T14:05:12.120" v="818" actId="20577"/>
          <ac:spMkLst>
            <pc:docMk/>
            <pc:sldMk cId="4077822110" sldId="261"/>
            <ac:spMk id="2" creationId="{07A2B0FF-8A17-B062-1100-34C854AA39B3}"/>
          </ac:spMkLst>
        </pc:spChg>
        <pc:spChg chg="del">
          <ac:chgData name="Manchimchetti Manobhiram" userId="eb8403049a5c4112" providerId="LiveId" clId="{D7B44C9A-16AC-424E-8F49-195D40664965}" dt="2024-11-30T14:05:26.326" v="819"/>
          <ac:spMkLst>
            <pc:docMk/>
            <pc:sldMk cId="4077822110" sldId="261"/>
            <ac:spMk id="3" creationId="{5C0D2571-F0C9-BE47-8E77-56D60A5C6CA5}"/>
          </ac:spMkLst>
        </pc:spChg>
        <pc:spChg chg="add del mod">
          <ac:chgData name="Manchimchetti Manobhiram" userId="eb8403049a5c4112" providerId="LiveId" clId="{D7B44C9A-16AC-424E-8F49-195D40664965}" dt="2024-11-30T14:06:10.150" v="827"/>
          <ac:spMkLst>
            <pc:docMk/>
            <pc:sldMk cId="4077822110" sldId="261"/>
            <ac:spMk id="5" creationId="{EB519A11-2928-4015-E0A6-D94C9E7BACF0}"/>
          </ac:spMkLst>
        </pc:spChg>
        <pc:spChg chg="add del mod">
          <ac:chgData name="Manchimchetti Manobhiram" userId="eb8403049a5c4112" providerId="LiveId" clId="{D7B44C9A-16AC-424E-8F49-195D40664965}" dt="2024-11-30T14:08:53.129" v="862" actId="478"/>
          <ac:spMkLst>
            <pc:docMk/>
            <pc:sldMk cId="4077822110" sldId="261"/>
            <ac:spMk id="6" creationId="{3781A397-FF4F-D213-DF21-5EE62DAE5365}"/>
          </ac:spMkLst>
        </pc:spChg>
        <pc:spChg chg="add del mod">
          <ac:chgData name="Manchimchetti Manobhiram" userId="eb8403049a5c4112" providerId="LiveId" clId="{D7B44C9A-16AC-424E-8F49-195D40664965}" dt="2024-11-30T14:14:36.253" v="943" actId="478"/>
          <ac:spMkLst>
            <pc:docMk/>
            <pc:sldMk cId="4077822110" sldId="261"/>
            <ac:spMk id="7" creationId="{0872DFF5-0370-2F5F-2544-D2726B455A18}"/>
          </ac:spMkLst>
        </pc:spChg>
        <pc:spChg chg="add del mod">
          <ac:chgData name="Manchimchetti Manobhiram" userId="eb8403049a5c4112" providerId="LiveId" clId="{D7B44C9A-16AC-424E-8F49-195D40664965}" dt="2024-11-30T14:14:41.141" v="945" actId="478"/>
          <ac:spMkLst>
            <pc:docMk/>
            <pc:sldMk cId="4077822110" sldId="261"/>
            <ac:spMk id="8" creationId="{8D97E27E-215F-D214-7CA1-7B7C7772D9A9}"/>
          </ac:spMkLst>
        </pc:spChg>
        <pc:spChg chg="add del mod">
          <ac:chgData name="Manchimchetti Manobhiram" userId="eb8403049a5c4112" providerId="LiveId" clId="{D7B44C9A-16AC-424E-8F49-195D40664965}" dt="2024-11-30T14:14:43.031" v="946" actId="478"/>
          <ac:spMkLst>
            <pc:docMk/>
            <pc:sldMk cId="4077822110" sldId="261"/>
            <ac:spMk id="9" creationId="{F769A7B9-B9CC-4062-E335-4A1B1B87ACF2}"/>
          </ac:spMkLst>
        </pc:spChg>
        <pc:spChg chg="add mod">
          <ac:chgData name="Manchimchetti Manobhiram" userId="eb8403049a5c4112" providerId="LiveId" clId="{D7B44C9A-16AC-424E-8F49-195D40664965}" dt="2024-11-30T14:18:00.087" v="979" actId="20577"/>
          <ac:spMkLst>
            <pc:docMk/>
            <pc:sldMk cId="4077822110" sldId="261"/>
            <ac:spMk id="10" creationId="{FF692BF8-7E18-9ADF-39E9-1525BF1E15E7}"/>
          </ac:spMkLst>
        </pc:spChg>
        <pc:spChg chg="add mod">
          <ac:chgData name="Manchimchetti Manobhiram" userId="eb8403049a5c4112" providerId="LiveId" clId="{D7B44C9A-16AC-424E-8F49-195D40664965}" dt="2024-11-30T14:17:54.080" v="974" actId="20577"/>
          <ac:spMkLst>
            <pc:docMk/>
            <pc:sldMk cId="4077822110" sldId="261"/>
            <ac:spMk id="11" creationId="{D86E2898-B758-9D1F-0782-CF1F7C7B09F1}"/>
          </ac:spMkLst>
        </pc:spChg>
        <pc:spChg chg="add mod">
          <ac:chgData name="Manchimchetti Manobhiram" userId="eb8403049a5c4112" providerId="LiveId" clId="{D7B44C9A-16AC-424E-8F49-195D40664965}" dt="2024-11-30T14:17:50.889" v="973" actId="20577"/>
          <ac:spMkLst>
            <pc:docMk/>
            <pc:sldMk cId="4077822110" sldId="261"/>
            <ac:spMk id="15" creationId="{4FF6F46E-8A9B-D81E-A467-A1357A86FCE8}"/>
          </ac:spMkLst>
        </pc:spChg>
        <pc:picChg chg="add mod">
          <ac:chgData name="Manchimchetti Manobhiram" userId="eb8403049a5c4112" providerId="LiveId" clId="{D7B44C9A-16AC-424E-8F49-195D40664965}" dt="2024-11-30T14:05:53.063" v="823" actId="1076"/>
          <ac:picMkLst>
            <pc:docMk/>
            <pc:sldMk cId="4077822110" sldId="261"/>
            <ac:picMk id="4" creationId="{06C8373E-6262-C5B5-A1F2-1970F022CBFF}"/>
          </ac:picMkLst>
        </pc:picChg>
        <pc:picChg chg="add mod">
          <ac:chgData name="Manchimchetti Manobhiram" userId="eb8403049a5c4112" providerId="LiveId" clId="{D7B44C9A-16AC-424E-8F49-195D40664965}" dt="2024-11-30T14:14:57.770" v="949" actId="1076"/>
          <ac:picMkLst>
            <pc:docMk/>
            <pc:sldMk cId="4077822110" sldId="261"/>
            <ac:picMk id="12" creationId="{627196AA-4DD8-15AC-3878-D113D47D2AF9}"/>
          </ac:picMkLst>
        </pc:picChg>
        <pc:picChg chg="add mod">
          <ac:chgData name="Manchimchetti Manobhiram" userId="eb8403049a5c4112" providerId="LiveId" clId="{D7B44C9A-16AC-424E-8F49-195D40664965}" dt="2024-11-30T14:15:15.066" v="952" actId="1076"/>
          <ac:picMkLst>
            <pc:docMk/>
            <pc:sldMk cId="4077822110" sldId="261"/>
            <ac:picMk id="13" creationId="{03FEFFD4-5755-18F3-D9FD-D3C5A35CD9D4}"/>
          </ac:picMkLst>
        </pc:picChg>
        <pc:picChg chg="add mod">
          <ac:chgData name="Manchimchetti Manobhiram" userId="eb8403049a5c4112" providerId="LiveId" clId="{D7B44C9A-16AC-424E-8F49-195D40664965}" dt="2024-11-30T14:15:50.204" v="957" actId="1076"/>
          <ac:picMkLst>
            <pc:docMk/>
            <pc:sldMk cId="4077822110" sldId="261"/>
            <ac:picMk id="14" creationId="{902A7B9F-D8EA-071F-1BE3-F65ABB3B656D}"/>
          </ac:picMkLst>
        </pc:picChg>
      </pc:sldChg>
      <pc:sldChg chg="addSp delSp modSp new mod">
        <pc:chgData name="Manchimchetti Manobhiram" userId="eb8403049a5c4112" providerId="LiveId" clId="{D7B44C9A-16AC-424E-8F49-195D40664965}" dt="2024-11-30T15:32:44.018" v="1081" actId="1076"/>
        <pc:sldMkLst>
          <pc:docMk/>
          <pc:sldMk cId="3777186247" sldId="262"/>
        </pc:sldMkLst>
        <pc:spChg chg="mod">
          <ac:chgData name="Manchimchetti Manobhiram" userId="eb8403049a5c4112" providerId="LiveId" clId="{D7B44C9A-16AC-424E-8F49-195D40664965}" dt="2024-11-30T14:22:27.584" v="999" actId="2711"/>
          <ac:spMkLst>
            <pc:docMk/>
            <pc:sldMk cId="3777186247" sldId="262"/>
            <ac:spMk id="2" creationId="{5BA0787B-6E3E-EF0D-9773-630012FB03EA}"/>
          </ac:spMkLst>
        </pc:spChg>
        <pc:spChg chg="del">
          <ac:chgData name="Manchimchetti Manobhiram" userId="eb8403049a5c4112" providerId="LiveId" clId="{D7B44C9A-16AC-424E-8F49-195D40664965}" dt="2024-11-30T14:22:35.425" v="1000" actId="478"/>
          <ac:spMkLst>
            <pc:docMk/>
            <pc:sldMk cId="3777186247" sldId="262"/>
            <ac:spMk id="3" creationId="{33D0874E-D0E4-E655-CD3A-7AEBBB6A780D}"/>
          </ac:spMkLst>
        </pc:spChg>
        <pc:spChg chg="add del mod">
          <ac:chgData name="Manchimchetti Manobhiram" userId="eb8403049a5c4112" providerId="LiveId" clId="{D7B44C9A-16AC-424E-8F49-195D40664965}" dt="2024-11-30T14:21:15.005" v="983" actId="478"/>
          <ac:spMkLst>
            <pc:docMk/>
            <pc:sldMk cId="3777186247" sldId="262"/>
            <ac:spMk id="4" creationId="{4A4947F6-CB22-DE7C-DFD3-07B015E32D6E}"/>
          </ac:spMkLst>
        </pc:spChg>
        <pc:spChg chg="add mod">
          <ac:chgData name="Manchimchetti Manobhiram" userId="eb8403049a5c4112" providerId="LiveId" clId="{D7B44C9A-16AC-424E-8F49-195D40664965}" dt="2024-11-30T14:27:53.479" v="1050" actId="1076"/>
          <ac:spMkLst>
            <pc:docMk/>
            <pc:sldMk cId="3777186247" sldId="262"/>
            <ac:spMk id="6" creationId="{4DCA0BDB-2384-8B85-BB22-163523478637}"/>
          </ac:spMkLst>
        </pc:spChg>
        <pc:spChg chg="add mod">
          <ac:chgData name="Manchimchetti Manobhiram" userId="eb8403049a5c4112" providerId="LiveId" clId="{D7B44C9A-16AC-424E-8F49-195D40664965}" dt="2024-11-30T14:26:27.311" v="1037" actId="403"/>
          <ac:spMkLst>
            <pc:docMk/>
            <pc:sldMk cId="3777186247" sldId="262"/>
            <ac:spMk id="7" creationId="{6C6D8AA8-B5CE-2DB0-B40B-831FBF806C17}"/>
          </ac:spMkLst>
        </pc:spChg>
        <pc:spChg chg="add mod">
          <ac:chgData name="Manchimchetti Manobhiram" userId="eb8403049a5c4112" providerId="LiveId" clId="{D7B44C9A-16AC-424E-8F49-195D40664965}" dt="2024-11-30T14:26:15.320" v="1034" actId="403"/>
          <ac:spMkLst>
            <pc:docMk/>
            <pc:sldMk cId="3777186247" sldId="262"/>
            <ac:spMk id="8" creationId="{DC8CFBF6-3C17-9901-84E8-F341E40E2D0C}"/>
          </ac:spMkLst>
        </pc:spChg>
        <pc:spChg chg="add mod">
          <ac:chgData name="Manchimchetti Manobhiram" userId="eb8403049a5c4112" providerId="LiveId" clId="{D7B44C9A-16AC-424E-8F49-195D40664965}" dt="2024-11-30T14:28:34.827" v="1059" actId="1076"/>
          <ac:spMkLst>
            <pc:docMk/>
            <pc:sldMk cId="3777186247" sldId="262"/>
            <ac:spMk id="9" creationId="{F0F76A44-BF00-81CC-69DE-2BF2FFE252B7}"/>
          </ac:spMkLst>
        </pc:spChg>
        <pc:spChg chg="add mod">
          <ac:chgData name="Manchimchetti Manobhiram" userId="eb8403049a5c4112" providerId="LiveId" clId="{D7B44C9A-16AC-424E-8F49-195D40664965}" dt="2024-11-30T14:28:07.355" v="1054" actId="1076"/>
          <ac:spMkLst>
            <pc:docMk/>
            <pc:sldMk cId="3777186247" sldId="262"/>
            <ac:spMk id="11" creationId="{6498BCB6-1905-0B1D-9103-DF380A469067}"/>
          </ac:spMkLst>
        </pc:spChg>
        <pc:spChg chg="add mod">
          <ac:chgData name="Manchimchetti Manobhiram" userId="eb8403049a5c4112" providerId="LiveId" clId="{D7B44C9A-16AC-424E-8F49-195D40664965}" dt="2024-11-30T14:29:33.672" v="1073" actId="403"/>
          <ac:spMkLst>
            <pc:docMk/>
            <pc:sldMk cId="3777186247" sldId="262"/>
            <ac:spMk id="12" creationId="{B761C2B2-76EE-D873-7F85-75C0C2EB5456}"/>
          </ac:spMkLst>
        </pc:spChg>
        <pc:spChg chg="add mod">
          <ac:chgData name="Manchimchetti Manobhiram" userId="eb8403049a5c4112" providerId="LiveId" clId="{D7B44C9A-16AC-424E-8F49-195D40664965}" dt="2024-11-30T14:26:54.838" v="1041" actId="403"/>
          <ac:spMkLst>
            <pc:docMk/>
            <pc:sldMk cId="3777186247" sldId="262"/>
            <ac:spMk id="13" creationId="{6CBF41D4-29BE-2FF5-3E3C-4C3597598902}"/>
          </ac:spMkLst>
        </pc:spChg>
        <pc:spChg chg="add del mod">
          <ac:chgData name="Manchimchetti Manobhiram" userId="eb8403049a5c4112" providerId="LiveId" clId="{D7B44C9A-16AC-424E-8F49-195D40664965}" dt="2024-11-30T14:25:07.487" v="1023" actId="478"/>
          <ac:spMkLst>
            <pc:docMk/>
            <pc:sldMk cId="3777186247" sldId="262"/>
            <ac:spMk id="14" creationId="{A36FD50C-0F13-8082-6FDF-139C8B4C6018}"/>
          </ac:spMkLst>
        </pc:spChg>
        <pc:spChg chg="add mod">
          <ac:chgData name="Manchimchetti Manobhiram" userId="eb8403049a5c4112" providerId="LiveId" clId="{D7B44C9A-16AC-424E-8F49-195D40664965}" dt="2024-11-30T14:28:15.377" v="1056" actId="1076"/>
          <ac:spMkLst>
            <pc:docMk/>
            <pc:sldMk cId="3777186247" sldId="262"/>
            <ac:spMk id="16" creationId="{FCAEBF5D-943E-AA0D-4603-643BBE15C43E}"/>
          </ac:spMkLst>
        </pc:spChg>
        <pc:spChg chg="add mod">
          <ac:chgData name="Manchimchetti Manobhiram" userId="eb8403049a5c4112" providerId="LiveId" clId="{D7B44C9A-16AC-424E-8F49-195D40664965}" dt="2024-11-30T14:29:41.207" v="1074" actId="403"/>
          <ac:spMkLst>
            <pc:docMk/>
            <pc:sldMk cId="3777186247" sldId="262"/>
            <ac:spMk id="17" creationId="{BFFD6F60-E4BA-2E70-8227-6893BEF0D1CB}"/>
          </ac:spMkLst>
        </pc:spChg>
        <pc:spChg chg="add mod">
          <ac:chgData name="Manchimchetti Manobhiram" userId="eb8403049a5c4112" providerId="LiveId" clId="{D7B44C9A-16AC-424E-8F49-195D40664965}" dt="2024-11-30T14:29:47.266" v="1075" actId="1076"/>
          <ac:spMkLst>
            <pc:docMk/>
            <pc:sldMk cId="3777186247" sldId="262"/>
            <ac:spMk id="18" creationId="{84BB0E0F-D0C0-A674-FF6A-8B098D4AD24E}"/>
          </ac:spMkLst>
        </pc:spChg>
        <pc:spChg chg="add mod">
          <ac:chgData name="Manchimchetti Manobhiram" userId="eb8403049a5c4112" providerId="LiveId" clId="{D7B44C9A-16AC-424E-8F49-195D40664965}" dt="2024-11-30T14:28:38.726" v="1060" actId="1076"/>
          <ac:spMkLst>
            <pc:docMk/>
            <pc:sldMk cId="3777186247" sldId="262"/>
            <ac:spMk id="19" creationId="{C6F8E5DE-6986-B152-DB04-4082A0269AFB}"/>
          </ac:spMkLst>
        </pc:spChg>
        <pc:picChg chg="add mod">
          <ac:chgData name="Manchimchetti Manobhiram" userId="eb8403049a5c4112" providerId="LiveId" clId="{D7B44C9A-16AC-424E-8F49-195D40664965}" dt="2024-11-30T15:32:44.018" v="1081" actId="1076"/>
          <ac:picMkLst>
            <pc:docMk/>
            <pc:sldMk cId="3777186247" sldId="262"/>
            <ac:picMk id="5" creationId="{B3072D10-17E2-6104-C28F-145183403274}"/>
          </ac:picMkLst>
        </pc:picChg>
        <pc:picChg chg="add mod">
          <ac:chgData name="Manchimchetti Manobhiram" userId="eb8403049a5c4112" providerId="LiveId" clId="{D7B44C9A-16AC-424E-8F49-195D40664965}" dt="2024-11-30T14:28:27.019" v="1057" actId="1076"/>
          <ac:picMkLst>
            <pc:docMk/>
            <pc:sldMk cId="3777186247" sldId="262"/>
            <ac:picMk id="10" creationId="{1205DEB7-979C-F3BB-E8BE-DE4048BAE2EE}"/>
          </ac:picMkLst>
        </pc:picChg>
        <pc:picChg chg="add mod">
          <ac:chgData name="Manchimchetti Manobhiram" userId="eb8403049a5c4112" providerId="LiveId" clId="{D7B44C9A-16AC-424E-8F49-195D40664965}" dt="2024-11-30T14:28:30.318" v="1058" actId="1076"/>
          <ac:picMkLst>
            <pc:docMk/>
            <pc:sldMk cId="3777186247" sldId="262"/>
            <ac:picMk id="15" creationId="{3C3E0FAD-6FC8-0ED6-8529-F8CE1F31E40E}"/>
          </ac:picMkLst>
        </pc:picChg>
      </pc:sldChg>
      <pc:sldChg chg="new del">
        <pc:chgData name="Manchimchetti Manobhiram" userId="eb8403049a5c4112" providerId="LiveId" clId="{D7B44C9A-16AC-424E-8F49-195D40664965}" dt="2024-11-30T14:29:58.852" v="1077" actId="47"/>
        <pc:sldMkLst>
          <pc:docMk/>
          <pc:sldMk cId="347018089" sldId="263"/>
        </pc:sldMkLst>
      </pc:sldChg>
      <pc:sldChg chg="addSp delSp modSp new mod setBg">
        <pc:chgData name="Manchimchetti Manobhiram" userId="eb8403049a5c4112" providerId="LiveId" clId="{D7B44C9A-16AC-424E-8F49-195D40664965}" dt="2024-11-30T15:42:44.927" v="1364" actId="27636"/>
        <pc:sldMkLst>
          <pc:docMk/>
          <pc:sldMk cId="3137426418" sldId="263"/>
        </pc:sldMkLst>
        <pc:spChg chg="mod">
          <ac:chgData name="Manchimchetti Manobhiram" userId="eb8403049a5c4112" providerId="LiveId" clId="{D7B44C9A-16AC-424E-8F49-195D40664965}" dt="2024-11-30T15:35:28.628" v="1143" actId="26606"/>
          <ac:spMkLst>
            <pc:docMk/>
            <pc:sldMk cId="3137426418" sldId="263"/>
            <ac:spMk id="2" creationId="{68C36774-D6BA-E096-F607-257AC744B461}"/>
          </ac:spMkLst>
        </pc:spChg>
        <pc:spChg chg="del">
          <ac:chgData name="Manchimchetti Manobhiram" userId="eb8403049a5c4112" providerId="LiveId" clId="{D7B44C9A-16AC-424E-8F49-195D40664965}" dt="2024-11-30T15:33:27.036" v="1082"/>
          <ac:spMkLst>
            <pc:docMk/>
            <pc:sldMk cId="3137426418" sldId="263"/>
            <ac:spMk id="3" creationId="{D22D2A9F-2215-214C-4478-22C5B1B74DA0}"/>
          </ac:spMkLst>
        </pc:spChg>
        <pc:spChg chg="add mod">
          <ac:chgData name="Manchimchetti Manobhiram" userId="eb8403049a5c4112" providerId="LiveId" clId="{D7B44C9A-16AC-424E-8F49-195D40664965}" dt="2024-11-30T15:42:44.927" v="1364" actId="27636"/>
          <ac:spMkLst>
            <pc:docMk/>
            <pc:sldMk cId="3137426418" sldId="263"/>
            <ac:spMk id="8" creationId="{B91B0B68-D772-6739-C819-BE7998B44744}"/>
          </ac:spMkLst>
        </pc:spChg>
        <pc:spChg chg="add del">
          <ac:chgData name="Manchimchetti Manobhiram" userId="eb8403049a5c4112" providerId="LiveId" clId="{D7B44C9A-16AC-424E-8F49-195D40664965}" dt="2024-11-30T15:35:28.628" v="1143" actId="26606"/>
          <ac:spMkLst>
            <pc:docMk/>
            <pc:sldMk cId="3137426418" sldId="263"/>
            <ac:spMk id="11" creationId="{2C61293E-6EBE-43EF-A52C-9BEBFD7679D4}"/>
          </ac:spMkLst>
        </pc:spChg>
        <pc:spChg chg="add del">
          <ac:chgData name="Manchimchetti Manobhiram" userId="eb8403049a5c4112" providerId="LiveId" clId="{D7B44C9A-16AC-424E-8F49-195D40664965}" dt="2024-11-30T15:35:28.628" v="1143" actId="26606"/>
          <ac:spMkLst>
            <pc:docMk/>
            <pc:sldMk cId="3137426418" sldId="263"/>
            <ac:spMk id="13" creationId="{3FCFB1DE-0B7E-48CC-BA90-B2AB0889F9D6}"/>
          </ac:spMkLst>
        </pc:spChg>
        <pc:spChg chg="add">
          <ac:chgData name="Manchimchetti Manobhiram" userId="eb8403049a5c4112" providerId="LiveId" clId="{D7B44C9A-16AC-424E-8F49-195D40664965}" dt="2024-11-30T15:35:28.628" v="1143" actId="26606"/>
          <ac:spMkLst>
            <pc:docMk/>
            <pc:sldMk cId="3137426418" sldId="263"/>
            <ac:spMk id="18" creationId="{F13C74B1-5B17-4795-BED0-7140497B445A}"/>
          </ac:spMkLst>
        </pc:spChg>
        <pc:spChg chg="add">
          <ac:chgData name="Manchimchetti Manobhiram" userId="eb8403049a5c4112" providerId="LiveId" clId="{D7B44C9A-16AC-424E-8F49-195D40664965}" dt="2024-11-30T15:35:28.628" v="1143" actId="26606"/>
          <ac:spMkLst>
            <pc:docMk/>
            <pc:sldMk cId="3137426418" sldId="263"/>
            <ac:spMk id="20" creationId="{3FCFB1DE-0B7E-48CC-BA90-B2AB0889F9D6}"/>
          </ac:spMkLst>
        </pc:spChg>
        <pc:picChg chg="add mod">
          <ac:chgData name="Manchimchetti Manobhiram" userId="eb8403049a5c4112" providerId="LiveId" clId="{D7B44C9A-16AC-424E-8F49-195D40664965}" dt="2024-11-30T15:35:28.628" v="1143" actId="26606"/>
          <ac:picMkLst>
            <pc:docMk/>
            <pc:sldMk cId="3137426418" sldId="263"/>
            <ac:picMk id="4" creationId="{8430B546-ADF6-9AC7-C7F7-79E99B809709}"/>
          </ac:picMkLst>
        </pc:picChg>
      </pc:sldChg>
      <pc:sldChg chg="addSp delSp modSp new mod setBg">
        <pc:chgData name="Manchimchetti Manobhiram" userId="eb8403049a5c4112" providerId="LiveId" clId="{D7B44C9A-16AC-424E-8F49-195D40664965}" dt="2024-11-30T15:53:02.646" v="1537" actId="20577"/>
        <pc:sldMkLst>
          <pc:docMk/>
          <pc:sldMk cId="1626320514" sldId="264"/>
        </pc:sldMkLst>
        <pc:spChg chg="mod">
          <ac:chgData name="Manchimchetti Manobhiram" userId="eb8403049a5c4112" providerId="LiveId" clId="{D7B44C9A-16AC-424E-8F49-195D40664965}" dt="2024-11-30T15:47:30.021" v="1418" actId="26606"/>
          <ac:spMkLst>
            <pc:docMk/>
            <pc:sldMk cId="1626320514" sldId="264"/>
            <ac:spMk id="2" creationId="{B847653D-07E5-616D-762F-3474740F5807}"/>
          </ac:spMkLst>
        </pc:spChg>
        <pc:spChg chg="del">
          <ac:chgData name="Manchimchetti Manobhiram" userId="eb8403049a5c4112" providerId="LiveId" clId="{D7B44C9A-16AC-424E-8F49-195D40664965}" dt="2024-11-30T15:47:20.738" v="1415"/>
          <ac:spMkLst>
            <pc:docMk/>
            <pc:sldMk cId="1626320514" sldId="264"/>
            <ac:spMk id="3" creationId="{691066AD-DE7F-1D2A-9581-A9453EFACFB7}"/>
          </ac:spMkLst>
        </pc:spChg>
        <pc:spChg chg="add mod">
          <ac:chgData name="Manchimchetti Manobhiram" userId="eb8403049a5c4112" providerId="LiveId" clId="{D7B44C9A-16AC-424E-8F49-195D40664965}" dt="2024-11-30T15:53:02.646" v="1537" actId="20577"/>
          <ac:spMkLst>
            <pc:docMk/>
            <pc:sldMk cId="1626320514" sldId="264"/>
            <ac:spMk id="9" creationId="{7A299B6C-FE19-038C-B54E-C2C8254D2990}"/>
          </ac:spMkLst>
        </pc:spChg>
        <pc:spChg chg="add">
          <ac:chgData name="Manchimchetti Manobhiram" userId="eb8403049a5c4112" providerId="LiveId" clId="{D7B44C9A-16AC-424E-8F49-195D40664965}" dt="2024-11-30T15:47:30.021" v="1418" actId="26606"/>
          <ac:spMkLst>
            <pc:docMk/>
            <pc:sldMk cId="1626320514" sldId="264"/>
            <ac:spMk id="12" creationId="{743AA782-23D1-4521-8CAD-47662984AA08}"/>
          </ac:spMkLst>
        </pc:spChg>
        <pc:spChg chg="add">
          <ac:chgData name="Manchimchetti Manobhiram" userId="eb8403049a5c4112" providerId="LiveId" clId="{D7B44C9A-16AC-424E-8F49-195D40664965}" dt="2024-11-30T15:47:30.021" v="1418" actId="26606"/>
          <ac:spMkLst>
            <pc:docMk/>
            <pc:sldMk cId="1626320514" sldId="264"/>
            <ac:spMk id="14" creationId="{3CE8AF5E-D374-4CF1-90CC-35CF73B81C3E}"/>
          </ac:spMkLst>
        </pc:spChg>
        <pc:picChg chg="add mod">
          <ac:chgData name="Manchimchetti Manobhiram" userId="eb8403049a5c4112" providerId="LiveId" clId="{D7B44C9A-16AC-424E-8F49-195D40664965}" dt="2024-11-30T15:47:43.146" v="1422" actId="1076"/>
          <ac:picMkLst>
            <pc:docMk/>
            <pc:sldMk cId="1626320514" sldId="264"/>
            <ac:picMk id="5" creationId="{683CB2FB-815F-0E8A-4715-2C456795707E}"/>
          </ac:picMkLst>
        </pc:picChg>
        <pc:inkChg chg="add">
          <ac:chgData name="Manchimchetti Manobhiram" userId="eb8403049a5c4112" providerId="LiveId" clId="{D7B44C9A-16AC-424E-8F49-195D40664965}" dt="2024-11-30T15:47:30.021" v="1418" actId="26606"/>
          <ac:inkMkLst>
            <pc:docMk/>
            <pc:sldMk cId="1626320514" sldId="264"/>
            <ac:inkMk id="16" creationId="{070477C5-0410-4E4F-97A1-F84C2465C187}"/>
          </ac:inkMkLst>
        </pc:inkChg>
      </pc:sldChg>
      <pc:sldChg chg="addSp delSp modSp new mod">
        <pc:chgData name="Manchimchetti Manobhiram" userId="eb8403049a5c4112" providerId="LiveId" clId="{D7B44C9A-16AC-424E-8F49-195D40664965}" dt="2024-11-30T16:04:30.535" v="1862" actId="14100"/>
        <pc:sldMkLst>
          <pc:docMk/>
          <pc:sldMk cId="2369361836" sldId="265"/>
        </pc:sldMkLst>
        <pc:spChg chg="mod">
          <ac:chgData name="Manchimchetti Manobhiram" userId="eb8403049a5c4112" providerId="LiveId" clId="{D7B44C9A-16AC-424E-8F49-195D40664965}" dt="2024-11-30T15:55:32.863" v="1589" actId="20577"/>
          <ac:spMkLst>
            <pc:docMk/>
            <pc:sldMk cId="2369361836" sldId="265"/>
            <ac:spMk id="2" creationId="{3D88482B-0937-5190-FF08-2534B73EA775}"/>
          </ac:spMkLst>
        </pc:spChg>
        <pc:spChg chg="del">
          <ac:chgData name="Manchimchetti Manobhiram" userId="eb8403049a5c4112" providerId="LiveId" clId="{D7B44C9A-16AC-424E-8F49-195D40664965}" dt="2024-11-30T15:55:57.845" v="1590"/>
          <ac:spMkLst>
            <pc:docMk/>
            <pc:sldMk cId="2369361836" sldId="265"/>
            <ac:spMk id="3" creationId="{DD206BF9-8812-3E3F-C119-0A729B47B1C1}"/>
          </ac:spMkLst>
        </pc:spChg>
        <pc:spChg chg="add mod">
          <ac:chgData name="Manchimchetti Manobhiram" userId="eb8403049a5c4112" providerId="LiveId" clId="{D7B44C9A-16AC-424E-8F49-195D40664965}" dt="2024-11-30T16:00:42.717" v="1727" actId="403"/>
          <ac:spMkLst>
            <pc:docMk/>
            <pc:sldMk cId="2369361836" sldId="265"/>
            <ac:spMk id="10" creationId="{99A3B4AE-135B-89F2-47DD-9E4FBFB0BB14}"/>
          </ac:spMkLst>
        </pc:spChg>
        <pc:spChg chg="add mod">
          <ac:chgData name="Manchimchetti Manobhiram" userId="eb8403049a5c4112" providerId="LiveId" clId="{D7B44C9A-16AC-424E-8F49-195D40664965}" dt="2024-11-30T16:02:46.237" v="1834" actId="403"/>
          <ac:spMkLst>
            <pc:docMk/>
            <pc:sldMk cId="2369361836" sldId="265"/>
            <ac:spMk id="11" creationId="{5DBF425B-69C3-1E8C-A5BD-8AA30FF91C9E}"/>
          </ac:spMkLst>
        </pc:spChg>
        <pc:spChg chg="add mod">
          <ac:chgData name="Manchimchetti Manobhiram" userId="eb8403049a5c4112" providerId="LiveId" clId="{D7B44C9A-16AC-424E-8F49-195D40664965}" dt="2024-11-30T16:04:30.535" v="1862" actId="14100"/>
          <ac:spMkLst>
            <pc:docMk/>
            <pc:sldMk cId="2369361836" sldId="265"/>
            <ac:spMk id="12" creationId="{FB476EAC-2488-9B75-58E3-A09F602C9054}"/>
          </ac:spMkLst>
        </pc:spChg>
        <pc:picChg chg="add mod">
          <ac:chgData name="Manchimchetti Manobhiram" userId="eb8403049a5c4112" providerId="LiveId" clId="{D7B44C9A-16AC-424E-8F49-195D40664965}" dt="2024-11-30T15:58:25.456" v="1611" actId="1076"/>
          <ac:picMkLst>
            <pc:docMk/>
            <pc:sldMk cId="2369361836" sldId="265"/>
            <ac:picMk id="5" creationId="{0625B74D-CD2E-D3EE-4601-F48787C1787C}"/>
          </ac:picMkLst>
        </pc:picChg>
        <pc:picChg chg="add mod">
          <ac:chgData name="Manchimchetti Manobhiram" userId="eb8403049a5c4112" providerId="LiveId" clId="{D7B44C9A-16AC-424E-8F49-195D40664965}" dt="2024-11-30T15:58:27.773" v="1612" actId="1076"/>
          <ac:picMkLst>
            <pc:docMk/>
            <pc:sldMk cId="2369361836" sldId="265"/>
            <ac:picMk id="7" creationId="{36DC2310-8A59-7B94-69E4-A1700AABCF42}"/>
          </ac:picMkLst>
        </pc:picChg>
        <pc:picChg chg="add mod">
          <ac:chgData name="Manchimchetti Manobhiram" userId="eb8403049a5c4112" providerId="LiveId" clId="{D7B44C9A-16AC-424E-8F49-195D40664965}" dt="2024-11-30T15:58:22.853" v="1610" actId="1076"/>
          <ac:picMkLst>
            <pc:docMk/>
            <pc:sldMk cId="2369361836" sldId="265"/>
            <ac:picMk id="9" creationId="{73F9D190-DC3B-D301-A154-AD06ECF8A1BB}"/>
          </ac:picMkLst>
        </pc:picChg>
      </pc:sldChg>
      <pc:sldChg chg="addSp delSp modSp new mod">
        <pc:chgData name="Manchimchetti Manobhiram" userId="eb8403049a5c4112" providerId="LiveId" clId="{D7B44C9A-16AC-424E-8F49-195D40664965}" dt="2024-11-30T16:08:33.959" v="1906" actId="403"/>
        <pc:sldMkLst>
          <pc:docMk/>
          <pc:sldMk cId="2069690858" sldId="266"/>
        </pc:sldMkLst>
        <pc:spChg chg="mod">
          <ac:chgData name="Manchimchetti Manobhiram" userId="eb8403049a5c4112" providerId="LiveId" clId="{D7B44C9A-16AC-424E-8F49-195D40664965}" dt="2024-11-30T16:05:03.304" v="1875" actId="20577"/>
          <ac:spMkLst>
            <pc:docMk/>
            <pc:sldMk cId="2069690858" sldId="266"/>
            <ac:spMk id="2" creationId="{EB4A17DE-E891-B72B-1146-0E022920BC8E}"/>
          </ac:spMkLst>
        </pc:spChg>
        <pc:spChg chg="del">
          <ac:chgData name="Manchimchetti Manobhiram" userId="eb8403049a5c4112" providerId="LiveId" clId="{D7B44C9A-16AC-424E-8F49-195D40664965}" dt="2024-11-30T16:05:51.424" v="1877" actId="478"/>
          <ac:spMkLst>
            <pc:docMk/>
            <pc:sldMk cId="2069690858" sldId="266"/>
            <ac:spMk id="3" creationId="{FCBAF520-ABFD-A192-55C4-0A793FA79D71}"/>
          </ac:spMkLst>
        </pc:spChg>
        <pc:spChg chg="add mod">
          <ac:chgData name="Manchimchetti Manobhiram" userId="eb8403049a5c4112" providerId="LiveId" clId="{D7B44C9A-16AC-424E-8F49-195D40664965}" dt="2024-11-30T16:08:23.655" v="1902" actId="403"/>
          <ac:spMkLst>
            <pc:docMk/>
            <pc:sldMk cId="2069690858" sldId="266"/>
            <ac:spMk id="4" creationId="{878E401C-1BF0-D6C5-AF33-58BF2E5CDCC1}"/>
          </ac:spMkLst>
        </pc:spChg>
        <pc:spChg chg="add mod">
          <ac:chgData name="Manchimchetti Manobhiram" userId="eb8403049a5c4112" providerId="LiveId" clId="{D7B44C9A-16AC-424E-8F49-195D40664965}" dt="2024-11-30T16:06:37.446" v="1882" actId="403"/>
          <ac:spMkLst>
            <pc:docMk/>
            <pc:sldMk cId="2069690858" sldId="266"/>
            <ac:spMk id="5" creationId="{44F88D5F-7F72-2F2C-F197-367A0B869497}"/>
          </ac:spMkLst>
        </pc:spChg>
        <pc:spChg chg="add mod">
          <ac:chgData name="Manchimchetti Manobhiram" userId="eb8403049a5c4112" providerId="LiveId" clId="{D7B44C9A-16AC-424E-8F49-195D40664965}" dt="2024-11-30T16:08:28.509" v="1904" actId="403"/>
          <ac:spMkLst>
            <pc:docMk/>
            <pc:sldMk cId="2069690858" sldId="266"/>
            <ac:spMk id="6" creationId="{5E212B7F-6ECA-227A-9F41-B6C35EBB2D37}"/>
          </ac:spMkLst>
        </pc:spChg>
        <pc:spChg chg="add mod">
          <ac:chgData name="Manchimchetti Manobhiram" userId="eb8403049a5c4112" providerId="LiveId" clId="{D7B44C9A-16AC-424E-8F49-195D40664965}" dt="2024-11-30T16:07:38.161" v="1892" actId="403"/>
          <ac:spMkLst>
            <pc:docMk/>
            <pc:sldMk cId="2069690858" sldId="266"/>
            <ac:spMk id="7" creationId="{F750F67D-2FEF-F960-12E4-D5A3B22B5F63}"/>
          </ac:spMkLst>
        </pc:spChg>
        <pc:spChg chg="add mod">
          <ac:chgData name="Manchimchetti Manobhiram" userId="eb8403049a5c4112" providerId="LiveId" clId="{D7B44C9A-16AC-424E-8F49-195D40664965}" dt="2024-11-30T16:08:33.959" v="1906" actId="403"/>
          <ac:spMkLst>
            <pc:docMk/>
            <pc:sldMk cId="2069690858" sldId="266"/>
            <ac:spMk id="8" creationId="{A20A3DCA-7ECE-F6E9-C870-41CFFC9AC412}"/>
          </ac:spMkLst>
        </pc:spChg>
        <pc:spChg chg="add mod">
          <ac:chgData name="Manchimchetti Manobhiram" userId="eb8403049a5c4112" providerId="LiveId" clId="{D7B44C9A-16AC-424E-8F49-195D40664965}" dt="2024-11-30T16:08:10.577" v="1898" actId="403"/>
          <ac:spMkLst>
            <pc:docMk/>
            <pc:sldMk cId="2069690858" sldId="266"/>
            <ac:spMk id="9" creationId="{DFE3FD12-925C-DACE-2C21-6CECF1499044}"/>
          </ac:spMkLst>
        </pc:spChg>
      </pc:sldChg>
      <pc:sldChg chg="addSp delSp modSp new mod">
        <pc:chgData name="Manchimchetti Manobhiram" userId="eb8403049a5c4112" providerId="LiveId" clId="{D7B44C9A-16AC-424E-8F49-195D40664965}" dt="2024-11-30T16:14:59.969" v="1971" actId="1076"/>
        <pc:sldMkLst>
          <pc:docMk/>
          <pc:sldMk cId="3118046137" sldId="267"/>
        </pc:sldMkLst>
        <pc:spChg chg="mod">
          <ac:chgData name="Manchimchetti Manobhiram" userId="eb8403049a5c4112" providerId="LiveId" clId="{D7B44C9A-16AC-424E-8F49-195D40664965}" dt="2024-11-30T16:12:11.724" v="1967" actId="20577"/>
          <ac:spMkLst>
            <pc:docMk/>
            <pc:sldMk cId="3118046137" sldId="267"/>
            <ac:spMk id="2" creationId="{02EFCB18-FDBF-EC16-97C9-F597D5FD3A0C}"/>
          </ac:spMkLst>
        </pc:spChg>
        <pc:spChg chg="del">
          <ac:chgData name="Manchimchetti Manobhiram" userId="eb8403049a5c4112" providerId="LiveId" clId="{D7B44C9A-16AC-424E-8F49-195D40664965}" dt="2024-11-30T16:09:25.497" v="1925" actId="478"/>
          <ac:spMkLst>
            <pc:docMk/>
            <pc:sldMk cId="3118046137" sldId="267"/>
            <ac:spMk id="3" creationId="{13CD07E1-D374-A505-C090-B967CC7CC348}"/>
          </ac:spMkLst>
        </pc:spChg>
        <pc:spChg chg="add mod">
          <ac:chgData name="Manchimchetti Manobhiram" userId="eb8403049a5c4112" providerId="LiveId" clId="{D7B44C9A-16AC-424E-8F49-195D40664965}" dt="2024-11-30T16:11:24.674" v="1945" actId="403"/>
          <ac:spMkLst>
            <pc:docMk/>
            <pc:sldMk cId="3118046137" sldId="267"/>
            <ac:spMk id="4" creationId="{E1582C0E-5689-1442-DA5A-17761AC9549B}"/>
          </ac:spMkLst>
        </pc:spChg>
        <pc:spChg chg="add mod">
          <ac:chgData name="Manchimchetti Manobhiram" userId="eb8403049a5c4112" providerId="LiveId" clId="{D7B44C9A-16AC-424E-8F49-195D40664965}" dt="2024-11-30T16:11:20.775" v="1944" actId="403"/>
          <ac:spMkLst>
            <pc:docMk/>
            <pc:sldMk cId="3118046137" sldId="267"/>
            <ac:spMk id="5" creationId="{D858256D-DD2E-2E96-D3B5-62A17C07E6D5}"/>
          </ac:spMkLst>
        </pc:spChg>
        <pc:spChg chg="add mod">
          <ac:chgData name="Manchimchetti Manobhiram" userId="eb8403049a5c4112" providerId="LiveId" clId="{D7B44C9A-16AC-424E-8F49-195D40664965}" dt="2024-11-30T16:11:14.073" v="1942" actId="403"/>
          <ac:spMkLst>
            <pc:docMk/>
            <pc:sldMk cId="3118046137" sldId="267"/>
            <ac:spMk id="6" creationId="{F12E7370-6289-96C0-BD8F-F160094BF629}"/>
          </ac:spMkLst>
        </pc:spChg>
        <pc:spChg chg="add mod">
          <ac:chgData name="Manchimchetti Manobhiram" userId="eb8403049a5c4112" providerId="LiveId" clId="{D7B44C9A-16AC-424E-8F49-195D40664965}" dt="2024-11-30T16:11:17.345" v="1943" actId="403"/>
          <ac:spMkLst>
            <pc:docMk/>
            <pc:sldMk cId="3118046137" sldId="267"/>
            <ac:spMk id="7" creationId="{B81D38B2-E938-73F4-41FB-D9D952C12F77}"/>
          </ac:spMkLst>
        </pc:spChg>
        <pc:spChg chg="add mod">
          <ac:chgData name="Manchimchetti Manobhiram" userId="eb8403049a5c4112" providerId="LiveId" clId="{D7B44C9A-16AC-424E-8F49-195D40664965}" dt="2024-11-30T16:11:10.402" v="1941" actId="403"/>
          <ac:spMkLst>
            <pc:docMk/>
            <pc:sldMk cId="3118046137" sldId="267"/>
            <ac:spMk id="8" creationId="{DCB92C29-F2AC-8728-25FE-61F629CF7E00}"/>
          </ac:spMkLst>
        </pc:spChg>
        <pc:spChg chg="add mod">
          <ac:chgData name="Manchimchetti Manobhiram" userId="eb8403049a5c4112" providerId="LiveId" clId="{D7B44C9A-16AC-424E-8F49-195D40664965}" dt="2024-11-30T16:11:03.626" v="1940" actId="403"/>
          <ac:spMkLst>
            <pc:docMk/>
            <pc:sldMk cId="3118046137" sldId="267"/>
            <ac:spMk id="9" creationId="{22787B00-20A8-CAEA-0E1A-348D4A366A6F}"/>
          </ac:spMkLst>
        </pc:spChg>
        <pc:picChg chg="add mod">
          <ac:chgData name="Manchimchetti Manobhiram" userId="eb8403049a5c4112" providerId="LiveId" clId="{D7B44C9A-16AC-424E-8F49-195D40664965}" dt="2024-11-30T16:14:59.969" v="1971" actId="1076"/>
          <ac:picMkLst>
            <pc:docMk/>
            <pc:sldMk cId="3118046137" sldId="267"/>
            <ac:picMk id="11" creationId="{05D851DA-A2B4-9911-111B-81816A04D754}"/>
          </ac:picMkLst>
        </pc:picChg>
      </pc:sldChg>
      <pc:sldChg chg="addSp modSp new mod">
        <pc:chgData name="Manchimchetti Manobhiram" userId="eb8403049a5c4112" providerId="LiveId" clId="{D7B44C9A-16AC-424E-8F49-195D40664965}" dt="2024-11-30T16:18:21.329" v="1987" actId="1076"/>
        <pc:sldMkLst>
          <pc:docMk/>
          <pc:sldMk cId="718873971" sldId="268"/>
        </pc:sldMkLst>
        <pc:spChg chg="mod">
          <ac:chgData name="Manchimchetti Manobhiram" userId="eb8403049a5c4112" providerId="LiveId" clId="{D7B44C9A-16AC-424E-8F49-195D40664965}" dt="2024-11-30T16:12:02.575" v="1965" actId="20577"/>
          <ac:spMkLst>
            <pc:docMk/>
            <pc:sldMk cId="718873971" sldId="268"/>
            <ac:spMk id="2" creationId="{D5643A2B-9398-F250-01EB-2DDBA43AD1A2}"/>
          </ac:spMkLst>
        </pc:spChg>
        <pc:spChg chg="mod">
          <ac:chgData name="Manchimchetti Manobhiram" userId="eb8403049a5c4112" providerId="LiveId" clId="{D7B44C9A-16AC-424E-8F49-195D40664965}" dt="2024-11-30T16:16:23.065" v="1981" actId="14100"/>
          <ac:spMkLst>
            <pc:docMk/>
            <pc:sldMk cId="718873971" sldId="268"/>
            <ac:spMk id="3" creationId="{601E59BA-A706-BE94-2165-43A3A23A2DA6}"/>
          </ac:spMkLst>
        </pc:spChg>
        <pc:picChg chg="add mod">
          <ac:chgData name="Manchimchetti Manobhiram" userId="eb8403049a5c4112" providerId="LiveId" clId="{D7B44C9A-16AC-424E-8F49-195D40664965}" dt="2024-11-30T16:18:21.329" v="1987" actId="1076"/>
          <ac:picMkLst>
            <pc:docMk/>
            <pc:sldMk cId="718873971" sldId="268"/>
            <ac:picMk id="5" creationId="{8A3B4890-5EFA-78CD-3470-DAE103F1A29A}"/>
          </ac:picMkLst>
        </pc:picChg>
      </pc:sldChg>
      <pc:sldChg chg="addSp delSp modSp new mod">
        <pc:chgData name="Manchimchetti Manobhiram" userId="eb8403049a5c4112" providerId="LiveId" clId="{D7B44C9A-16AC-424E-8F49-195D40664965}" dt="2024-11-30T16:27:57.844" v="2319" actId="403"/>
        <pc:sldMkLst>
          <pc:docMk/>
          <pc:sldMk cId="3735564098" sldId="269"/>
        </pc:sldMkLst>
        <pc:spChg chg="mod">
          <ac:chgData name="Manchimchetti Manobhiram" userId="eb8403049a5c4112" providerId="LiveId" clId="{D7B44C9A-16AC-424E-8F49-195D40664965}" dt="2024-11-30T16:19:32.134" v="2010" actId="20577"/>
          <ac:spMkLst>
            <pc:docMk/>
            <pc:sldMk cId="3735564098" sldId="269"/>
            <ac:spMk id="2" creationId="{D60597F3-28CE-2FBC-E1CA-7FF3C4984A32}"/>
          </ac:spMkLst>
        </pc:spChg>
        <pc:spChg chg="mod">
          <ac:chgData name="Manchimchetti Manobhiram" userId="eb8403049a5c4112" providerId="LiveId" clId="{D7B44C9A-16AC-424E-8F49-195D40664965}" dt="2024-11-30T16:20:31.551" v="2050" actId="1076"/>
          <ac:spMkLst>
            <pc:docMk/>
            <pc:sldMk cId="3735564098" sldId="269"/>
            <ac:spMk id="3" creationId="{51D9E5CD-7F9F-FBD2-75B0-C542A0AC379F}"/>
          </ac:spMkLst>
        </pc:spChg>
        <pc:spChg chg="add del mod">
          <ac:chgData name="Manchimchetti Manobhiram" userId="eb8403049a5c4112" providerId="LiveId" clId="{D7B44C9A-16AC-424E-8F49-195D40664965}" dt="2024-11-30T16:27:57.844" v="2319" actId="403"/>
          <ac:spMkLst>
            <pc:docMk/>
            <pc:sldMk cId="3735564098" sldId="269"/>
            <ac:spMk id="4" creationId="{B4B4731C-32CA-06CF-F789-1E8DD1FDF51E}"/>
          </ac:spMkLst>
        </pc:spChg>
        <pc:spChg chg="mod">
          <ac:chgData name="Manchimchetti Manobhiram" userId="eb8403049a5c4112" providerId="LiveId" clId="{D7B44C9A-16AC-424E-8F49-195D40664965}" dt="2024-11-30T16:22:50.050" v="2091" actId="1076"/>
          <ac:spMkLst>
            <pc:docMk/>
            <pc:sldMk cId="3735564098" sldId="269"/>
            <ac:spMk id="5" creationId="{56EB7418-AB6C-D6B3-952A-0F3B4B820622}"/>
          </ac:spMkLst>
        </pc:spChg>
        <pc:spChg chg="mod">
          <ac:chgData name="Manchimchetti Manobhiram" userId="eb8403049a5c4112" providerId="LiveId" clId="{D7B44C9A-16AC-424E-8F49-195D40664965}" dt="2024-11-30T16:27:52.418" v="2317" actId="403"/>
          <ac:spMkLst>
            <pc:docMk/>
            <pc:sldMk cId="3735564098" sldId="269"/>
            <ac:spMk id="6" creationId="{C5CEDCE8-805F-367A-D4A3-2C6D9CF5841E}"/>
          </ac:spMkLst>
        </pc:spChg>
        <pc:picChg chg="add del mod ord">
          <ac:chgData name="Manchimchetti Manobhiram" userId="eb8403049a5c4112" providerId="LiveId" clId="{D7B44C9A-16AC-424E-8F49-195D40664965}" dt="2024-11-30T16:20:35.804" v="2052" actId="34307"/>
          <ac:picMkLst>
            <pc:docMk/>
            <pc:sldMk cId="3735564098" sldId="269"/>
            <ac:picMk id="7" creationId="{7ECE98FF-BA11-D3A3-2454-FDD9DA169516}"/>
          </ac:picMkLst>
        </pc:picChg>
      </pc:sldChg>
      <pc:sldChg chg="addSp delSp modSp new mod setBg">
        <pc:chgData name="Manchimchetti Manobhiram" userId="eb8403049a5c4112" providerId="LiveId" clId="{D7B44C9A-16AC-424E-8F49-195D40664965}" dt="2024-12-01T16:35:23.643" v="2376" actId="1076"/>
        <pc:sldMkLst>
          <pc:docMk/>
          <pc:sldMk cId="3513309951" sldId="270"/>
        </pc:sldMkLst>
        <pc:spChg chg="mod">
          <ac:chgData name="Manchimchetti Manobhiram" userId="eb8403049a5c4112" providerId="LiveId" clId="{D7B44C9A-16AC-424E-8F49-195D40664965}" dt="2024-12-01T16:34:10.365" v="2344" actId="26606"/>
          <ac:spMkLst>
            <pc:docMk/>
            <pc:sldMk cId="3513309951" sldId="270"/>
            <ac:spMk id="2" creationId="{70909BE5-4D38-C8F3-C6A1-B5BB8A321548}"/>
          </ac:spMkLst>
        </pc:spChg>
        <pc:spChg chg="del">
          <ac:chgData name="Manchimchetti Manobhiram" userId="eb8403049a5c4112" providerId="LiveId" clId="{D7B44C9A-16AC-424E-8F49-195D40664965}" dt="2024-12-01T16:32:57.561" v="2329" actId="478"/>
          <ac:spMkLst>
            <pc:docMk/>
            <pc:sldMk cId="3513309951" sldId="270"/>
            <ac:spMk id="3" creationId="{2239D3F5-020E-78AD-C52A-F36F738358DE}"/>
          </ac:spMkLst>
        </pc:spChg>
        <pc:spChg chg="add mod">
          <ac:chgData name="Manchimchetti Manobhiram" userId="eb8403049a5c4112" providerId="LiveId" clId="{D7B44C9A-16AC-424E-8F49-195D40664965}" dt="2024-12-01T16:35:19.068" v="2375" actId="403"/>
          <ac:spMkLst>
            <pc:docMk/>
            <pc:sldMk cId="3513309951" sldId="270"/>
            <ac:spMk id="10" creationId="{583F01C8-A79F-1F54-E294-90484CFDACB4}"/>
          </ac:spMkLst>
        </pc:spChg>
        <pc:spChg chg="add mod">
          <ac:chgData name="Manchimchetti Manobhiram" userId="eb8403049a5c4112" providerId="LiveId" clId="{D7B44C9A-16AC-424E-8F49-195D40664965}" dt="2024-12-01T16:35:23.643" v="2376" actId="1076"/>
          <ac:spMkLst>
            <pc:docMk/>
            <pc:sldMk cId="3513309951" sldId="270"/>
            <ac:spMk id="11" creationId="{20212997-5DEA-5A75-FC52-23B26C22A376}"/>
          </ac:spMkLst>
        </pc:spChg>
        <pc:spChg chg="add">
          <ac:chgData name="Manchimchetti Manobhiram" userId="eb8403049a5c4112" providerId="LiveId" clId="{D7B44C9A-16AC-424E-8F49-195D40664965}" dt="2024-12-01T16:34:10.365" v="2344" actId="26606"/>
          <ac:spMkLst>
            <pc:docMk/>
            <pc:sldMk cId="3513309951" sldId="270"/>
            <ac:spMk id="14" creationId="{DA381740-063A-41A4-836D-85D14980EEF0}"/>
          </ac:spMkLst>
        </pc:spChg>
        <pc:spChg chg="add">
          <ac:chgData name="Manchimchetti Manobhiram" userId="eb8403049a5c4112" providerId="LiveId" clId="{D7B44C9A-16AC-424E-8F49-195D40664965}" dt="2024-12-01T16:34:10.365" v="2344" actId="26606"/>
          <ac:spMkLst>
            <pc:docMk/>
            <pc:sldMk cId="3513309951" sldId="270"/>
            <ac:spMk id="16" creationId="{C4879EFC-8E62-4E00-973C-C45EE9EC676D}"/>
          </ac:spMkLst>
        </pc:spChg>
        <pc:spChg chg="add">
          <ac:chgData name="Manchimchetti Manobhiram" userId="eb8403049a5c4112" providerId="LiveId" clId="{D7B44C9A-16AC-424E-8F49-195D40664965}" dt="2024-12-01T16:34:10.365" v="2344" actId="26606"/>
          <ac:spMkLst>
            <pc:docMk/>
            <pc:sldMk cId="3513309951" sldId="270"/>
            <ac:spMk id="18" creationId="{D6A9C53F-5F90-40A5-8C85-5412D39C8C68}"/>
          </ac:spMkLst>
        </pc:spChg>
        <pc:picChg chg="add mod">
          <ac:chgData name="Manchimchetti Manobhiram" userId="eb8403049a5c4112" providerId="LiveId" clId="{D7B44C9A-16AC-424E-8F49-195D40664965}" dt="2024-12-01T16:34:10.365" v="2344" actId="26606"/>
          <ac:picMkLst>
            <pc:docMk/>
            <pc:sldMk cId="3513309951" sldId="270"/>
            <ac:picMk id="5" creationId="{D58A29D7-262A-EF8F-5194-9F1424F94F7D}"/>
          </ac:picMkLst>
        </pc:picChg>
        <pc:picChg chg="add del mod">
          <ac:chgData name="Manchimchetti Manobhiram" userId="eb8403049a5c4112" providerId="LiveId" clId="{D7B44C9A-16AC-424E-8F49-195D40664965}" dt="2024-12-01T16:33:42.785" v="2339" actId="478"/>
          <ac:picMkLst>
            <pc:docMk/>
            <pc:sldMk cId="3513309951" sldId="270"/>
            <ac:picMk id="7" creationId="{6363156F-2644-7D26-5181-2CFF3483B3D0}"/>
          </ac:picMkLst>
        </pc:picChg>
        <pc:picChg chg="add mod">
          <ac:chgData name="Manchimchetti Manobhiram" userId="eb8403049a5c4112" providerId="LiveId" clId="{D7B44C9A-16AC-424E-8F49-195D40664965}" dt="2024-12-01T16:34:10.365" v="2344" actId="26606"/>
          <ac:picMkLst>
            <pc:docMk/>
            <pc:sldMk cId="3513309951" sldId="270"/>
            <ac:picMk id="9" creationId="{72042109-58E8-3426-9FE9-304E44F7009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3:26:36.7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30T15:47:19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9AA5A-CDCD-4575-8F3A-4BE18AF78FCC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D3553-3C9B-4D2F-9C04-74C4FFC4A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89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D3553-3C9B-4D2F-9C04-74C4FFC4AE1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8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0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8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9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72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0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9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4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9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Vector background of vibrant colors splashing">
            <a:extLst>
              <a:ext uri="{FF2B5EF4-FFF2-40B4-BE49-F238E27FC236}">
                <a16:creationId xmlns:a16="http://schemas.microsoft.com/office/drawing/2014/main" id="{7B863E03-28F6-D423-8BA6-AAE1C64F42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725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22B6CF-84FA-F363-5764-D14B234F7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0800" dirty="0"/>
              <a:t>Brick breaker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60C45-71F8-C88C-854D-323470F93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A 2D GAME USING PYTHON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0D8E0-184F-C41B-9DC3-3960BD1A1453}"/>
              </a:ext>
            </a:extLst>
          </p:cNvPr>
          <p:cNvSpPr txBox="1"/>
          <p:nvPr/>
        </p:nvSpPr>
        <p:spPr>
          <a:xfrm>
            <a:off x="8835528" y="5221995"/>
            <a:ext cx="3353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NAME :</a:t>
            </a:r>
            <a:r>
              <a:rPr lang="en-IN" sz="2000" dirty="0" err="1"/>
              <a:t>Kedara</a:t>
            </a:r>
            <a:r>
              <a:rPr lang="en-IN" sz="2000" dirty="0"/>
              <a:t> Sri Surya Manobhiram Manchimchetti</a:t>
            </a:r>
          </a:p>
          <a:p>
            <a:r>
              <a:rPr lang="en-IN" sz="2000" dirty="0"/>
              <a:t>REGISTRATION NUMBER :12305323</a:t>
            </a:r>
          </a:p>
          <a:p>
            <a:r>
              <a:rPr lang="en-IN" sz="2000" dirty="0"/>
              <a:t>ROLL NUMBER :RK23CHA32</a:t>
            </a:r>
          </a:p>
          <a:p>
            <a:r>
              <a:rPr lang="en-IN" sz="2000" dirty="0"/>
              <a:t>SECTION :K23CH</a:t>
            </a:r>
          </a:p>
          <a:p>
            <a:r>
              <a:rPr lang="en-IN" sz="2000" dirty="0"/>
              <a:t>BRANCH :Computer Science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643E7-C19A-941D-9924-8F04E4B3AE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452" y="0"/>
            <a:ext cx="2958548" cy="14084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860E8-5BCA-61C5-2A5D-6650529AC70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5153845"/>
            <a:ext cx="4337023" cy="1536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3554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09BE5-4D38-C8F3-C6A1-B5BB8A32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DFD: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D58A29D7-262A-EF8F-5194-9F1424F94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28" y="2642616"/>
            <a:ext cx="2015840" cy="3895344"/>
          </a:xfrm>
          <a:prstGeom prst="rect">
            <a:avLst/>
          </a:prstGeom>
        </p:spPr>
      </p:pic>
      <p:pic>
        <p:nvPicPr>
          <p:cNvPr id="9" name="Picture 8" descr="A diagram of a flowchart&#10;&#10;Description automatically generated">
            <a:extLst>
              <a:ext uri="{FF2B5EF4-FFF2-40B4-BE49-F238E27FC236}">
                <a16:creationId xmlns:a16="http://schemas.microsoft.com/office/drawing/2014/main" id="{72042109-58E8-3426-9FE9-304E44F70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59" y="2642616"/>
            <a:ext cx="3272089" cy="3895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3F01C8-A79F-1F54-E294-90484CFDACB4}"/>
              </a:ext>
            </a:extLst>
          </p:cNvPr>
          <p:cNvSpPr txBox="1"/>
          <p:nvPr/>
        </p:nvSpPr>
        <p:spPr>
          <a:xfrm>
            <a:off x="710570" y="2137720"/>
            <a:ext cx="2249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Level</a:t>
            </a:r>
            <a:r>
              <a:rPr lang="en-IN" dirty="0"/>
              <a:t>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12997-5DEA-5A75-FC52-23B26C22A376}"/>
              </a:ext>
            </a:extLst>
          </p:cNvPr>
          <p:cNvSpPr txBox="1"/>
          <p:nvPr/>
        </p:nvSpPr>
        <p:spPr>
          <a:xfrm>
            <a:off x="5934455" y="2038373"/>
            <a:ext cx="1527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Level</a:t>
            </a:r>
            <a:r>
              <a:rPr lang="en-IN" sz="4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51330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482B-0937-5190-FF08-2534B73E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Developing a polished user Interface :</a:t>
            </a:r>
          </a:p>
        </p:txBody>
      </p:sp>
      <p:pic>
        <p:nvPicPr>
          <p:cNvPr id="5" name="Content Placeholder 4" descr="A screenshot of a game&#10;&#10;Description automatically generated">
            <a:extLst>
              <a:ext uri="{FF2B5EF4-FFF2-40B4-BE49-F238E27FC236}">
                <a16:creationId xmlns:a16="http://schemas.microsoft.com/office/drawing/2014/main" id="{0625B74D-CD2E-D3EE-4601-F48787C17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0139"/>
            <a:ext cx="2796795" cy="220935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6DC2310-8A59-7B94-69E4-A1700AABC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80" y="2030138"/>
            <a:ext cx="2798512" cy="220935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3F9D190-DC3B-D301-A154-AD06ECF8A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005" y="2044173"/>
            <a:ext cx="2796795" cy="2223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A3B4AE-135B-89F2-47DD-9E4FBFB0BB14}"/>
              </a:ext>
            </a:extLst>
          </p:cNvPr>
          <p:cNvSpPr txBox="1"/>
          <p:nvPr/>
        </p:nvSpPr>
        <p:spPr>
          <a:xfrm>
            <a:off x="755073" y="4941455"/>
            <a:ext cx="2796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Menu Screen : </a:t>
            </a:r>
            <a:r>
              <a:rPr lang="en-IN" sz="2800" dirty="0"/>
              <a:t>Home Screen for start ,quit and for the level of difficulty in the game.</a:t>
            </a:r>
            <a:endParaRPr lang="en-IN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BF425B-69C3-1E8C-A5BD-8AA30FF91C9E}"/>
              </a:ext>
            </a:extLst>
          </p:cNvPr>
          <p:cNvSpPr txBox="1"/>
          <p:nvPr/>
        </p:nvSpPr>
        <p:spPr>
          <a:xfrm>
            <a:off x="8557004" y="4941455"/>
            <a:ext cx="2796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Game over Screen: </a:t>
            </a:r>
            <a:r>
              <a:rPr lang="en-IN" sz="2800" dirty="0"/>
              <a:t>Displays score and a total of 2 buttons to exit the game or restart it.</a:t>
            </a:r>
            <a:endParaRPr lang="en-IN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76EAC-2488-9B75-58E3-A09F602C9054}"/>
              </a:ext>
            </a:extLst>
          </p:cNvPr>
          <p:cNvSpPr txBox="1"/>
          <p:nvPr/>
        </p:nvSpPr>
        <p:spPr>
          <a:xfrm>
            <a:off x="4777181" y="4941455"/>
            <a:ext cx="291671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Pause option:</a:t>
            </a:r>
            <a:r>
              <a:rPr lang="en-US" sz="2400" dirty="0"/>
              <a:t>The pause feature in the code allows players to temporarily stop the game by pressing the </a:t>
            </a:r>
            <a:r>
              <a:rPr lang="en-US" sz="2400" b="1" dirty="0"/>
              <a:t>P</a:t>
            </a:r>
            <a:r>
              <a:rPr lang="en-US" sz="2400" dirty="0"/>
              <a:t> key</a:t>
            </a:r>
            <a:r>
              <a:rPr lang="en-US" sz="2000" dirty="0"/>
              <a:t>. </a:t>
            </a:r>
            <a:endParaRPr lang="en-US" sz="2400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6936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17DE-E891-B72B-1146-0E022920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Limitations: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878E401C-1BF0-D6C5-AF33-58BF2E5CDCC1}"/>
              </a:ext>
            </a:extLst>
          </p:cNvPr>
          <p:cNvSpPr/>
          <p:nvPr/>
        </p:nvSpPr>
        <p:spPr>
          <a:xfrm>
            <a:off x="838200" y="2304473"/>
            <a:ext cx="3175954" cy="609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IN" sz="3200" b="1" dirty="0"/>
              <a:t>Limited Control :</a:t>
            </a:r>
          </a:p>
          <a:p>
            <a:pPr marL="0" indent="0" algn="l">
              <a:lnSpc>
                <a:spcPts val="2900"/>
              </a:lnSpc>
              <a:buNone/>
            </a:pPr>
            <a:endParaRPr lang="en-US" sz="2800" dirty="0">
              <a:latin typeface="Maiandra GD" panose="020E0502030308020204" pitchFamily="34" charset="0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4F88D5F-7F72-2F2C-F197-367A0B869497}"/>
              </a:ext>
            </a:extLst>
          </p:cNvPr>
          <p:cNvSpPr/>
          <p:nvPr/>
        </p:nvSpPr>
        <p:spPr>
          <a:xfrm>
            <a:off x="838200" y="2843896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ea typeface="Inter" panose="020B0604020202020204" charset="0"/>
              </a:rPr>
              <a:t>The collision angle adjustment based on the distance from the paddle center is simplistic and could lead to unexpected ball trajectories.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E212B7F-6ECA-227A-9F41-B6C35EBB2D37}"/>
              </a:ext>
            </a:extLst>
          </p:cNvPr>
          <p:cNvSpPr/>
          <p:nvPr/>
        </p:nvSpPr>
        <p:spPr>
          <a:xfrm>
            <a:off x="6515275" y="2209223"/>
            <a:ext cx="3074213" cy="4000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IN" sz="3200" b="1" dirty="0"/>
              <a:t>Unpredictable Bounces :</a:t>
            </a:r>
          </a:p>
          <a:p>
            <a:pPr marL="0" indent="0" algn="l">
              <a:lnSpc>
                <a:spcPts val="2900"/>
              </a:lnSpc>
              <a:buNone/>
            </a:pPr>
            <a:endParaRPr lang="en-US" sz="2800" dirty="0">
              <a:latin typeface="Maiandra GD" panose="020E0502030308020204" pitchFamily="34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F750F67D-2FEF-F960-12E4-D5A3B22B5F63}"/>
              </a:ext>
            </a:extLst>
          </p:cNvPr>
          <p:cNvSpPr/>
          <p:nvPr/>
        </p:nvSpPr>
        <p:spPr>
          <a:xfrm>
            <a:off x="6515275" y="2843896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>
                <a:ea typeface="Inter" panose="020B0604020202020204" charset="0"/>
              </a:rPr>
              <a:t>Uncontrolled angles lead to erratic ball movement, hindering player strategy and making the game more frustrating.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20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20A3DCA-7ECE-F6E9-C870-41CFFC9AC412}"/>
              </a:ext>
            </a:extLst>
          </p:cNvPr>
          <p:cNvSpPr/>
          <p:nvPr/>
        </p:nvSpPr>
        <p:spPr>
          <a:xfrm>
            <a:off x="3684392" y="4552239"/>
            <a:ext cx="3008893" cy="4000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</a:t>
            </a:r>
            <a:r>
              <a:rPr lang="en-IN" sz="3200" b="1" dirty="0"/>
              <a:t>Gameplay Challenges</a:t>
            </a:r>
          </a:p>
          <a:p>
            <a:pPr marL="0" indent="0" algn="l">
              <a:lnSpc>
                <a:spcPts val="2900"/>
              </a:lnSpc>
              <a:buNone/>
            </a:pPr>
            <a:endParaRPr lang="en-US" sz="2800" dirty="0">
              <a:latin typeface="Maiandra GD" panose="020E0502030308020204" pitchFamily="34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DFE3FD12-925C-DACE-2C21-6CECF1499044}"/>
              </a:ext>
            </a:extLst>
          </p:cNvPr>
          <p:cNvSpPr/>
          <p:nvPr/>
        </p:nvSpPr>
        <p:spPr>
          <a:xfrm>
            <a:off x="3684392" y="5209021"/>
            <a:ext cx="4120753" cy="1755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>
                <a:ea typeface="Inter" panose="020B0604020202020204" charset="0"/>
              </a:rPr>
              <a:t>Limited angle adjustments can create gameplay scenarios where a player has little control over the ball's path.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69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CB18-FDBF-EC16-97C9-F597D5F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sound effects :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1582C0E-5689-1442-DA5A-17761AC9549B}"/>
              </a:ext>
            </a:extLst>
          </p:cNvPr>
          <p:cNvSpPr/>
          <p:nvPr/>
        </p:nvSpPr>
        <p:spPr>
          <a:xfrm>
            <a:off x="760344" y="2379590"/>
            <a:ext cx="3175954" cy="495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IN" sz="2800" b="1" dirty="0"/>
              <a:t> Immersion</a:t>
            </a:r>
          </a:p>
          <a:p>
            <a:pPr marL="0" indent="0" algn="l">
              <a:lnSpc>
                <a:spcPts val="2900"/>
              </a:lnSpc>
              <a:buNone/>
            </a:pPr>
            <a:endParaRPr lang="en-US" sz="2300" dirty="0">
              <a:latin typeface="Maiandra GD" panose="020E0502030308020204" pitchFamily="34" charset="0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D858256D-DD2E-2E96-D3B5-62A17C07E6D5}"/>
              </a:ext>
            </a:extLst>
          </p:cNvPr>
          <p:cNvSpPr/>
          <p:nvPr/>
        </p:nvSpPr>
        <p:spPr>
          <a:xfrm>
            <a:off x="838200" y="2800350"/>
            <a:ext cx="4120753" cy="1352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000" dirty="0">
                <a:ea typeface="Inter" panose="020B0604020202020204" charset="0"/>
              </a:rPr>
              <a:t>Sound effects enhance the game's immersion by providing auditory cues for actions and events.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12E7370-6289-96C0-BD8F-F160094BF629}"/>
              </a:ext>
            </a:extLst>
          </p:cNvPr>
          <p:cNvSpPr/>
          <p:nvPr/>
        </p:nvSpPr>
        <p:spPr>
          <a:xfrm>
            <a:off x="838200" y="3819525"/>
            <a:ext cx="3074213" cy="4000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IN" sz="2800" b="1" dirty="0"/>
              <a:t>Feedback</a:t>
            </a:r>
            <a:endParaRPr lang="en-IN" sz="2400" b="1" dirty="0"/>
          </a:p>
          <a:p>
            <a:pPr marL="0" indent="0" algn="l">
              <a:lnSpc>
                <a:spcPts val="2900"/>
              </a:lnSpc>
              <a:buNone/>
            </a:pPr>
            <a:endParaRPr lang="en-US" sz="2300" dirty="0">
              <a:latin typeface="Maiandra GD" panose="020E0502030308020204" pitchFamily="34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B81D38B2-E938-73F4-41FB-D9D952C12F77}"/>
              </a:ext>
            </a:extLst>
          </p:cNvPr>
          <p:cNvSpPr/>
          <p:nvPr/>
        </p:nvSpPr>
        <p:spPr>
          <a:xfrm>
            <a:off x="838081" y="4219575"/>
            <a:ext cx="4120872" cy="16968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000" dirty="0">
                <a:ea typeface="Inter" panose="020B0604020202020204" charset="0"/>
              </a:rPr>
              <a:t>Audio feedback reinforces actions, like ball collisions and brick destruction, making the game more engaging.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DCB92C29-F2AC-8728-25FE-61F629CF7E00}"/>
              </a:ext>
            </a:extLst>
          </p:cNvPr>
          <p:cNvSpPr/>
          <p:nvPr/>
        </p:nvSpPr>
        <p:spPr>
          <a:xfrm>
            <a:off x="843874" y="5164210"/>
            <a:ext cx="3008893" cy="5905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IN" sz="2800" b="1" dirty="0"/>
              <a:t>Atmosphere</a:t>
            </a:r>
            <a:endParaRPr lang="en-IN" sz="2400" b="1" dirty="0"/>
          </a:p>
          <a:p>
            <a:pPr>
              <a:lnSpc>
                <a:spcPts val="2900"/>
              </a:lnSpc>
            </a:pPr>
            <a:endParaRPr lang="en-US" sz="2300" dirty="0">
              <a:latin typeface="Maiandra GD" panose="020E0502030308020204" pitchFamily="34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22787B00-20A8-CAEA-0E1A-348D4A366A6F}"/>
              </a:ext>
            </a:extLst>
          </p:cNvPr>
          <p:cNvSpPr/>
          <p:nvPr/>
        </p:nvSpPr>
        <p:spPr>
          <a:xfrm>
            <a:off x="838081" y="5444904"/>
            <a:ext cx="4120752" cy="1743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000" dirty="0">
                <a:ea typeface="Inter" panose="020B0604020202020204" charset="0"/>
              </a:rPr>
              <a:t>Sound effects contribute to the game's overall atmosphere, adding excitement and depth to the gameplay experience.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1" name="Picture 10" descr="A poster of a person with headphones and sound effects&#10;&#10;Description automatically generated">
            <a:extLst>
              <a:ext uri="{FF2B5EF4-FFF2-40B4-BE49-F238E27FC236}">
                <a16:creationId xmlns:a16="http://schemas.microsoft.com/office/drawing/2014/main" id="{05D851DA-A2B4-9911-111B-81816A04D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4" y="24384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4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3A2B-9398-F250-01EB-2DDBA43A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E59BA-A706-BE94-2165-43A3A23A2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257800" cy="4251960"/>
          </a:xfrm>
        </p:spPr>
        <p:txBody>
          <a:bodyPr/>
          <a:lstStyle/>
          <a:p>
            <a:r>
              <a:rPr lang="en-US" sz="2800" dirty="0">
                <a:ea typeface="Inter" panose="020B0604020202020204" charset="0"/>
              </a:rPr>
              <a:t>The Brick Breaker game project, developed using Python </a:t>
            </a:r>
          </a:p>
          <a:p>
            <a:pPr marL="0" indent="0">
              <a:buNone/>
            </a:pPr>
            <a:r>
              <a:rPr lang="en-US" sz="2800" dirty="0">
                <a:ea typeface="Inter" panose="020B0604020202020204" charset="0"/>
              </a:rPr>
              <a:t>and the </a:t>
            </a:r>
            <a:r>
              <a:rPr lang="en-US" sz="2800" dirty="0" err="1">
                <a:ea typeface="Inter" panose="020B0604020202020204" charset="0"/>
              </a:rPr>
              <a:t>Pygame</a:t>
            </a:r>
            <a:r>
              <a:rPr lang="en-US" sz="2800" dirty="0">
                <a:ea typeface="Inter" panose="020B0604020202020204" charset="0"/>
              </a:rPr>
              <a:t> library, successfully achieved its primary </a:t>
            </a:r>
          </a:p>
          <a:p>
            <a:pPr marL="0" indent="0">
              <a:buNone/>
            </a:pPr>
            <a:r>
              <a:rPr lang="en-US" sz="2800" dirty="0">
                <a:ea typeface="Inter" panose="020B0604020202020204" charset="0"/>
              </a:rPr>
              <a:t>objectives of creating an engaging and interactive game. </a:t>
            </a:r>
          </a:p>
          <a:p>
            <a:pPr marL="0" indent="0">
              <a:buNone/>
            </a:pPr>
            <a:r>
              <a:rPr lang="en-US" sz="2800" dirty="0">
                <a:ea typeface="Inter" panose="020B0604020202020204" charset="0"/>
              </a:rPr>
              <a:t>The project provided a comprehensive learning experience, </a:t>
            </a:r>
          </a:p>
          <a:p>
            <a:pPr marL="0" indent="0">
              <a:buNone/>
            </a:pPr>
            <a:r>
              <a:rPr lang="en-US" sz="2800" dirty="0">
                <a:ea typeface="Inter" panose="020B0604020202020204" charset="0"/>
              </a:rPr>
              <a:t>covering essential aspects of game development such as event</a:t>
            </a:r>
          </a:p>
          <a:p>
            <a:pPr marL="0" indent="0">
              <a:buNone/>
            </a:pPr>
            <a:r>
              <a:rPr lang="en-US" sz="2800" dirty="0">
                <a:ea typeface="Inter" panose="020B0604020202020204" charset="0"/>
              </a:rPr>
              <a:t>handling, collision detection, and game state management.</a:t>
            </a:r>
          </a:p>
          <a:p>
            <a:endParaRPr lang="en-IN" dirty="0"/>
          </a:p>
        </p:txBody>
      </p:sp>
      <p:pic>
        <p:nvPicPr>
          <p:cNvPr id="5" name="Picture 4" descr="A blackboard with white chalk writing&#10;&#10;Description automatically generated">
            <a:extLst>
              <a:ext uri="{FF2B5EF4-FFF2-40B4-BE49-F238E27FC236}">
                <a16:creationId xmlns:a16="http://schemas.microsoft.com/office/drawing/2014/main" id="{8A3B4890-5EFA-78CD-3470-DAE103F1A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87097"/>
            <a:ext cx="5892740" cy="182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97F3-28CE-2FBC-E1CA-7FF3C498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E5CD-7F9F-FBD2-75B0-C542A0AC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804" y="1965129"/>
            <a:ext cx="1829521" cy="823912"/>
          </a:xfrm>
        </p:spPr>
        <p:txBody>
          <a:bodyPr/>
          <a:lstStyle/>
          <a:p>
            <a:r>
              <a:rPr lang="en-IN" dirty="0"/>
              <a:t>Serial number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4731C-32CA-06CF-F789-1E8DD1FD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517" y="2926080"/>
            <a:ext cx="979776" cy="3264408"/>
          </a:xfrm>
        </p:spPr>
        <p:txBody>
          <a:bodyPr>
            <a:normAutofit fontScale="25000" lnSpcReduction="20000"/>
          </a:bodyPr>
          <a:lstStyle/>
          <a:p>
            <a:r>
              <a:rPr lang="en-IN" sz="7200" dirty="0"/>
              <a:t>1</a:t>
            </a:r>
          </a:p>
          <a:p>
            <a:r>
              <a:rPr lang="en-IN" sz="7200" dirty="0"/>
              <a:t>2</a:t>
            </a:r>
          </a:p>
          <a:p>
            <a:r>
              <a:rPr lang="en-IN" sz="7200" dirty="0"/>
              <a:t>3</a:t>
            </a:r>
          </a:p>
          <a:p>
            <a:r>
              <a:rPr lang="en-IN" sz="7200" dirty="0"/>
              <a:t>4</a:t>
            </a:r>
          </a:p>
          <a:p>
            <a:r>
              <a:rPr lang="en-IN" sz="7200" dirty="0"/>
              <a:t>5</a:t>
            </a:r>
          </a:p>
          <a:p>
            <a:r>
              <a:rPr lang="en-IN" sz="7200" dirty="0"/>
              <a:t>6</a:t>
            </a:r>
          </a:p>
          <a:p>
            <a:r>
              <a:rPr lang="en-IN" sz="7200" dirty="0"/>
              <a:t>7</a:t>
            </a:r>
          </a:p>
          <a:p>
            <a:r>
              <a:rPr lang="en-IN" sz="7200" dirty="0"/>
              <a:t>8</a:t>
            </a:r>
          </a:p>
          <a:p>
            <a:r>
              <a:rPr lang="en-IN" sz="7200" dirty="0"/>
              <a:t>9</a:t>
            </a:r>
          </a:p>
          <a:p>
            <a:r>
              <a:rPr lang="en-IN" sz="7200" dirty="0"/>
              <a:t>10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B7418-AB6C-D6B3-952A-0F3B4B820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97218" y="1977339"/>
            <a:ext cx="5183188" cy="823912"/>
          </a:xfrm>
        </p:spPr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EDCE8-805F-367A-D4A3-2C6D9CF58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97218" y="2926079"/>
            <a:ext cx="5183188" cy="376104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dirty="0"/>
              <a:t>Introduction</a:t>
            </a:r>
          </a:p>
          <a:p>
            <a:pPr marL="0" indent="0">
              <a:buNone/>
            </a:pPr>
            <a:r>
              <a:rPr lang="en-IN" sz="7200" dirty="0"/>
              <a:t>About the game environment</a:t>
            </a:r>
          </a:p>
          <a:p>
            <a:pPr marL="0" indent="0">
              <a:buNone/>
            </a:pPr>
            <a:r>
              <a:rPr lang="en-IN" sz="7200" dirty="0"/>
              <a:t>Design of game board</a:t>
            </a:r>
          </a:p>
          <a:p>
            <a:pPr marL="0" indent="0">
              <a:buNone/>
            </a:pPr>
            <a:r>
              <a:rPr lang="en-IN" sz="7200" dirty="0"/>
              <a:t>Implementation of ball mechanics</a:t>
            </a:r>
          </a:p>
          <a:p>
            <a:pPr marL="0" indent="0">
              <a:buNone/>
            </a:pPr>
            <a:r>
              <a:rPr lang="en-IN" sz="7200" dirty="0"/>
              <a:t>Detection of collision and scoring</a:t>
            </a:r>
          </a:p>
          <a:p>
            <a:pPr marL="0" indent="0">
              <a:buNone/>
            </a:pPr>
            <a:r>
              <a:rPr lang="en-IN" sz="7200" dirty="0"/>
              <a:t>Power ups</a:t>
            </a:r>
          </a:p>
          <a:p>
            <a:pPr marL="0" indent="0">
              <a:buNone/>
            </a:pPr>
            <a:r>
              <a:rPr lang="en-IN" sz="7200" dirty="0"/>
              <a:t>Game levels</a:t>
            </a:r>
          </a:p>
          <a:p>
            <a:pPr marL="0" indent="0">
              <a:buNone/>
            </a:pPr>
            <a:r>
              <a:rPr lang="en-IN" sz="7200" dirty="0"/>
              <a:t>User interface</a:t>
            </a:r>
          </a:p>
          <a:p>
            <a:pPr marL="0" indent="0">
              <a:buNone/>
            </a:pPr>
            <a:r>
              <a:rPr lang="en-IN" sz="7200" dirty="0"/>
              <a:t>Limitations</a:t>
            </a:r>
          </a:p>
          <a:p>
            <a:pPr marL="0" indent="0">
              <a:buNone/>
            </a:pPr>
            <a:r>
              <a:rPr lang="en-IN" sz="7200" dirty="0"/>
              <a:t>Conclusion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56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A46E-EEE3-14CC-0743-4CE674AB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00"/>
                </a:solidFill>
                <a:latin typeface="Maiandra GD" panose="020E0502030308020204" pitchFamily="34" charset="0"/>
                <a:ea typeface="Petrona Bold" pitchFamily="34" charset="-122"/>
                <a:cs typeface="Petrona Bold" pitchFamily="34" charset="-120"/>
              </a:rPr>
              <a:t>Introduction to Brick Breaker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9228-4483-9101-C9A6-9D1078F9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This project is a Python-based project or game which is made using </a:t>
            </a:r>
            <a:r>
              <a:rPr lang="en-IN" sz="3200" dirty="0" err="1"/>
              <a:t>pyGames</a:t>
            </a:r>
            <a:r>
              <a:rPr lang="en-IN" sz="3200" dirty="0"/>
              <a:t>.</a:t>
            </a:r>
          </a:p>
          <a:p>
            <a:r>
              <a:rPr lang="en-IN" dirty="0"/>
              <a:t>Gameplay Overview:</a:t>
            </a:r>
          </a:p>
          <a:p>
            <a:pPr marL="0" indent="0"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Brick Breaker involves controlling a paddle to bounce a ball against bricks, breaking them, with the goal of clearing all bricks on the screen.</a:t>
            </a:r>
          </a:p>
          <a:p>
            <a:r>
              <a:rPr lang="en-IN" dirty="0"/>
              <a:t>Key Elements:</a:t>
            </a:r>
          </a:p>
          <a:p>
            <a:pPr marL="0" indent="0"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game features a paddle, ball, bricks, scorekeeping, power-ups, and level progression.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03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D38B5-F275-066A-A1FA-F961F94C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300"/>
              <a:t>About The Game Environment: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B8BE-C7EF-DD49-8C4B-4A601B38D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821424" cy="3547872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1. )Libraries: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Start with the </a:t>
            </a:r>
            <a:r>
              <a:rPr lang="en-US" sz="24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Pygame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library for graphics. </a:t>
            </a:r>
            <a:r>
              <a:rPr lang="en-US" sz="2400" dirty="0">
                <a:ea typeface="Inter" panose="020B0604020202020204" charset="0"/>
              </a:rPr>
              <a:t>A standard Python library used for generating random number.</a:t>
            </a:r>
          </a:p>
          <a:p>
            <a:r>
              <a:rPr lang="en-US" sz="2400" b="1" dirty="0">
                <a:ea typeface="Inter" panose="020B0604020202020204" charset="0"/>
              </a:rPr>
              <a:t>2.)Game guide: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rgbClr val="1F1F1F"/>
                </a:solidFill>
              </a:rPr>
              <a:t>   </a:t>
            </a:r>
            <a:r>
              <a:rPr lang="en-US" sz="2400" dirty="0">
                <a:solidFill>
                  <a:srgbClr val="1F1F1F"/>
                </a:solidFill>
              </a:rPr>
              <a:t>Objective: Break all the bricks with the ball and paddle.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solidFill>
                  <a:srgbClr val="1F1F1F"/>
                </a:solidFill>
              </a:rPr>
              <a:t>   Avoid missing the ball to stay alive.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solidFill>
                  <a:srgbClr val="1F1F1F"/>
                </a:solidFill>
              </a:rPr>
              <a:t>   Increase your score by breaking bricks and completing levels.</a:t>
            </a:r>
          </a:p>
          <a:p>
            <a:endParaRPr lang="en-US" sz="1000" dirty="0">
              <a:ea typeface="Inter" panose="020B0604020202020204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20F13C74-B3D4-0657-906E-2E57F92FE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904" y="539496"/>
            <a:ext cx="37232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5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04B-1D92-5594-6579-62DF6148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Designing The Game board:</a:t>
            </a:r>
          </a:p>
        </p:txBody>
      </p:sp>
      <p:pic>
        <p:nvPicPr>
          <p:cNvPr id="5" name="Content Placeholder 4" descr="A blue and orange stripe&#10;&#10;Description automatically generated">
            <a:extLst>
              <a:ext uri="{FF2B5EF4-FFF2-40B4-BE49-F238E27FC236}">
                <a16:creationId xmlns:a16="http://schemas.microsoft.com/office/drawing/2014/main" id="{D46E48D8-34FA-0622-0BE1-246146238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344" y="3054766"/>
            <a:ext cx="1695687" cy="666843"/>
          </a:xfrm>
        </p:spPr>
      </p:pic>
      <p:pic>
        <p:nvPicPr>
          <p:cNvPr id="7" name="Picture 6" descr="A red and blue rectangles on an orange background&#10;&#10;Description automatically generated">
            <a:extLst>
              <a:ext uri="{FF2B5EF4-FFF2-40B4-BE49-F238E27FC236}">
                <a16:creationId xmlns:a16="http://schemas.microsoft.com/office/drawing/2014/main" id="{A540C355-B11D-4EF1-2E8D-BED7DB65C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266" y="2620967"/>
            <a:ext cx="1743179" cy="1100642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20BB480D-D15C-2CAE-C7AF-1F2B3227D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148" y="3955258"/>
            <a:ext cx="2533068" cy="1998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A26B5A-27DB-E0F3-5CD2-132496C02780}"/>
              </a:ext>
            </a:extLst>
          </p:cNvPr>
          <p:cNvSpPr txBox="1"/>
          <p:nvPr/>
        </p:nvSpPr>
        <p:spPr>
          <a:xfrm>
            <a:off x="838200" y="2195550"/>
            <a:ext cx="6911611" cy="440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1.) Screen Dimensions </a:t>
            </a:r>
            <a:r>
              <a:rPr lang="en-IN" sz="2800" dirty="0"/>
              <a:t>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</a:rPr>
              <a:t>Width: 800 pixels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</a:rPr>
              <a:t>Height: 600 pixels</a:t>
            </a:r>
            <a:endParaRPr lang="en-IN" sz="900" dirty="0"/>
          </a:p>
          <a:p>
            <a:r>
              <a:rPr lang="en-IN" sz="3200" dirty="0"/>
              <a:t>2.) Bricks :</a:t>
            </a:r>
          </a:p>
          <a:p>
            <a:r>
              <a:rPr lang="en-IN" sz="2400" dirty="0"/>
              <a:t>Created grid of bricks with green colour and different properties</a:t>
            </a:r>
            <a:r>
              <a:rPr lang="en-IN" sz="2800" dirty="0"/>
              <a:t>.</a:t>
            </a:r>
          </a:p>
          <a:p>
            <a:r>
              <a:rPr lang="en-IN" sz="3200" dirty="0"/>
              <a:t>3.) Paddle :</a:t>
            </a:r>
          </a:p>
          <a:p>
            <a:r>
              <a:rPr lang="en-IN" sz="2400" dirty="0"/>
              <a:t>The paddle is placed at the bottom of the screen to bounce the ball and break the bricks.</a:t>
            </a:r>
          </a:p>
          <a:p>
            <a:r>
              <a:rPr lang="en-IN" sz="2800" dirty="0"/>
              <a:t>4.) Ball  :</a:t>
            </a:r>
          </a:p>
          <a:p>
            <a:r>
              <a:rPr lang="en-IN" sz="2800" dirty="0"/>
              <a:t>The ball which is present in the game always keeps bouncing and have 3 </a:t>
            </a:r>
            <a:r>
              <a:rPr lang="en-IN" sz="2800" dirty="0" err="1"/>
              <a:t>lifes</a:t>
            </a:r>
            <a:r>
              <a:rPr lang="en-IN" sz="2800" dirty="0"/>
              <a:t>. </a:t>
            </a:r>
            <a:endParaRPr lang="en-IN" sz="24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3600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B0FF-8A17-B062-1100-34C854AA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Implementing The Ball Mechanics :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06C8373E-6262-C5B5-A1F2-1970F022C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2439" y="1916620"/>
            <a:ext cx="3145417" cy="47181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92BF8-7E18-9ADF-39E9-1525BF1E15E7}"/>
              </a:ext>
            </a:extLst>
          </p:cNvPr>
          <p:cNvSpPr txBox="1"/>
          <p:nvPr/>
        </p:nvSpPr>
        <p:spPr>
          <a:xfrm>
            <a:off x="1956816" y="2432807"/>
            <a:ext cx="48371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Ball Movement :</a:t>
            </a:r>
          </a:p>
          <a:p>
            <a:r>
              <a:rPr lang="en-US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Set the initial ball speed and direction, updating its position with each frame</a:t>
            </a: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E2898-B758-9D1F-0782-CF1F7C7B09F1}"/>
              </a:ext>
            </a:extLst>
          </p:cNvPr>
          <p:cNvSpPr txBox="1"/>
          <p:nvPr/>
        </p:nvSpPr>
        <p:spPr>
          <a:xfrm>
            <a:off x="1956816" y="3848688"/>
            <a:ext cx="48371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Bouncing of Walls :</a:t>
            </a:r>
          </a:p>
          <a:p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Reverse the ball's direction when it collides with the top, left, or right walls</a:t>
            </a:r>
            <a:r>
              <a:rPr lang="en-US" sz="16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1600" dirty="0"/>
          </a:p>
          <a:p>
            <a:endParaRPr lang="en-IN" sz="2000" dirty="0"/>
          </a:p>
        </p:txBody>
      </p:sp>
      <p:pic>
        <p:nvPicPr>
          <p:cNvPr id="12" name="Image 1" descr="preencoded.png">
            <a:extLst>
              <a:ext uri="{FF2B5EF4-FFF2-40B4-BE49-F238E27FC236}">
                <a16:creationId xmlns:a16="http://schemas.microsoft.com/office/drawing/2014/main" id="{627196AA-4DD8-15AC-3878-D113D47D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0" y="2368868"/>
            <a:ext cx="654007" cy="1046440"/>
          </a:xfrm>
          <a:prstGeom prst="rect">
            <a:avLst/>
          </a:prstGeom>
        </p:spPr>
      </p:pic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03FEFFD4-5755-18F3-D9FD-D3C5A35CD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29" y="3848688"/>
            <a:ext cx="654007" cy="1046440"/>
          </a:xfrm>
          <a:prstGeom prst="rect">
            <a:avLst/>
          </a:prstGeom>
        </p:spPr>
      </p:pic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902A7B9F-D8EA-071F-1BE3-F65ABB3B6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641" y="5328508"/>
            <a:ext cx="663381" cy="10614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F6F46E-8A9B-D81E-A467-A1357A86FCE8}"/>
              </a:ext>
            </a:extLst>
          </p:cNvPr>
          <p:cNvSpPr txBox="1"/>
          <p:nvPr/>
        </p:nvSpPr>
        <p:spPr>
          <a:xfrm>
            <a:off x="1956816" y="5369946"/>
            <a:ext cx="45750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Collision Detection :</a:t>
            </a:r>
            <a:endParaRPr lang="en-US" sz="2400" dirty="0"/>
          </a:p>
          <a:p>
            <a:r>
              <a:rPr lang="en-US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Determining if the ball collides with bricks or the paddle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782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787B-6E3E-EF0D-9773-630012FB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00"/>
                </a:solidFill>
                <a:ea typeface="Petrona Bold" pitchFamily="34" charset="-122"/>
                <a:cs typeface="Petrona Bold" pitchFamily="34" charset="-120"/>
              </a:rPr>
              <a:t>Detecting Collisions and Scoring:</a:t>
            </a:r>
            <a:endParaRPr lang="en-IN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B3072D10-17E2-6104-C28F-14518340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95" y="2982468"/>
            <a:ext cx="1241682" cy="764312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4DCA0BDB-2384-8B85-BB22-163523478637}"/>
              </a:ext>
            </a:extLst>
          </p:cNvPr>
          <p:cNvSpPr/>
          <p:nvPr/>
        </p:nvSpPr>
        <p:spPr>
          <a:xfrm>
            <a:off x="2494258" y="3150206"/>
            <a:ext cx="14085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6C6D8AA8-B5CE-2DB0-B40B-831FBF806C17}"/>
              </a:ext>
            </a:extLst>
          </p:cNvPr>
          <p:cNvSpPr/>
          <p:nvPr/>
        </p:nvSpPr>
        <p:spPr>
          <a:xfrm>
            <a:off x="5357217" y="289679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Ball-Brick Collision</a:t>
            </a:r>
            <a:endParaRPr lang="en-US" sz="28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DC8CFBF6-3C17-9901-84E8-F341E40E2D0C}"/>
              </a:ext>
            </a:extLst>
          </p:cNvPr>
          <p:cNvSpPr/>
          <p:nvPr/>
        </p:nvSpPr>
        <p:spPr>
          <a:xfrm>
            <a:off x="5357217" y="3404949"/>
            <a:ext cx="48042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Checking if the ball's position intersects a brick.</a:t>
            </a:r>
            <a:endParaRPr lang="en-US" sz="2400" dirty="0"/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F0F76A44-BF00-81CC-69DE-2BF2FFE252B7}"/>
              </a:ext>
            </a:extLst>
          </p:cNvPr>
          <p:cNvSpPr/>
          <p:nvPr/>
        </p:nvSpPr>
        <p:spPr>
          <a:xfrm>
            <a:off x="4338220" y="3890724"/>
            <a:ext cx="6842284" cy="45719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1205DEB7-979C-F3BB-E8BE-DE4048BA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490" y="3940128"/>
            <a:ext cx="2968386" cy="913590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6498BCB6-1905-0B1D-9103-DF380A469067}"/>
              </a:ext>
            </a:extLst>
          </p:cNvPr>
          <p:cNvSpPr/>
          <p:nvPr/>
        </p:nvSpPr>
        <p:spPr>
          <a:xfrm>
            <a:off x="2484316" y="4086805"/>
            <a:ext cx="16073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B761C2B2-76EE-D873-7F85-75C0C2EB5456}"/>
              </a:ext>
            </a:extLst>
          </p:cNvPr>
          <p:cNvSpPr/>
          <p:nvPr/>
        </p:nvSpPr>
        <p:spPr>
          <a:xfrm>
            <a:off x="5357216" y="405931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Brick </a:t>
            </a:r>
            <a:r>
              <a:rPr lang="en-US" sz="2800" b="1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Removal</a:t>
            </a:r>
            <a:endParaRPr lang="en-US" sz="230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6CBF41D4-29BE-2FF5-3E3C-4C3597598902}"/>
              </a:ext>
            </a:extLst>
          </p:cNvPr>
          <p:cNvSpPr/>
          <p:nvPr/>
        </p:nvSpPr>
        <p:spPr>
          <a:xfrm>
            <a:off x="5357216" y="4540314"/>
            <a:ext cx="6842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Remove the brick and update the score when a collision occurs.</a:t>
            </a:r>
            <a:endParaRPr lang="en-US" sz="2000" dirty="0"/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3C3E0FAD-6FC8-0ED6-8529-F8CE1F31E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3" y="5006670"/>
            <a:ext cx="4780705" cy="980915"/>
          </a:xfrm>
          <a:prstGeom prst="rect">
            <a:avLst/>
          </a:prstGeom>
        </p:spPr>
      </p:pic>
      <p:sp>
        <p:nvSpPr>
          <p:cNvPr id="16" name="Text 9">
            <a:extLst>
              <a:ext uri="{FF2B5EF4-FFF2-40B4-BE49-F238E27FC236}">
                <a16:creationId xmlns:a16="http://schemas.microsoft.com/office/drawing/2014/main" id="{FCAEBF5D-943E-AA0D-4603-643BBE15C43E}"/>
              </a:ext>
            </a:extLst>
          </p:cNvPr>
          <p:cNvSpPr/>
          <p:nvPr/>
        </p:nvSpPr>
        <p:spPr>
          <a:xfrm>
            <a:off x="2494258" y="5255051"/>
            <a:ext cx="16049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200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BFFD6F60-E4BA-2E70-8227-6893BEF0D1CB}"/>
              </a:ext>
            </a:extLst>
          </p:cNvPr>
          <p:cNvSpPr/>
          <p:nvPr/>
        </p:nvSpPr>
        <p:spPr>
          <a:xfrm>
            <a:off x="5410021" y="528099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Ball-Paddle Collision</a:t>
            </a:r>
            <a:endParaRPr lang="en-US" sz="2800" dirty="0"/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84BB0E0F-D0C0-A674-FF6A-8B098D4AD24E}"/>
              </a:ext>
            </a:extLst>
          </p:cNvPr>
          <p:cNvSpPr/>
          <p:nvPr/>
        </p:nvSpPr>
        <p:spPr>
          <a:xfrm>
            <a:off x="5357216" y="5653061"/>
            <a:ext cx="54181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Changing the ball's direction when it hits the paddle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9" name="Shape 4">
            <a:extLst>
              <a:ext uri="{FF2B5EF4-FFF2-40B4-BE49-F238E27FC236}">
                <a16:creationId xmlns:a16="http://schemas.microsoft.com/office/drawing/2014/main" id="{C6F8E5DE-6986-B152-DB04-4082A0269AFB}"/>
              </a:ext>
            </a:extLst>
          </p:cNvPr>
          <p:cNvSpPr/>
          <p:nvPr/>
        </p:nvSpPr>
        <p:spPr>
          <a:xfrm>
            <a:off x="4697967" y="4983861"/>
            <a:ext cx="6842284" cy="45719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8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36774-D6BA-E096-F607-257AC744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100"/>
              <a:t>Introducing Power-ups and Obstacles: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1B0B68-D772-6739-C819-BE7998B44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1.) Power ups : </a:t>
            </a:r>
            <a:r>
              <a:rPr lang="en-US" sz="2400" dirty="0"/>
              <a:t>We can power It by changing the peddle size and change speed of the ball.</a:t>
            </a:r>
          </a:p>
          <a:p>
            <a:r>
              <a:rPr lang="en-US" dirty="0"/>
              <a:t>2.) Obstacle Design :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Introduce obstacles that block the ball's path or change its trajectory.</a:t>
            </a:r>
            <a:endParaRPr lang="en-US" sz="2400" dirty="0"/>
          </a:p>
          <a:p>
            <a:r>
              <a:rPr lang="en-US" dirty="0"/>
              <a:t>3.) Power-up effects :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Implement the effects of power-ups on gameplay, such as. </a:t>
            </a:r>
            <a:r>
              <a:rPr lang="en-US" sz="2400" dirty="0">
                <a:ea typeface="Inter" panose="020B0604020202020204" charset="0"/>
              </a:rPr>
              <a:t>The game starts with 3 lives, and the player loses a life each time the ball falls below the paddle; the game ends when all lives are lost.</a:t>
            </a:r>
          </a:p>
          <a:p>
            <a:endParaRPr lang="en-US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8430B546-ADF6-9AC7-C7F7-79E99B809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979" r="-1" b="1347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742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7653D-07E5-616D-762F-3474740F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/>
              <a:t>Implementing Game levels and Progression :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299B6C-FE19-038C-B54E-C2C8254D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Scoring : </a:t>
            </a:r>
            <a:r>
              <a:rPr lang="en-US" sz="2400" dirty="0"/>
              <a:t>The score increases by 10 points each time the ball collides with and destroys a brick.</a:t>
            </a:r>
          </a:p>
          <a:p>
            <a:r>
              <a:rPr lang="en-US" dirty="0"/>
              <a:t>Level Progression :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Increase ball speed or brick strength with each level.</a:t>
            </a:r>
          </a:p>
          <a:p>
            <a:r>
              <a:rPr lang="en-US" dirty="0">
                <a:solidFill>
                  <a:srgbClr val="272525"/>
                </a:solidFill>
                <a:ea typeface="Inter" pitchFamily="34" charset="-122"/>
              </a:rPr>
              <a:t>Challenge Variations: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Introduction of new obstacles, power-ups, or game mechanics as players advance.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3CB2FB-815F-0E8A-4715-2C4567957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403" y="1092806"/>
            <a:ext cx="6184761" cy="491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05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791</Words>
  <Application>Microsoft Office PowerPoint</Application>
  <PresentationFormat>Widescreen</PresentationFormat>
  <Paragraphs>106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Inter</vt:lpstr>
      <vt:lpstr>Maiandra GD</vt:lpstr>
      <vt:lpstr>Modern Love</vt:lpstr>
      <vt:lpstr>Petrona Bold</vt:lpstr>
      <vt:lpstr>The Hand</vt:lpstr>
      <vt:lpstr>SketchyVTI</vt:lpstr>
      <vt:lpstr>Brick breaker game</vt:lpstr>
      <vt:lpstr>Table of content :</vt:lpstr>
      <vt:lpstr>Introduction to Brick Breaker</vt:lpstr>
      <vt:lpstr>About The Game Environment: </vt:lpstr>
      <vt:lpstr>Designing The Game board:</vt:lpstr>
      <vt:lpstr>Implementing The Ball Mechanics :</vt:lpstr>
      <vt:lpstr>Detecting Collisions and Scoring:</vt:lpstr>
      <vt:lpstr>Introducing Power-ups and Obstacles:</vt:lpstr>
      <vt:lpstr>Implementing Game levels and Progression :</vt:lpstr>
      <vt:lpstr>DFD:</vt:lpstr>
      <vt:lpstr>Developing a polished user Interface :</vt:lpstr>
      <vt:lpstr>Limitations:</vt:lpstr>
      <vt:lpstr>No sound effects 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Manchimchetti Manobhiram</dc:creator>
  <cp:lastModifiedBy>Manchimchetti Manobhiram</cp:lastModifiedBy>
  <cp:revision>1</cp:revision>
  <dcterms:created xsi:type="dcterms:W3CDTF">2024-11-27T15:55:33Z</dcterms:created>
  <dcterms:modified xsi:type="dcterms:W3CDTF">2024-12-01T16:35:31Z</dcterms:modified>
</cp:coreProperties>
</file>