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Comfortaa"/>
      <p:regular r:id="rId10"/>
      <p:bold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Comfortaa-bold.fntdata"/><Relationship Id="rId10" Type="http://schemas.openxmlformats.org/officeDocument/2006/relationships/font" Target="fonts/Comfortaa-regular.fntdata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f75f3703a8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f75f3703a8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f75f3703a8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f75f3703a8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f75f3703a8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f75f3703a8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Simple Loan Calculator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An easy to use tool for loan repayments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5979800" y="4030800"/>
            <a:ext cx="3400500" cy="9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 By </a:t>
            </a:r>
            <a:r>
              <a:rPr b="1" lang="en" sz="180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Tea</a:t>
            </a:r>
            <a:r>
              <a:rPr b="1" lang="en" sz="180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m Pexpo</a:t>
            </a:r>
            <a:endParaRPr b="1" sz="1800">
              <a:solidFill>
                <a:schemeClr val="l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latin typeface="Comfortaa"/>
                <a:ea typeface="Comfortaa"/>
                <a:cs typeface="Comfortaa"/>
                <a:sym typeface="Comfortaa"/>
              </a:rPr>
              <a:t>INTRODUCTION</a:t>
            </a:r>
            <a:endParaRPr b="1" sz="282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omfortaa"/>
                <a:ea typeface="Comfortaa"/>
                <a:cs typeface="Comfortaa"/>
                <a:sym typeface="Comfortaa"/>
              </a:rPr>
              <a:t>As a college student, taking out a loan can be confusing, especially when trying to figure out monthly payments. Many online tools are available, but they can be complicated or need internet access.</a:t>
            </a:r>
            <a:endParaRPr b="1" sz="16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latin typeface="Comfortaa"/>
                <a:ea typeface="Comfortaa"/>
                <a:cs typeface="Comfortaa"/>
                <a:sym typeface="Comfortaa"/>
              </a:rPr>
              <a:t>To help with this, we have come up with a Simple Loan Calculator. This tool lets users quickly and easily calculate their monthly loan payments by entering the loan amount, interest rate, and repayment period. It’s an easy-to-use solution for anyone who wants a clear understanding of their loan costs.</a:t>
            </a:r>
            <a:endParaRPr b="1" sz="16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523"/>
              <a:buNone/>
            </a:pPr>
            <a:r>
              <a:t/>
            </a:r>
            <a:endParaRPr b="1" sz="16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68" name="Google Shape;68;p15"/>
          <p:cNvSpPr txBox="1"/>
          <p:nvPr/>
        </p:nvSpPr>
        <p:spPr>
          <a:xfrm>
            <a:off x="844250" y="1369000"/>
            <a:ext cx="7668600" cy="31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Char char="●"/>
            </a:pPr>
            <a:r>
              <a:rPr lang="en" sz="2000">
                <a:solidFill>
                  <a:schemeClr val="lt2"/>
                </a:solidFill>
              </a:rPr>
              <a:t>Many people need a quick and simple way to calculate their loan repayments.</a:t>
            </a:r>
            <a:endParaRPr sz="20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2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Char char="●"/>
            </a:pPr>
            <a:r>
              <a:rPr lang="en" sz="2000">
                <a:solidFill>
                  <a:schemeClr val="lt2"/>
                </a:solidFill>
              </a:rPr>
              <a:t>Existing tools can be complex or require internet access.</a:t>
            </a:r>
            <a:endParaRPr sz="20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74" name="Google Shape;74;p16"/>
          <p:cNvSpPr txBox="1"/>
          <p:nvPr/>
        </p:nvSpPr>
        <p:spPr>
          <a:xfrm>
            <a:off x="509150" y="1540450"/>
            <a:ext cx="8190600" cy="10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To create a simple, offline tool that calculates monthly loan payments based on user input.</a:t>
            </a:r>
            <a:endParaRPr sz="18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75" name="Google Shape;75;p16"/>
          <p:cNvSpPr txBox="1"/>
          <p:nvPr>
            <p:ph type="title"/>
          </p:nvPr>
        </p:nvSpPr>
        <p:spPr>
          <a:xfrm>
            <a:off x="344150" y="2789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WORKING</a:t>
            </a:r>
            <a:endParaRPr/>
          </a:p>
        </p:txBody>
      </p:sp>
      <p:sp>
        <p:nvSpPr>
          <p:cNvPr id="76" name="Google Shape;76;p16"/>
          <p:cNvSpPr txBox="1"/>
          <p:nvPr/>
        </p:nvSpPr>
        <p:spPr>
          <a:xfrm>
            <a:off x="509150" y="3579550"/>
            <a:ext cx="8190600" cy="10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 sz="1800">
                <a:solidFill>
                  <a:schemeClr val="lt2"/>
                </a:solidFill>
              </a:rPr>
              <a:t>Input loan amount, interest rate, and loan duration.</a:t>
            </a:r>
            <a:endParaRPr sz="1800">
              <a:solidFill>
                <a:schemeClr val="l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 sz="1800">
                <a:solidFill>
                  <a:schemeClr val="lt2"/>
                </a:solidFill>
              </a:rPr>
              <a:t>Calculate monthly loan payments</a:t>
            </a:r>
            <a:endParaRPr sz="1800">
              <a:solidFill>
                <a:schemeClr val="l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 sz="1800">
                <a:solidFill>
                  <a:schemeClr val="lt2"/>
                </a:solidFill>
              </a:rPr>
              <a:t>Display results clearly.</a:t>
            </a:r>
            <a:endParaRPr sz="1800">
              <a:solidFill>
                <a:schemeClr val="lt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