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alesPerformanceDashboard_16660192628580/SalesperfromanceDashboard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6D4C304-F176-4D9B-86F8-3DADC5FCD3F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Sales Performance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81751EC-A3E9-4BA5-835B-3260835EAC2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10/17/2022 3:13:05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by customer segment and category" id="2" name="slide2">
            <a:extLst>
              <a:ext uri="{FF2B5EF4-FFF2-40B4-BE49-F238E27FC236}">
                <a16:creationId xmlns:a16="http://schemas.microsoft.com/office/drawing/2014/main" id="{563C2FF2-14FE-401D-AADC-C8BDD2036D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" y="595312"/>
            <a:ext cx="12096750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 by amount" id="3" name="slide3">
            <a:extLst>
              <a:ext uri="{FF2B5EF4-FFF2-40B4-BE49-F238E27FC236}">
                <a16:creationId xmlns:a16="http://schemas.microsoft.com/office/drawing/2014/main" id="{61199A1D-3B64-4702-AABF-AAD0B6B3FA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338"/>
            <a:ext cx="12192000" cy="564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g Time of Delivery" id="4" name="slide4">
            <a:extLst>
              <a:ext uri="{FF2B5EF4-FFF2-40B4-BE49-F238E27FC236}">
                <a16:creationId xmlns:a16="http://schemas.microsoft.com/office/drawing/2014/main" id="{4CCA0C64-B659-4EB5-8768-D33C3A6A463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338"/>
            <a:ext cx="12192000" cy="564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g Discount" id="5" name="slide5">
            <a:extLst>
              <a:ext uri="{FF2B5EF4-FFF2-40B4-BE49-F238E27FC236}">
                <a16:creationId xmlns:a16="http://schemas.microsoft.com/office/drawing/2014/main" id="{5B4C5FBF-BC12-4A06-9A41-8D9111ADDCD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338"/>
            <a:ext cx="12192000" cy="564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g Order quantity" id="6" name="slide6">
            <a:extLst>
              <a:ext uri="{FF2B5EF4-FFF2-40B4-BE49-F238E27FC236}">
                <a16:creationId xmlns:a16="http://schemas.microsoft.com/office/drawing/2014/main" id="{791A4DFA-716D-4CBD-895C-1BB2E03D559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338"/>
            <a:ext cx="12192000" cy="564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rders by segment and region" id="7" name="slide7">
            <a:extLst>
              <a:ext uri="{FF2B5EF4-FFF2-40B4-BE49-F238E27FC236}">
                <a16:creationId xmlns:a16="http://schemas.microsoft.com/office/drawing/2014/main" id="{0B529D45-B075-4B18-A477-A997CC3A252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" y="2095500"/>
            <a:ext cx="120967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s &amp;amp; Sales By customer" id="8" name="slide8">
            <a:extLst>
              <a:ext uri="{FF2B5EF4-FFF2-40B4-BE49-F238E27FC236}">
                <a16:creationId xmlns:a16="http://schemas.microsoft.com/office/drawing/2014/main" id="{67CCBC91-2065-4EA4-B839-D710DB187AE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625" y="595312"/>
            <a:ext cx="6762750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perfromance Dashboard" id="9" name="slide9">
            <a:extLst>
              <a:ext uri="{FF2B5EF4-FFF2-40B4-BE49-F238E27FC236}">
                <a16:creationId xmlns:a16="http://schemas.microsoft.com/office/drawing/2014/main" id="{1197DC05-A448-4C70-A864-14D55EE6AA0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1489"/>
            <a:ext cx="12192000" cy="527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2022-10-17T15:13:05Z</dcterms:created>
  <dcterms:modified xsi:type="dcterms:W3CDTF">2022-10-17T15:13:05Z</dcterms:modified>
</cp:coreProperties>
</file>