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HISHEK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5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DE5F-E2DE-4A85-971C-FF8B42BEC577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7283F-D904-409B-8EC7-27A0B9050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6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2D8202-B0E2-493A-AC08-F423205D0116}" type="datetime1">
              <a:rPr lang="en-US" smtClean="0"/>
              <a:t>22-May-20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49EC4A-539F-4204-A310-068457CE202E}" type="datetime1">
              <a:rPr lang="en-US" smtClean="0"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CCCD28-CA31-4DC2-9650-4DA2473AFA53}" type="datetime1">
              <a:rPr lang="en-US" smtClean="0"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271EDA-F50E-4E62-9E61-327814FF95D7}" type="datetime1">
              <a:rPr lang="en-US" smtClean="0"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F52944-F4C1-436C-AF6F-6D1D468BB641}" type="datetime1">
              <a:rPr lang="en-US" smtClean="0"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A87A7-DC9E-4783-B9FD-1410D600C7BF}" type="datetime1">
              <a:rPr lang="en-US" smtClean="0"/>
              <a:t>22-May-20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A7A16C-89CC-4ECE-B701-821E95659A7B}" type="datetime1">
              <a:rPr lang="en-US" smtClean="0"/>
              <a:t>22-May-20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99FC4-0382-44CC-BA84-587D50941779}" type="datetime1">
              <a:rPr lang="en-US" smtClean="0"/>
              <a:t>22-May-20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4ED44-401D-4A5F-9545-474B26C2483B}" type="datetime1">
              <a:rPr lang="en-US" smtClean="0"/>
              <a:t>22-May-20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233D15-E508-4C16-A3FF-3B8B69A36FEC}" type="datetime1">
              <a:rPr lang="en-US" smtClean="0"/>
              <a:t>22-May-20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28C4EF-5EF0-4538-BC33-F94D40D9CD4B}" type="datetime1">
              <a:rPr lang="en-US" smtClean="0"/>
              <a:t>22-May-20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53C9B-4A8D-46F3-900A-2E49145BBC5B}" type="datetime1">
              <a:rPr lang="en-US" smtClean="0"/>
              <a:t>22-May-20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https://docs.google.com/forms/d/1C6KbGELh7Rj3LBIrVU30JMwKoO0e9g6FyxuZMuK5FKA/edi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pPr marL="109728" indent="0">
              <a:buNone/>
            </a:pPr>
            <a:r>
              <a:rPr lang="en-IN" sz="4000" dirty="0" smtClean="0"/>
              <a:t>Food Survey During </a:t>
            </a:r>
            <a:r>
              <a:rPr lang="en-IN" sz="4000" dirty="0" smtClean="0">
                <a:solidFill>
                  <a:schemeClr val="accent2"/>
                </a:solidFill>
              </a:rPr>
              <a:t>COVID-19</a:t>
            </a:r>
            <a:r>
              <a:rPr lang="en-IN" sz="4000" dirty="0" smtClean="0"/>
              <a:t> Pandemic and Analysis of Data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</a:rPr>
              <a:t>Master Of Data Science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tatement and Data Source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Objective 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Analysis of Collected Data</a:t>
            </a:r>
          </a:p>
          <a:p>
            <a:pPr>
              <a:lnSpc>
                <a:spcPct val="150000"/>
              </a:lnSpc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Visualization of Data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Agenda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lnSpc>
                <a:spcPct val="160000"/>
              </a:lnSpc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The pandemic has caused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global, social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 and economic disruption.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Most of the people are infected by </a:t>
            </a:r>
            <a:r>
              <a:rPr lang="en-IN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COVID-19 </a:t>
            </a:r>
            <a:r>
              <a:rPr lang="en-IN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This case study is about most frequent food eaten by people during such pandemic.</a:t>
            </a:r>
          </a:p>
          <a:p>
            <a:pPr marL="109728" indent="0">
              <a:lnSpc>
                <a:spcPct val="160000"/>
              </a:lnSpc>
              <a:buNone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lnSpc>
                <a:spcPct val="160000"/>
              </a:lnSpc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Through this case study data has been collected through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G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oogle Survey Form and analysis is done and concluded the impact. </a:t>
            </a:r>
            <a:endParaRPr lang="en-IN" sz="20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To find out most frequent food which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is being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eaten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by the people during </a:t>
            </a:r>
            <a:r>
              <a:rPr lang="en-IN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COVID-19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pandemic. </a:t>
            </a:r>
          </a:p>
          <a:p>
            <a:pPr marL="109728" indent="0">
              <a:lnSpc>
                <a:spcPct val="160000"/>
              </a:lnSpc>
              <a:buNone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The analysis aims to –</a:t>
            </a:r>
          </a:p>
          <a:p>
            <a:pPr marL="109728" indent="0">
              <a:lnSpc>
                <a:spcPct val="16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a. Collect data through Google Survey Form.</a:t>
            </a:r>
          </a:p>
          <a:p>
            <a:pPr marL="109728" indent="0">
              <a:lnSpc>
                <a:spcPct val="16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b. On the basis of collected data analysis is done.</a:t>
            </a:r>
          </a:p>
          <a:p>
            <a:pPr marL="109728" indent="0">
              <a:lnSpc>
                <a:spcPct val="160000"/>
              </a:lnSpc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Problem Statement and Data Source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Collection of Data through Google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Form</a:t>
            </a:r>
          </a:p>
          <a:p>
            <a:pPr marL="109728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Analysis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done by using Pie Chart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Objective And Methodology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350520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071838"/>
              </p:ext>
            </p:extLst>
          </p:nvPr>
        </p:nvGraphicFramePr>
        <p:xfrm>
          <a:off x="3886200" y="2286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HTML Document" showAsIcon="1" r:id="rId3" imgW="914400" imgH="771480" progId="htmlfile">
                  <p:link updateAutomatic="1"/>
                </p:oleObj>
              </mc:Choice>
              <mc:Fallback>
                <p:oleObj name="HTML Document" showAsIcon="1" r:id="rId3" imgW="914400" imgH="77148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2286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5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survey was responded by 16 people.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According to data 60% families have 2 family members and 6.7% families have 4 family members.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Analysis is done on day today food required to family.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There is drastic difference in Atta requirement in the category of 7-10kg.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As per the data, there is increase in number of people who consume ½ lit or 2lit milk per day and also there is decrease in 1lit milk consumption  per day.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There is 15% increase in requirement of Dal during pandemic as compare to before in the category of 4-6kg.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Before pandemic more people were buying 1-3kg of Rice but during pandemic more people buying 4-6kg of Rice.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944"/>
          </a:xfrm>
        </p:spPr>
        <p:txBody>
          <a:bodyPr/>
          <a:lstStyle/>
          <a:p>
            <a:r>
              <a:rPr lang="en-US" dirty="0" smtClean="0"/>
              <a:t>Analysis of Collected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08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Visualization of Data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8839200" cy="33649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540</TotalTime>
  <Words>244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Concourse</vt:lpstr>
      <vt:lpstr>https://docs.google.com/forms/d/1C6KbGELh7Rj3LBIrVU30JMwKoO0e9g6FyxuZMuK5FKA/edit</vt:lpstr>
      <vt:lpstr>PowerPoint Presentation</vt:lpstr>
      <vt:lpstr>Agenda</vt:lpstr>
      <vt:lpstr>Introduction</vt:lpstr>
      <vt:lpstr>Problem Statement and Data Source</vt:lpstr>
      <vt:lpstr>Objective And Methodology</vt:lpstr>
      <vt:lpstr>Analysis of Collected Data</vt:lpstr>
      <vt:lpstr>Visualization of Data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Survey Form </dc:title>
  <dc:creator>ABHISHEK</dc:creator>
  <cp:lastModifiedBy>ABHISHEK</cp:lastModifiedBy>
  <cp:revision>127</cp:revision>
  <dcterms:created xsi:type="dcterms:W3CDTF">2006-08-16T00:00:00Z</dcterms:created>
  <dcterms:modified xsi:type="dcterms:W3CDTF">2020-05-22T10:41:17Z</dcterms:modified>
</cp:coreProperties>
</file>