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8BA578-9E62-4D21-ACF8-32CDD423FDB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8707E0-BAFA-4D4B-B8A5-93ACB0D6C4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Aim : To predict rainfall using historical weather data with machine learning techniques.</a:t>
          </a:r>
        </a:p>
      </dgm:t>
    </dgm:pt>
    <dgm:pt modelId="{F5F766A1-061D-4106-AADA-E88FBB7EB402}" type="parTrans" cxnId="{8A9504CC-2D27-4DE3-9915-B9A44BA85C46}">
      <dgm:prSet/>
      <dgm:spPr/>
      <dgm:t>
        <a:bodyPr/>
        <a:lstStyle/>
        <a:p>
          <a:endParaRPr lang="en-US"/>
        </a:p>
      </dgm:t>
    </dgm:pt>
    <dgm:pt modelId="{9715D017-BEC1-45ED-A68A-FF26F7617A9B}" type="sibTrans" cxnId="{8A9504CC-2D27-4DE3-9915-B9A44BA85C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4249DF-610C-4F99-BDE9-AEC925F1AC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Importance : Rainfall prediction aids in agriculture , disaster management , and planning.</a:t>
          </a:r>
        </a:p>
      </dgm:t>
    </dgm:pt>
    <dgm:pt modelId="{CFD276E5-ECA1-4D56-87E9-7BCD024A5D4C}" type="parTrans" cxnId="{4AD2979B-0288-4910-8431-F72222294FE2}">
      <dgm:prSet/>
      <dgm:spPr/>
      <dgm:t>
        <a:bodyPr/>
        <a:lstStyle/>
        <a:p>
          <a:endParaRPr lang="en-US"/>
        </a:p>
      </dgm:t>
    </dgm:pt>
    <dgm:pt modelId="{4E420AC8-3999-4DBD-B3B5-739D1751CC84}" type="sibTrans" cxnId="{4AD2979B-0288-4910-8431-F72222294F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129D06-BEB7-4D5B-954D-CFB993C7210A}" type="pres">
      <dgm:prSet presAssocID="{6A8BA578-9E62-4D21-ACF8-32CDD423FDB1}" presName="root" presStyleCnt="0">
        <dgm:presLayoutVars>
          <dgm:dir/>
          <dgm:resizeHandles val="exact"/>
        </dgm:presLayoutVars>
      </dgm:prSet>
      <dgm:spPr/>
    </dgm:pt>
    <dgm:pt modelId="{64090842-FC81-47C4-927C-E5256034CA26}" type="pres">
      <dgm:prSet presAssocID="{6A8BA578-9E62-4D21-ACF8-32CDD423FDB1}" presName="container" presStyleCnt="0">
        <dgm:presLayoutVars>
          <dgm:dir/>
          <dgm:resizeHandles val="exact"/>
        </dgm:presLayoutVars>
      </dgm:prSet>
      <dgm:spPr/>
    </dgm:pt>
    <dgm:pt modelId="{C94DD014-CCF4-42A3-A8BC-C46C9F512906}" type="pres">
      <dgm:prSet presAssocID="{FA8707E0-BAFA-4D4B-B8A5-93ACB0D6C4E0}" presName="compNode" presStyleCnt="0"/>
      <dgm:spPr/>
    </dgm:pt>
    <dgm:pt modelId="{A19D3B71-C92F-4310-B88F-85BB3119E19A}" type="pres">
      <dgm:prSet presAssocID="{FA8707E0-BAFA-4D4B-B8A5-93ACB0D6C4E0}" presName="iconBgRect" presStyleLbl="bgShp" presStyleIdx="0" presStyleCnt="2"/>
      <dgm:spPr/>
    </dgm:pt>
    <dgm:pt modelId="{A453F50C-5F51-4BB9-AB8A-1221DCAE4D68}" type="pres">
      <dgm:prSet presAssocID="{FA8707E0-BAFA-4D4B-B8A5-93ACB0D6C4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47520B1E-6BC2-428E-8836-0C4C95F70CFE}" type="pres">
      <dgm:prSet presAssocID="{FA8707E0-BAFA-4D4B-B8A5-93ACB0D6C4E0}" presName="spaceRect" presStyleCnt="0"/>
      <dgm:spPr/>
    </dgm:pt>
    <dgm:pt modelId="{75F12781-C54A-4B4E-9CF0-6D5BDA6C2093}" type="pres">
      <dgm:prSet presAssocID="{FA8707E0-BAFA-4D4B-B8A5-93ACB0D6C4E0}" presName="textRect" presStyleLbl="revTx" presStyleIdx="0" presStyleCnt="2">
        <dgm:presLayoutVars>
          <dgm:chMax val="1"/>
          <dgm:chPref val="1"/>
        </dgm:presLayoutVars>
      </dgm:prSet>
      <dgm:spPr/>
    </dgm:pt>
    <dgm:pt modelId="{7E19F74C-A010-4E51-A755-5A60C10074F5}" type="pres">
      <dgm:prSet presAssocID="{9715D017-BEC1-45ED-A68A-FF26F7617A9B}" presName="sibTrans" presStyleLbl="sibTrans2D1" presStyleIdx="0" presStyleCnt="0"/>
      <dgm:spPr/>
    </dgm:pt>
    <dgm:pt modelId="{11E4ED76-063D-43FB-9281-93885279C2D3}" type="pres">
      <dgm:prSet presAssocID="{3B4249DF-610C-4F99-BDE9-AEC925F1ACAE}" presName="compNode" presStyleCnt="0"/>
      <dgm:spPr/>
    </dgm:pt>
    <dgm:pt modelId="{C6FCE026-C1CF-4F9C-BD60-0FD2361A4A6A}" type="pres">
      <dgm:prSet presAssocID="{3B4249DF-610C-4F99-BDE9-AEC925F1ACAE}" presName="iconBgRect" presStyleLbl="bgShp" presStyleIdx="1" presStyleCnt="2"/>
      <dgm:spPr/>
    </dgm:pt>
    <dgm:pt modelId="{DA958AB8-EADD-48FB-B612-CE41ECADD8E1}" type="pres">
      <dgm:prSet presAssocID="{3B4249DF-610C-4F99-BDE9-AEC925F1AC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471490EC-9C62-41E9-A10F-32182BE41770}" type="pres">
      <dgm:prSet presAssocID="{3B4249DF-610C-4F99-BDE9-AEC925F1ACAE}" presName="spaceRect" presStyleCnt="0"/>
      <dgm:spPr/>
    </dgm:pt>
    <dgm:pt modelId="{0AD5F123-3101-4B57-8284-E252AF59F1E9}" type="pres">
      <dgm:prSet presAssocID="{3B4249DF-610C-4F99-BDE9-AEC925F1AC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D49525-A492-4487-B903-8A3A3F75145D}" type="presOf" srcId="{9715D017-BEC1-45ED-A68A-FF26F7617A9B}" destId="{7E19F74C-A010-4E51-A755-5A60C10074F5}" srcOrd="0" destOrd="0" presId="urn:microsoft.com/office/officeart/2018/2/layout/IconCircleList"/>
    <dgm:cxn modelId="{43FC3595-16C7-40FB-B84A-F1070B92DD5A}" type="presOf" srcId="{FA8707E0-BAFA-4D4B-B8A5-93ACB0D6C4E0}" destId="{75F12781-C54A-4B4E-9CF0-6D5BDA6C2093}" srcOrd="0" destOrd="0" presId="urn:microsoft.com/office/officeart/2018/2/layout/IconCircleList"/>
    <dgm:cxn modelId="{4AD2979B-0288-4910-8431-F72222294FE2}" srcId="{6A8BA578-9E62-4D21-ACF8-32CDD423FDB1}" destId="{3B4249DF-610C-4F99-BDE9-AEC925F1ACAE}" srcOrd="1" destOrd="0" parTransId="{CFD276E5-ECA1-4D56-87E9-7BCD024A5D4C}" sibTransId="{4E420AC8-3999-4DBD-B3B5-739D1751CC84}"/>
    <dgm:cxn modelId="{790CEDA9-BB7A-4D71-BA0F-117B58EF4A9B}" type="presOf" srcId="{3B4249DF-610C-4F99-BDE9-AEC925F1ACAE}" destId="{0AD5F123-3101-4B57-8284-E252AF59F1E9}" srcOrd="0" destOrd="0" presId="urn:microsoft.com/office/officeart/2018/2/layout/IconCircleList"/>
    <dgm:cxn modelId="{8A9504CC-2D27-4DE3-9915-B9A44BA85C46}" srcId="{6A8BA578-9E62-4D21-ACF8-32CDD423FDB1}" destId="{FA8707E0-BAFA-4D4B-B8A5-93ACB0D6C4E0}" srcOrd="0" destOrd="0" parTransId="{F5F766A1-061D-4106-AADA-E88FBB7EB402}" sibTransId="{9715D017-BEC1-45ED-A68A-FF26F7617A9B}"/>
    <dgm:cxn modelId="{D681CFDD-7830-46E4-BD79-90B0E5C2AA74}" type="presOf" srcId="{6A8BA578-9E62-4D21-ACF8-32CDD423FDB1}" destId="{C8129D06-BEB7-4D5B-954D-CFB993C7210A}" srcOrd="0" destOrd="0" presId="urn:microsoft.com/office/officeart/2018/2/layout/IconCircleList"/>
    <dgm:cxn modelId="{FEF16DAD-8308-45D7-BDD9-F245D28715BA}" type="presParOf" srcId="{C8129D06-BEB7-4D5B-954D-CFB993C7210A}" destId="{64090842-FC81-47C4-927C-E5256034CA26}" srcOrd="0" destOrd="0" presId="urn:microsoft.com/office/officeart/2018/2/layout/IconCircleList"/>
    <dgm:cxn modelId="{453DFD53-CECD-4D81-AE7B-39246B57E48D}" type="presParOf" srcId="{64090842-FC81-47C4-927C-E5256034CA26}" destId="{C94DD014-CCF4-42A3-A8BC-C46C9F512906}" srcOrd="0" destOrd="0" presId="urn:microsoft.com/office/officeart/2018/2/layout/IconCircleList"/>
    <dgm:cxn modelId="{F0F5ECB2-0C73-431C-90E8-690E154ED77E}" type="presParOf" srcId="{C94DD014-CCF4-42A3-A8BC-C46C9F512906}" destId="{A19D3B71-C92F-4310-B88F-85BB3119E19A}" srcOrd="0" destOrd="0" presId="urn:microsoft.com/office/officeart/2018/2/layout/IconCircleList"/>
    <dgm:cxn modelId="{C731F94B-0E51-42AE-B5EB-491C7A9C7DE7}" type="presParOf" srcId="{C94DD014-CCF4-42A3-A8BC-C46C9F512906}" destId="{A453F50C-5F51-4BB9-AB8A-1221DCAE4D68}" srcOrd="1" destOrd="0" presId="urn:microsoft.com/office/officeart/2018/2/layout/IconCircleList"/>
    <dgm:cxn modelId="{68C25E3A-B896-49F5-AC6D-234CBCEC6E71}" type="presParOf" srcId="{C94DD014-CCF4-42A3-A8BC-C46C9F512906}" destId="{47520B1E-6BC2-428E-8836-0C4C95F70CFE}" srcOrd="2" destOrd="0" presId="urn:microsoft.com/office/officeart/2018/2/layout/IconCircleList"/>
    <dgm:cxn modelId="{52221013-EB22-4414-BDDD-9E5E04C9DD4C}" type="presParOf" srcId="{C94DD014-CCF4-42A3-A8BC-C46C9F512906}" destId="{75F12781-C54A-4B4E-9CF0-6D5BDA6C2093}" srcOrd="3" destOrd="0" presId="urn:microsoft.com/office/officeart/2018/2/layout/IconCircleList"/>
    <dgm:cxn modelId="{0D7AD052-3559-4448-B82C-05A2A94C25F6}" type="presParOf" srcId="{64090842-FC81-47C4-927C-E5256034CA26}" destId="{7E19F74C-A010-4E51-A755-5A60C10074F5}" srcOrd="1" destOrd="0" presId="urn:microsoft.com/office/officeart/2018/2/layout/IconCircleList"/>
    <dgm:cxn modelId="{447737E1-A4B9-4B6E-96CD-E5B218888BBC}" type="presParOf" srcId="{64090842-FC81-47C4-927C-E5256034CA26}" destId="{11E4ED76-063D-43FB-9281-93885279C2D3}" srcOrd="2" destOrd="0" presId="urn:microsoft.com/office/officeart/2018/2/layout/IconCircleList"/>
    <dgm:cxn modelId="{07EC534B-4B74-4858-9756-4B600A322209}" type="presParOf" srcId="{11E4ED76-063D-43FB-9281-93885279C2D3}" destId="{C6FCE026-C1CF-4F9C-BD60-0FD2361A4A6A}" srcOrd="0" destOrd="0" presId="urn:microsoft.com/office/officeart/2018/2/layout/IconCircleList"/>
    <dgm:cxn modelId="{8F4AF8D7-6F29-40A9-BAD8-9448E7C897AD}" type="presParOf" srcId="{11E4ED76-063D-43FB-9281-93885279C2D3}" destId="{DA958AB8-EADD-48FB-B612-CE41ECADD8E1}" srcOrd="1" destOrd="0" presId="urn:microsoft.com/office/officeart/2018/2/layout/IconCircleList"/>
    <dgm:cxn modelId="{18041AB9-275E-4E63-A7D8-FE6B06373C25}" type="presParOf" srcId="{11E4ED76-063D-43FB-9281-93885279C2D3}" destId="{471490EC-9C62-41E9-A10F-32182BE41770}" srcOrd="2" destOrd="0" presId="urn:microsoft.com/office/officeart/2018/2/layout/IconCircleList"/>
    <dgm:cxn modelId="{E0006677-565E-45FC-B30A-D4C30C60E694}" type="presParOf" srcId="{11E4ED76-063D-43FB-9281-93885279C2D3}" destId="{0AD5F123-3101-4B57-8284-E252AF59F1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B81178-0D0C-484C-A935-B9E10A3661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E1914F-99D7-4420-BD4B-D6BEA1A7D5B6}">
      <dgm:prSet/>
      <dgm:spPr/>
      <dgm:t>
        <a:bodyPr/>
        <a:lstStyle/>
        <a:p>
          <a:r>
            <a:rPr lang="en-US"/>
            <a:t>1. Languages &amp; Libraries : Python , Pandas , NumPy , Matplotlib , Seaborn</a:t>
          </a:r>
        </a:p>
      </dgm:t>
    </dgm:pt>
    <dgm:pt modelId="{FA0A6BCC-1177-4164-BC9F-9A12360BF0B8}" type="parTrans" cxnId="{BAB967CB-604D-4F2E-88EE-3F494F98B2C5}">
      <dgm:prSet/>
      <dgm:spPr/>
      <dgm:t>
        <a:bodyPr/>
        <a:lstStyle/>
        <a:p>
          <a:endParaRPr lang="en-US"/>
        </a:p>
      </dgm:t>
    </dgm:pt>
    <dgm:pt modelId="{A9C0D94C-2EC0-49EB-82A4-35F8D3436C1C}" type="sibTrans" cxnId="{BAB967CB-604D-4F2E-88EE-3F494F98B2C5}">
      <dgm:prSet/>
      <dgm:spPr/>
      <dgm:t>
        <a:bodyPr/>
        <a:lstStyle/>
        <a:p>
          <a:endParaRPr lang="en-US"/>
        </a:p>
      </dgm:t>
    </dgm:pt>
    <dgm:pt modelId="{D9461114-83B0-416B-9D65-61C4AC5F8A48}">
      <dgm:prSet/>
      <dgm:spPr/>
      <dgm:t>
        <a:bodyPr/>
        <a:lstStyle/>
        <a:p>
          <a:r>
            <a:rPr lang="en-US"/>
            <a:t>2. ML Libraries : scikit-learn , XG Boost , imbalanced-learn</a:t>
          </a:r>
        </a:p>
      </dgm:t>
    </dgm:pt>
    <dgm:pt modelId="{BF60F6E8-C6D3-432D-8335-D8CA16B18F1C}" type="parTrans" cxnId="{0512CC04-D7BB-4467-A12C-070621A000BB}">
      <dgm:prSet/>
      <dgm:spPr/>
      <dgm:t>
        <a:bodyPr/>
        <a:lstStyle/>
        <a:p>
          <a:endParaRPr lang="en-US"/>
        </a:p>
      </dgm:t>
    </dgm:pt>
    <dgm:pt modelId="{A72CFFBA-F70F-44AB-8C75-AD6314C685BA}" type="sibTrans" cxnId="{0512CC04-D7BB-4467-A12C-070621A000BB}">
      <dgm:prSet/>
      <dgm:spPr/>
      <dgm:t>
        <a:bodyPr/>
        <a:lstStyle/>
        <a:p>
          <a:endParaRPr lang="en-US"/>
        </a:p>
      </dgm:t>
    </dgm:pt>
    <dgm:pt modelId="{0B0B7024-4990-4E49-A290-C71128D68AA1}">
      <dgm:prSet/>
      <dgm:spPr/>
      <dgm:t>
        <a:bodyPr/>
        <a:lstStyle/>
        <a:p>
          <a:r>
            <a:rPr lang="en-US"/>
            <a:t>3. Techniques : Data cleaning , feature scaling , class balancing ,model evaluation</a:t>
          </a:r>
        </a:p>
      </dgm:t>
    </dgm:pt>
    <dgm:pt modelId="{85919A6B-C7D0-48BA-A1FE-AF80FBEBBD76}" type="parTrans" cxnId="{BBA8C9AF-6C05-4756-BFF4-F19FA18CA077}">
      <dgm:prSet/>
      <dgm:spPr/>
      <dgm:t>
        <a:bodyPr/>
        <a:lstStyle/>
        <a:p>
          <a:endParaRPr lang="en-US"/>
        </a:p>
      </dgm:t>
    </dgm:pt>
    <dgm:pt modelId="{E3471F2D-59FA-4833-B2BB-C60761CA2583}" type="sibTrans" cxnId="{BBA8C9AF-6C05-4756-BFF4-F19FA18CA077}">
      <dgm:prSet/>
      <dgm:spPr/>
      <dgm:t>
        <a:bodyPr/>
        <a:lstStyle/>
        <a:p>
          <a:endParaRPr lang="en-US"/>
        </a:p>
      </dgm:t>
    </dgm:pt>
    <dgm:pt modelId="{9E0924C3-D51E-4C98-872F-703E72657E11}" type="pres">
      <dgm:prSet presAssocID="{8AB81178-0D0C-484C-A935-B9E10A3661AC}" presName="root" presStyleCnt="0">
        <dgm:presLayoutVars>
          <dgm:dir/>
          <dgm:resizeHandles val="exact"/>
        </dgm:presLayoutVars>
      </dgm:prSet>
      <dgm:spPr/>
    </dgm:pt>
    <dgm:pt modelId="{8DF85ACD-77A0-4E93-AC77-FA46F4375FE3}" type="pres">
      <dgm:prSet presAssocID="{F4E1914F-99D7-4420-BD4B-D6BEA1A7D5B6}" presName="compNode" presStyleCnt="0"/>
      <dgm:spPr/>
    </dgm:pt>
    <dgm:pt modelId="{F27BEA30-E701-4DB0-9774-F8DED486428F}" type="pres">
      <dgm:prSet presAssocID="{F4E1914F-99D7-4420-BD4B-D6BEA1A7D5B6}" presName="bgRect" presStyleLbl="bgShp" presStyleIdx="0" presStyleCnt="3"/>
      <dgm:spPr/>
    </dgm:pt>
    <dgm:pt modelId="{2F5D8F97-2AC6-428A-8E44-0C2411DC6C2A}" type="pres">
      <dgm:prSet presAssocID="{F4E1914F-99D7-4420-BD4B-D6BEA1A7D5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2D4C8066-A5E4-45BF-A465-1FF4D1FC608A}" type="pres">
      <dgm:prSet presAssocID="{F4E1914F-99D7-4420-BD4B-D6BEA1A7D5B6}" presName="spaceRect" presStyleCnt="0"/>
      <dgm:spPr/>
    </dgm:pt>
    <dgm:pt modelId="{318B26E9-C5A0-4B40-B09B-AAF1733A27BD}" type="pres">
      <dgm:prSet presAssocID="{F4E1914F-99D7-4420-BD4B-D6BEA1A7D5B6}" presName="parTx" presStyleLbl="revTx" presStyleIdx="0" presStyleCnt="3">
        <dgm:presLayoutVars>
          <dgm:chMax val="0"/>
          <dgm:chPref val="0"/>
        </dgm:presLayoutVars>
      </dgm:prSet>
      <dgm:spPr/>
    </dgm:pt>
    <dgm:pt modelId="{3A47A653-1B93-4536-BAF6-12F81E1E6772}" type="pres">
      <dgm:prSet presAssocID="{A9C0D94C-2EC0-49EB-82A4-35F8D3436C1C}" presName="sibTrans" presStyleCnt="0"/>
      <dgm:spPr/>
    </dgm:pt>
    <dgm:pt modelId="{8193C83B-DEA7-43EF-908B-2B520C2550B9}" type="pres">
      <dgm:prSet presAssocID="{D9461114-83B0-416B-9D65-61C4AC5F8A48}" presName="compNode" presStyleCnt="0"/>
      <dgm:spPr/>
    </dgm:pt>
    <dgm:pt modelId="{32C6722F-EF96-4306-88A2-54637EBBA8DD}" type="pres">
      <dgm:prSet presAssocID="{D9461114-83B0-416B-9D65-61C4AC5F8A48}" presName="bgRect" presStyleLbl="bgShp" presStyleIdx="1" presStyleCnt="3"/>
      <dgm:spPr/>
    </dgm:pt>
    <dgm:pt modelId="{F7E23499-EF56-404B-8902-6FE9E64629B5}" type="pres">
      <dgm:prSet presAssocID="{D9461114-83B0-416B-9D65-61C4AC5F8A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F31C28B-E2D9-4F2E-BBFB-DF531BD17210}" type="pres">
      <dgm:prSet presAssocID="{D9461114-83B0-416B-9D65-61C4AC5F8A48}" presName="spaceRect" presStyleCnt="0"/>
      <dgm:spPr/>
    </dgm:pt>
    <dgm:pt modelId="{8469088D-85D9-4C50-8C21-AF1C3F9E86EF}" type="pres">
      <dgm:prSet presAssocID="{D9461114-83B0-416B-9D65-61C4AC5F8A48}" presName="parTx" presStyleLbl="revTx" presStyleIdx="1" presStyleCnt="3">
        <dgm:presLayoutVars>
          <dgm:chMax val="0"/>
          <dgm:chPref val="0"/>
        </dgm:presLayoutVars>
      </dgm:prSet>
      <dgm:spPr/>
    </dgm:pt>
    <dgm:pt modelId="{BFE0A7CD-3381-47D6-A539-1752FBA47352}" type="pres">
      <dgm:prSet presAssocID="{A72CFFBA-F70F-44AB-8C75-AD6314C685BA}" presName="sibTrans" presStyleCnt="0"/>
      <dgm:spPr/>
    </dgm:pt>
    <dgm:pt modelId="{FBE7AC34-7636-4E1F-B0F7-CD8ABAC53616}" type="pres">
      <dgm:prSet presAssocID="{0B0B7024-4990-4E49-A290-C71128D68AA1}" presName="compNode" presStyleCnt="0"/>
      <dgm:spPr/>
    </dgm:pt>
    <dgm:pt modelId="{F65B08C5-1231-4B79-BDFE-FC8299908510}" type="pres">
      <dgm:prSet presAssocID="{0B0B7024-4990-4E49-A290-C71128D68AA1}" presName="bgRect" presStyleLbl="bgShp" presStyleIdx="2" presStyleCnt="3"/>
      <dgm:spPr/>
    </dgm:pt>
    <dgm:pt modelId="{6D2F8C9A-3361-42F7-AF50-CCC8CF9E220B}" type="pres">
      <dgm:prSet presAssocID="{0B0B7024-4990-4E49-A290-C71128D68A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AA78E936-AAC2-4F48-A3D4-E727E42C8550}" type="pres">
      <dgm:prSet presAssocID="{0B0B7024-4990-4E49-A290-C71128D68AA1}" presName="spaceRect" presStyleCnt="0"/>
      <dgm:spPr/>
    </dgm:pt>
    <dgm:pt modelId="{0B6E2164-2570-4FF7-BDE5-3151C887EC70}" type="pres">
      <dgm:prSet presAssocID="{0B0B7024-4990-4E49-A290-C71128D68A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12CC04-D7BB-4467-A12C-070621A000BB}" srcId="{8AB81178-0D0C-484C-A935-B9E10A3661AC}" destId="{D9461114-83B0-416B-9D65-61C4AC5F8A48}" srcOrd="1" destOrd="0" parTransId="{BF60F6E8-C6D3-432D-8335-D8CA16B18F1C}" sibTransId="{A72CFFBA-F70F-44AB-8C75-AD6314C685BA}"/>
    <dgm:cxn modelId="{9ECC2786-14E9-4859-80B6-0A2D1B312372}" type="presOf" srcId="{8AB81178-0D0C-484C-A935-B9E10A3661AC}" destId="{9E0924C3-D51E-4C98-872F-703E72657E11}" srcOrd="0" destOrd="0" presId="urn:microsoft.com/office/officeart/2018/2/layout/IconVerticalSolidList"/>
    <dgm:cxn modelId="{898635AF-6F9D-4E4C-A9A2-339BF2AED375}" type="presOf" srcId="{F4E1914F-99D7-4420-BD4B-D6BEA1A7D5B6}" destId="{318B26E9-C5A0-4B40-B09B-AAF1733A27BD}" srcOrd="0" destOrd="0" presId="urn:microsoft.com/office/officeart/2018/2/layout/IconVerticalSolidList"/>
    <dgm:cxn modelId="{BBA8C9AF-6C05-4756-BFF4-F19FA18CA077}" srcId="{8AB81178-0D0C-484C-A935-B9E10A3661AC}" destId="{0B0B7024-4990-4E49-A290-C71128D68AA1}" srcOrd="2" destOrd="0" parTransId="{85919A6B-C7D0-48BA-A1FE-AF80FBEBBD76}" sibTransId="{E3471F2D-59FA-4833-B2BB-C60761CA2583}"/>
    <dgm:cxn modelId="{93C669B8-8379-46F7-ADF7-E583F8A897BC}" type="presOf" srcId="{0B0B7024-4990-4E49-A290-C71128D68AA1}" destId="{0B6E2164-2570-4FF7-BDE5-3151C887EC70}" srcOrd="0" destOrd="0" presId="urn:microsoft.com/office/officeart/2018/2/layout/IconVerticalSolidList"/>
    <dgm:cxn modelId="{BAB967CB-604D-4F2E-88EE-3F494F98B2C5}" srcId="{8AB81178-0D0C-484C-A935-B9E10A3661AC}" destId="{F4E1914F-99D7-4420-BD4B-D6BEA1A7D5B6}" srcOrd="0" destOrd="0" parTransId="{FA0A6BCC-1177-4164-BC9F-9A12360BF0B8}" sibTransId="{A9C0D94C-2EC0-49EB-82A4-35F8D3436C1C}"/>
    <dgm:cxn modelId="{1A3A81EE-F61D-4E0B-8376-4E9B63FCD82B}" type="presOf" srcId="{D9461114-83B0-416B-9D65-61C4AC5F8A48}" destId="{8469088D-85D9-4C50-8C21-AF1C3F9E86EF}" srcOrd="0" destOrd="0" presId="urn:microsoft.com/office/officeart/2018/2/layout/IconVerticalSolidList"/>
    <dgm:cxn modelId="{68B0244F-1963-49F0-BEBD-AA898F53CFC6}" type="presParOf" srcId="{9E0924C3-D51E-4C98-872F-703E72657E11}" destId="{8DF85ACD-77A0-4E93-AC77-FA46F4375FE3}" srcOrd="0" destOrd="0" presId="urn:microsoft.com/office/officeart/2018/2/layout/IconVerticalSolidList"/>
    <dgm:cxn modelId="{5DB57347-EF15-42AD-A56C-7AB3026E2E10}" type="presParOf" srcId="{8DF85ACD-77A0-4E93-AC77-FA46F4375FE3}" destId="{F27BEA30-E701-4DB0-9774-F8DED486428F}" srcOrd="0" destOrd="0" presId="urn:microsoft.com/office/officeart/2018/2/layout/IconVerticalSolidList"/>
    <dgm:cxn modelId="{128B9ACA-7912-4BAC-97D6-6DA4AF9D71A1}" type="presParOf" srcId="{8DF85ACD-77A0-4E93-AC77-FA46F4375FE3}" destId="{2F5D8F97-2AC6-428A-8E44-0C2411DC6C2A}" srcOrd="1" destOrd="0" presId="urn:microsoft.com/office/officeart/2018/2/layout/IconVerticalSolidList"/>
    <dgm:cxn modelId="{CE4C3A6B-2509-4120-BEC8-80F341EA4D6D}" type="presParOf" srcId="{8DF85ACD-77A0-4E93-AC77-FA46F4375FE3}" destId="{2D4C8066-A5E4-45BF-A465-1FF4D1FC608A}" srcOrd="2" destOrd="0" presId="urn:microsoft.com/office/officeart/2018/2/layout/IconVerticalSolidList"/>
    <dgm:cxn modelId="{7676B8AB-1BD4-45BF-8C42-B0C6BD6B99EB}" type="presParOf" srcId="{8DF85ACD-77A0-4E93-AC77-FA46F4375FE3}" destId="{318B26E9-C5A0-4B40-B09B-AAF1733A27BD}" srcOrd="3" destOrd="0" presId="urn:microsoft.com/office/officeart/2018/2/layout/IconVerticalSolidList"/>
    <dgm:cxn modelId="{D6A1233B-98BF-40BB-9237-D56AACAD0E65}" type="presParOf" srcId="{9E0924C3-D51E-4C98-872F-703E72657E11}" destId="{3A47A653-1B93-4536-BAF6-12F81E1E6772}" srcOrd="1" destOrd="0" presId="urn:microsoft.com/office/officeart/2018/2/layout/IconVerticalSolidList"/>
    <dgm:cxn modelId="{BAC9087C-7EED-4DF8-AC0E-2ED7841B867A}" type="presParOf" srcId="{9E0924C3-D51E-4C98-872F-703E72657E11}" destId="{8193C83B-DEA7-43EF-908B-2B520C2550B9}" srcOrd="2" destOrd="0" presId="urn:microsoft.com/office/officeart/2018/2/layout/IconVerticalSolidList"/>
    <dgm:cxn modelId="{2DBAB382-8C6F-4E12-9DC0-39E87275A439}" type="presParOf" srcId="{8193C83B-DEA7-43EF-908B-2B520C2550B9}" destId="{32C6722F-EF96-4306-88A2-54637EBBA8DD}" srcOrd="0" destOrd="0" presId="urn:microsoft.com/office/officeart/2018/2/layout/IconVerticalSolidList"/>
    <dgm:cxn modelId="{3F4A2733-42AD-49EB-A4D9-DD71EFA79E77}" type="presParOf" srcId="{8193C83B-DEA7-43EF-908B-2B520C2550B9}" destId="{F7E23499-EF56-404B-8902-6FE9E64629B5}" srcOrd="1" destOrd="0" presId="urn:microsoft.com/office/officeart/2018/2/layout/IconVerticalSolidList"/>
    <dgm:cxn modelId="{B7AFB3F8-6E36-43F3-ADF9-D516A1B2E9A3}" type="presParOf" srcId="{8193C83B-DEA7-43EF-908B-2B520C2550B9}" destId="{AF31C28B-E2D9-4F2E-BBFB-DF531BD17210}" srcOrd="2" destOrd="0" presId="urn:microsoft.com/office/officeart/2018/2/layout/IconVerticalSolidList"/>
    <dgm:cxn modelId="{E8D3AC79-170B-42A8-830A-378C656BB90F}" type="presParOf" srcId="{8193C83B-DEA7-43EF-908B-2B520C2550B9}" destId="{8469088D-85D9-4C50-8C21-AF1C3F9E86EF}" srcOrd="3" destOrd="0" presId="urn:microsoft.com/office/officeart/2018/2/layout/IconVerticalSolidList"/>
    <dgm:cxn modelId="{CCC78DEC-9ADD-416D-A8DF-405D7C39FFDC}" type="presParOf" srcId="{9E0924C3-D51E-4C98-872F-703E72657E11}" destId="{BFE0A7CD-3381-47D6-A539-1752FBA47352}" srcOrd="3" destOrd="0" presId="urn:microsoft.com/office/officeart/2018/2/layout/IconVerticalSolidList"/>
    <dgm:cxn modelId="{8D2522A7-B460-4638-B0CA-02EE5A0B062F}" type="presParOf" srcId="{9E0924C3-D51E-4C98-872F-703E72657E11}" destId="{FBE7AC34-7636-4E1F-B0F7-CD8ABAC53616}" srcOrd="4" destOrd="0" presId="urn:microsoft.com/office/officeart/2018/2/layout/IconVerticalSolidList"/>
    <dgm:cxn modelId="{F67638A5-319C-4AC6-9B58-52EB08A2A796}" type="presParOf" srcId="{FBE7AC34-7636-4E1F-B0F7-CD8ABAC53616}" destId="{F65B08C5-1231-4B79-BDFE-FC8299908510}" srcOrd="0" destOrd="0" presId="urn:microsoft.com/office/officeart/2018/2/layout/IconVerticalSolidList"/>
    <dgm:cxn modelId="{B81F9063-2735-4D26-8B18-A93B373FC7B8}" type="presParOf" srcId="{FBE7AC34-7636-4E1F-B0F7-CD8ABAC53616}" destId="{6D2F8C9A-3361-42F7-AF50-CCC8CF9E220B}" srcOrd="1" destOrd="0" presId="urn:microsoft.com/office/officeart/2018/2/layout/IconVerticalSolidList"/>
    <dgm:cxn modelId="{72275C56-97EB-425C-8B1F-E68301B9E643}" type="presParOf" srcId="{FBE7AC34-7636-4E1F-B0F7-CD8ABAC53616}" destId="{AA78E936-AAC2-4F48-A3D4-E727E42C8550}" srcOrd="2" destOrd="0" presId="urn:microsoft.com/office/officeart/2018/2/layout/IconVerticalSolidList"/>
    <dgm:cxn modelId="{8BB3541A-74B2-43E3-BA4E-1A72DB8F8E5B}" type="presParOf" srcId="{FBE7AC34-7636-4E1F-B0F7-CD8ABAC53616}" destId="{0B6E2164-2570-4FF7-BDE5-3151C887EC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7AA1D6-B3EF-4083-A2B3-8F46D7B2E5C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12E4BA-1B51-425E-8266-AEE7AAFAE604}">
      <dgm:prSet/>
      <dgm:spPr/>
      <dgm:t>
        <a:bodyPr/>
        <a:lstStyle/>
        <a:p>
          <a:r>
            <a:rPr lang="en-US"/>
            <a:t>Steps:</a:t>
          </a:r>
        </a:p>
      </dgm:t>
    </dgm:pt>
    <dgm:pt modelId="{51815159-7A99-4818-B6BA-9F7AD323AAB4}" type="parTrans" cxnId="{EE227554-3A4A-4AAC-A829-553FBDD912B6}">
      <dgm:prSet/>
      <dgm:spPr/>
      <dgm:t>
        <a:bodyPr/>
        <a:lstStyle/>
        <a:p>
          <a:endParaRPr lang="en-US"/>
        </a:p>
      </dgm:t>
    </dgm:pt>
    <dgm:pt modelId="{8AAB0778-FCBA-40CD-B6F0-75F07BDD617B}" type="sibTrans" cxnId="{EE227554-3A4A-4AAC-A829-553FBDD912B6}">
      <dgm:prSet/>
      <dgm:spPr/>
      <dgm:t>
        <a:bodyPr/>
        <a:lstStyle/>
        <a:p>
          <a:endParaRPr lang="en-US"/>
        </a:p>
      </dgm:t>
    </dgm:pt>
    <dgm:pt modelId="{44E327A0-268D-471B-AE49-5BA8CD78EDE3}">
      <dgm:prSet/>
      <dgm:spPr/>
      <dgm:t>
        <a:bodyPr/>
        <a:lstStyle/>
        <a:p>
          <a:r>
            <a:rPr lang="en-US"/>
            <a:t>Renamed columns for consistency</a:t>
          </a:r>
        </a:p>
      </dgm:t>
    </dgm:pt>
    <dgm:pt modelId="{62B7836B-FF48-408B-8D6C-902A0BC0C24A}" type="parTrans" cxnId="{5BB7DDD6-7ADC-4333-81D5-25768EA5B3C4}">
      <dgm:prSet/>
      <dgm:spPr/>
      <dgm:t>
        <a:bodyPr/>
        <a:lstStyle/>
        <a:p>
          <a:endParaRPr lang="en-US"/>
        </a:p>
      </dgm:t>
    </dgm:pt>
    <dgm:pt modelId="{D6380588-5FA7-47FC-A81B-A47397EF2777}" type="sibTrans" cxnId="{5BB7DDD6-7ADC-4333-81D5-25768EA5B3C4}">
      <dgm:prSet/>
      <dgm:spPr/>
      <dgm:t>
        <a:bodyPr/>
        <a:lstStyle/>
        <a:p>
          <a:endParaRPr lang="en-US"/>
        </a:p>
      </dgm:t>
    </dgm:pt>
    <dgm:pt modelId="{802672DE-17D8-4620-BD9C-BF73F1BE8F5E}">
      <dgm:prSet/>
      <dgm:spPr/>
      <dgm:t>
        <a:bodyPr/>
        <a:lstStyle/>
        <a:p>
          <a:r>
            <a:rPr lang="en-US"/>
            <a:t>Handled missing values</a:t>
          </a:r>
        </a:p>
      </dgm:t>
    </dgm:pt>
    <dgm:pt modelId="{B511A6A1-CC2D-4CFC-B1F9-8A1EA2770E28}" type="parTrans" cxnId="{9A4BE76C-501A-4C81-8A51-ADFA2ECDF34A}">
      <dgm:prSet/>
      <dgm:spPr/>
      <dgm:t>
        <a:bodyPr/>
        <a:lstStyle/>
        <a:p>
          <a:endParaRPr lang="en-US"/>
        </a:p>
      </dgm:t>
    </dgm:pt>
    <dgm:pt modelId="{60B9FFC0-25C7-4D11-9180-7A97B3E3DD33}" type="sibTrans" cxnId="{9A4BE76C-501A-4C81-8A51-ADFA2ECDF34A}">
      <dgm:prSet/>
      <dgm:spPr/>
      <dgm:t>
        <a:bodyPr/>
        <a:lstStyle/>
        <a:p>
          <a:endParaRPr lang="en-US"/>
        </a:p>
      </dgm:t>
    </dgm:pt>
    <dgm:pt modelId="{6664F621-7FC5-4C4F-9CD3-384DF277BD4A}">
      <dgm:prSet/>
      <dgm:spPr/>
      <dgm:t>
        <a:bodyPr/>
        <a:lstStyle/>
        <a:p>
          <a:r>
            <a:rPr lang="en-US"/>
            <a:t>Applied StandardScaler for feature scaling </a:t>
          </a:r>
        </a:p>
      </dgm:t>
    </dgm:pt>
    <dgm:pt modelId="{8DACB83F-651B-4800-B2BA-1A67B1E2C87C}" type="parTrans" cxnId="{6AD6CC5F-0142-41CE-ADF4-9C93DFFB0930}">
      <dgm:prSet/>
      <dgm:spPr/>
      <dgm:t>
        <a:bodyPr/>
        <a:lstStyle/>
        <a:p>
          <a:endParaRPr lang="en-US"/>
        </a:p>
      </dgm:t>
    </dgm:pt>
    <dgm:pt modelId="{FA51D2A9-5B5A-4A14-B5B8-578C70D153AC}" type="sibTrans" cxnId="{6AD6CC5F-0142-41CE-ADF4-9C93DFFB0930}">
      <dgm:prSet/>
      <dgm:spPr/>
      <dgm:t>
        <a:bodyPr/>
        <a:lstStyle/>
        <a:p>
          <a:endParaRPr lang="en-US"/>
        </a:p>
      </dgm:t>
    </dgm:pt>
    <dgm:pt modelId="{5A445C77-06FE-4699-B0B4-F882A00D8F7B}">
      <dgm:prSet/>
      <dgm:spPr/>
      <dgm:t>
        <a:bodyPr/>
        <a:lstStyle/>
        <a:p>
          <a:r>
            <a:rPr lang="en-US"/>
            <a:t>Balanced dataset using RandomOverSampler</a:t>
          </a:r>
        </a:p>
      </dgm:t>
    </dgm:pt>
    <dgm:pt modelId="{89BFA0EC-389F-48E0-B877-6646B100A2E7}" type="parTrans" cxnId="{188675BD-0FC5-4952-B84A-3594808CECF0}">
      <dgm:prSet/>
      <dgm:spPr/>
      <dgm:t>
        <a:bodyPr/>
        <a:lstStyle/>
        <a:p>
          <a:endParaRPr lang="en-US"/>
        </a:p>
      </dgm:t>
    </dgm:pt>
    <dgm:pt modelId="{F5E485E9-E813-4FC7-9EA6-3E51DC46B383}" type="sibTrans" cxnId="{188675BD-0FC5-4952-B84A-3594808CECF0}">
      <dgm:prSet/>
      <dgm:spPr/>
      <dgm:t>
        <a:bodyPr/>
        <a:lstStyle/>
        <a:p>
          <a:endParaRPr lang="en-US"/>
        </a:p>
      </dgm:t>
    </dgm:pt>
    <dgm:pt modelId="{BD6A5B36-C4A3-6644-BAB8-648C77231D8C}" type="pres">
      <dgm:prSet presAssocID="{A67AA1D6-B3EF-4083-A2B3-8F46D7B2E5CD}" presName="Name0" presStyleCnt="0">
        <dgm:presLayoutVars>
          <dgm:dir/>
          <dgm:resizeHandles val="exact"/>
        </dgm:presLayoutVars>
      </dgm:prSet>
      <dgm:spPr/>
    </dgm:pt>
    <dgm:pt modelId="{6770C7A3-CA02-EC4F-AB18-89829ED51E68}" type="pres">
      <dgm:prSet presAssocID="{A312E4BA-1B51-425E-8266-AEE7AAFAE604}" presName="node" presStyleLbl="node1" presStyleIdx="0" presStyleCnt="5">
        <dgm:presLayoutVars>
          <dgm:bulletEnabled val="1"/>
        </dgm:presLayoutVars>
      </dgm:prSet>
      <dgm:spPr/>
    </dgm:pt>
    <dgm:pt modelId="{8CBB119F-3218-4746-A069-10D85A506B6F}" type="pres">
      <dgm:prSet presAssocID="{8AAB0778-FCBA-40CD-B6F0-75F07BDD617B}" presName="sibTrans" presStyleLbl="sibTrans2D1" presStyleIdx="0" presStyleCnt="4"/>
      <dgm:spPr/>
    </dgm:pt>
    <dgm:pt modelId="{41186334-6A6A-104F-AD31-2507F828B1EE}" type="pres">
      <dgm:prSet presAssocID="{8AAB0778-FCBA-40CD-B6F0-75F07BDD617B}" presName="connectorText" presStyleLbl="sibTrans2D1" presStyleIdx="0" presStyleCnt="4"/>
      <dgm:spPr/>
    </dgm:pt>
    <dgm:pt modelId="{997E5E7F-8667-3040-B9DB-CBB654068FE7}" type="pres">
      <dgm:prSet presAssocID="{44E327A0-268D-471B-AE49-5BA8CD78EDE3}" presName="node" presStyleLbl="node1" presStyleIdx="1" presStyleCnt="5">
        <dgm:presLayoutVars>
          <dgm:bulletEnabled val="1"/>
        </dgm:presLayoutVars>
      </dgm:prSet>
      <dgm:spPr/>
    </dgm:pt>
    <dgm:pt modelId="{2810B329-7A1F-BD4E-A7C9-BD381F564C00}" type="pres">
      <dgm:prSet presAssocID="{D6380588-5FA7-47FC-A81B-A47397EF2777}" presName="sibTrans" presStyleLbl="sibTrans2D1" presStyleIdx="1" presStyleCnt="4"/>
      <dgm:spPr/>
    </dgm:pt>
    <dgm:pt modelId="{A8AFFC3E-EC46-B84A-AE00-1724F5CDB23B}" type="pres">
      <dgm:prSet presAssocID="{D6380588-5FA7-47FC-A81B-A47397EF2777}" presName="connectorText" presStyleLbl="sibTrans2D1" presStyleIdx="1" presStyleCnt="4"/>
      <dgm:spPr/>
    </dgm:pt>
    <dgm:pt modelId="{83C0D405-2115-1E40-A044-8469393B1342}" type="pres">
      <dgm:prSet presAssocID="{802672DE-17D8-4620-BD9C-BF73F1BE8F5E}" presName="node" presStyleLbl="node1" presStyleIdx="2" presStyleCnt="5">
        <dgm:presLayoutVars>
          <dgm:bulletEnabled val="1"/>
        </dgm:presLayoutVars>
      </dgm:prSet>
      <dgm:spPr/>
    </dgm:pt>
    <dgm:pt modelId="{4AC8CA49-D34E-5149-93B6-480C15327EC6}" type="pres">
      <dgm:prSet presAssocID="{60B9FFC0-25C7-4D11-9180-7A97B3E3DD33}" presName="sibTrans" presStyleLbl="sibTrans2D1" presStyleIdx="2" presStyleCnt="4"/>
      <dgm:spPr/>
    </dgm:pt>
    <dgm:pt modelId="{40423D5B-E8D6-FB47-8D6D-827EB4B34A3F}" type="pres">
      <dgm:prSet presAssocID="{60B9FFC0-25C7-4D11-9180-7A97B3E3DD33}" presName="connectorText" presStyleLbl="sibTrans2D1" presStyleIdx="2" presStyleCnt="4"/>
      <dgm:spPr/>
    </dgm:pt>
    <dgm:pt modelId="{E530631D-D454-FE40-9CC7-C4D53CC44A49}" type="pres">
      <dgm:prSet presAssocID="{6664F621-7FC5-4C4F-9CD3-384DF277BD4A}" presName="node" presStyleLbl="node1" presStyleIdx="3" presStyleCnt="5">
        <dgm:presLayoutVars>
          <dgm:bulletEnabled val="1"/>
        </dgm:presLayoutVars>
      </dgm:prSet>
      <dgm:spPr/>
    </dgm:pt>
    <dgm:pt modelId="{F1E493A2-935B-B34C-8C86-FD2452A95467}" type="pres">
      <dgm:prSet presAssocID="{FA51D2A9-5B5A-4A14-B5B8-578C70D153AC}" presName="sibTrans" presStyleLbl="sibTrans2D1" presStyleIdx="3" presStyleCnt="4"/>
      <dgm:spPr/>
    </dgm:pt>
    <dgm:pt modelId="{EE16D273-822A-1A47-914C-00CF37DFE3FE}" type="pres">
      <dgm:prSet presAssocID="{FA51D2A9-5B5A-4A14-B5B8-578C70D153AC}" presName="connectorText" presStyleLbl="sibTrans2D1" presStyleIdx="3" presStyleCnt="4"/>
      <dgm:spPr/>
    </dgm:pt>
    <dgm:pt modelId="{EED52E21-28C9-8A42-B5A9-1A59976434BE}" type="pres">
      <dgm:prSet presAssocID="{5A445C77-06FE-4699-B0B4-F882A00D8F7B}" presName="node" presStyleLbl="node1" presStyleIdx="4" presStyleCnt="5">
        <dgm:presLayoutVars>
          <dgm:bulletEnabled val="1"/>
        </dgm:presLayoutVars>
      </dgm:prSet>
      <dgm:spPr/>
    </dgm:pt>
  </dgm:ptLst>
  <dgm:cxnLst>
    <dgm:cxn modelId="{DF802505-FDAD-6641-9627-86809E763299}" type="presOf" srcId="{6664F621-7FC5-4C4F-9CD3-384DF277BD4A}" destId="{E530631D-D454-FE40-9CC7-C4D53CC44A49}" srcOrd="0" destOrd="0" presId="urn:microsoft.com/office/officeart/2005/8/layout/process1"/>
    <dgm:cxn modelId="{AD3EEB0B-2279-C745-80EB-4E6DF7B66637}" type="presOf" srcId="{FA51D2A9-5B5A-4A14-B5B8-578C70D153AC}" destId="{F1E493A2-935B-B34C-8C86-FD2452A95467}" srcOrd="0" destOrd="0" presId="urn:microsoft.com/office/officeart/2005/8/layout/process1"/>
    <dgm:cxn modelId="{4A8D150E-942F-5542-9AAD-DE1A596F1E23}" type="presOf" srcId="{5A445C77-06FE-4699-B0B4-F882A00D8F7B}" destId="{EED52E21-28C9-8A42-B5A9-1A59976434BE}" srcOrd="0" destOrd="0" presId="urn:microsoft.com/office/officeart/2005/8/layout/process1"/>
    <dgm:cxn modelId="{E78D0C28-0CB4-814D-90D8-6AE3704A6235}" type="presOf" srcId="{802672DE-17D8-4620-BD9C-BF73F1BE8F5E}" destId="{83C0D405-2115-1E40-A044-8469393B1342}" srcOrd="0" destOrd="0" presId="urn:microsoft.com/office/officeart/2005/8/layout/process1"/>
    <dgm:cxn modelId="{EE227554-3A4A-4AAC-A829-553FBDD912B6}" srcId="{A67AA1D6-B3EF-4083-A2B3-8F46D7B2E5CD}" destId="{A312E4BA-1B51-425E-8266-AEE7AAFAE604}" srcOrd="0" destOrd="0" parTransId="{51815159-7A99-4818-B6BA-9F7AD323AAB4}" sibTransId="{8AAB0778-FCBA-40CD-B6F0-75F07BDD617B}"/>
    <dgm:cxn modelId="{6AD6CC5F-0142-41CE-ADF4-9C93DFFB0930}" srcId="{A67AA1D6-B3EF-4083-A2B3-8F46D7B2E5CD}" destId="{6664F621-7FC5-4C4F-9CD3-384DF277BD4A}" srcOrd="3" destOrd="0" parTransId="{8DACB83F-651B-4800-B2BA-1A67B1E2C87C}" sibTransId="{FA51D2A9-5B5A-4A14-B5B8-578C70D153AC}"/>
    <dgm:cxn modelId="{9A4BE76C-501A-4C81-8A51-ADFA2ECDF34A}" srcId="{A67AA1D6-B3EF-4083-A2B3-8F46D7B2E5CD}" destId="{802672DE-17D8-4620-BD9C-BF73F1BE8F5E}" srcOrd="2" destOrd="0" parTransId="{B511A6A1-CC2D-4CFC-B1F9-8A1EA2770E28}" sibTransId="{60B9FFC0-25C7-4D11-9180-7A97B3E3DD33}"/>
    <dgm:cxn modelId="{65008F7F-F446-F04C-902B-9FE961D3CDB7}" type="presOf" srcId="{D6380588-5FA7-47FC-A81B-A47397EF2777}" destId="{A8AFFC3E-EC46-B84A-AE00-1724F5CDB23B}" srcOrd="1" destOrd="0" presId="urn:microsoft.com/office/officeart/2005/8/layout/process1"/>
    <dgm:cxn modelId="{7B34918B-EFE7-4E4E-A2FD-E55FE2D85453}" type="presOf" srcId="{A67AA1D6-B3EF-4083-A2B3-8F46D7B2E5CD}" destId="{BD6A5B36-C4A3-6644-BAB8-648C77231D8C}" srcOrd="0" destOrd="0" presId="urn:microsoft.com/office/officeart/2005/8/layout/process1"/>
    <dgm:cxn modelId="{DFB76A9B-78C2-FC4B-9CA2-DD12B96FE0AB}" type="presOf" srcId="{FA51D2A9-5B5A-4A14-B5B8-578C70D153AC}" destId="{EE16D273-822A-1A47-914C-00CF37DFE3FE}" srcOrd="1" destOrd="0" presId="urn:microsoft.com/office/officeart/2005/8/layout/process1"/>
    <dgm:cxn modelId="{69E2E3A0-824B-C248-B890-A484313377D4}" type="presOf" srcId="{A312E4BA-1B51-425E-8266-AEE7AAFAE604}" destId="{6770C7A3-CA02-EC4F-AB18-89829ED51E68}" srcOrd="0" destOrd="0" presId="urn:microsoft.com/office/officeart/2005/8/layout/process1"/>
    <dgm:cxn modelId="{28A2B4A1-57CD-F34D-8F93-0444570C845D}" type="presOf" srcId="{60B9FFC0-25C7-4D11-9180-7A97B3E3DD33}" destId="{4AC8CA49-D34E-5149-93B6-480C15327EC6}" srcOrd="0" destOrd="0" presId="urn:microsoft.com/office/officeart/2005/8/layout/process1"/>
    <dgm:cxn modelId="{8EA3E5B5-FA96-454F-9FA5-73AF5A92AD59}" type="presOf" srcId="{8AAB0778-FCBA-40CD-B6F0-75F07BDD617B}" destId="{41186334-6A6A-104F-AD31-2507F828B1EE}" srcOrd="1" destOrd="0" presId="urn:microsoft.com/office/officeart/2005/8/layout/process1"/>
    <dgm:cxn modelId="{188675BD-0FC5-4952-B84A-3594808CECF0}" srcId="{A67AA1D6-B3EF-4083-A2B3-8F46D7B2E5CD}" destId="{5A445C77-06FE-4699-B0B4-F882A00D8F7B}" srcOrd="4" destOrd="0" parTransId="{89BFA0EC-389F-48E0-B877-6646B100A2E7}" sibTransId="{F5E485E9-E813-4FC7-9EA6-3E51DC46B383}"/>
    <dgm:cxn modelId="{03DF83C5-929F-A649-8EC5-42188F80863A}" type="presOf" srcId="{8AAB0778-FCBA-40CD-B6F0-75F07BDD617B}" destId="{8CBB119F-3218-4746-A069-10D85A506B6F}" srcOrd="0" destOrd="0" presId="urn:microsoft.com/office/officeart/2005/8/layout/process1"/>
    <dgm:cxn modelId="{79579ACD-3F2E-E943-B368-2FE2FF183766}" type="presOf" srcId="{D6380588-5FA7-47FC-A81B-A47397EF2777}" destId="{2810B329-7A1F-BD4E-A7C9-BD381F564C00}" srcOrd="0" destOrd="0" presId="urn:microsoft.com/office/officeart/2005/8/layout/process1"/>
    <dgm:cxn modelId="{5BB7DDD6-7ADC-4333-81D5-25768EA5B3C4}" srcId="{A67AA1D6-B3EF-4083-A2B3-8F46D7B2E5CD}" destId="{44E327A0-268D-471B-AE49-5BA8CD78EDE3}" srcOrd="1" destOrd="0" parTransId="{62B7836B-FF48-408B-8D6C-902A0BC0C24A}" sibTransId="{D6380588-5FA7-47FC-A81B-A47397EF2777}"/>
    <dgm:cxn modelId="{601443D9-04B4-A442-B122-0685125A42DA}" type="presOf" srcId="{44E327A0-268D-471B-AE49-5BA8CD78EDE3}" destId="{997E5E7F-8667-3040-B9DB-CBB654068FE7}" srcOrd="0" destOrd="0" presId="urn:microsoft.com/office/officeart/2005/8/layout/process1"/>
    <dgm:cxn modelId="{E2B0E5EA-21E4-D148-8670-DA3D40AEA870}" type="presOf" srcId="{60B9FFC0-25C7-4D11-9180-7A97B3E3DD33}" destId="{40423D5B-E8D6-FB47-8D6D-827EB4B34A3F}" srcOrd="1" destOrd="0" presId="urn:microsoft.com/office/officeart/2005/8/layout/process1"/>
    <dgm:cxn modelId="{C2EE4783-7FD0-784C-92D3-4D8F1A2FA6AE}" type="presParOf" srcId="{BD6A5B36-C4A3-6644-BAB8-648C77231D8C}" destId="{6770C7A3-CA02-EC4F-AB18-89829ED51E68}" srcOrd="0" destOrd="0" presId="urn:microsoft.com/office/officeart/2005/8/layout/process1"/>
    <dgm:cxn modelId="{69240101-FD6D-5A4F-B113-43F494FB27EF}" type="presParOf" srcId="{BD6A5B36-C4A3-6644-BAB8-648C77231D8C}" destId="{8CBB119F-3218-4746-A069-10D85A506B6F}" srcOrd="1" destOrd="0" presId="urn:microsoft.com/office/officeart/2005/8/layout/process1"/>
    <dgm:cxn modelId="{4F4B09C6-A776-8240-B759-3DF1D170AE1F}" type="presParOf" srcId="{8CBB119F-3218-4746-A069-10D85A506B6F}" destId="{41186334-6A6A-104F-AD31-2507F828B1EE}" srcOrd="0" destOrd="0" presId="urn:microsoft.com/office/officeart/2005/8/layout/process1"/>
    <dgm:cxn modelId="{536E87C5-C971-E440-B516-B58F83C51EE2}" type="presParOf" srcId="{BD6A5B36-C4A3-6644-BAB8-648C77231D8C}" destId="{997E5E7F-8667-3040-B9DB-CBB654068FE7}" srcOrd="2" destOrd="0" presId="urn:microsoft.com/office/officeart/2005/8/layout/process1"/>
    <dgm:cxn modelId="{6904153B-F0D8-D441-8EC5-8CA45866AC40}" type="presParOf" srcId="{BD6A5B36-C4A3-6644-BAB8-648C77231D8C}" destId="{2810B329-7A1F-BD4E-A7C9-BD381F564C00}" srcOrd="3" destOrd="0" presId="urn:microsoft.com/office/officeart/2005/8/layout/process1"/>
    <dgm:cxn modelId="{7BC42258-876B-AE46-94FF-C1266791F763}" type="presParOf" srcId="{2810B329-7A1F-BD4E-A7C9-BD381F564C00}" destId="{A8AFFC3E-EC46-B84A-AE00-1724F5CDB23B}" srcOrd="0" destOrd="0" presId="urn:microsoft.com/office/officeart/2005/8/layout/process1"/>
    <dgm:cxn modelId="{5363B54D-6982-6A44-A171-B427EBDFEFF9}" type="presParOf" srcId="{BD6A5B36-C4A3-6644-BAB8-648C77231D8C}" destId="{83C0D405-2115-1E40-A044-8469393B1342}" srcOrd="4" destOrd="0" presId="urn:microsoft.com/office/officeart/2005/8/layout/process1"/>
    <dgm:cxn modelId="{2C7EF350-9027-2044-8E21-231DF532C446}" type="presParOf" srcId="{BD6A5B36-C4A3-6644-BAB8-648C77231D8C}" destId="{4AC8CA49-D34E-5149-93B6-480C15327EC6}" srcOrd="5" destOrd="0" presId="urn:microsoft.com/office/officeart/2005/8/layout/process1"/>
    <dgm:cxn modelId="{58B67385-DE01-5340-848C-F63EFD928ED0}" type="presParOf" srcId="{4AC8CA49-D34E-5149-93B6-480C15327EC6}" destId="{40423D5B-E8D6-FB47-8D6D-827EB4B34A3F}" srcOrd="0" destOrd="0" presId="urn:microsoft.com/office/officeart/2005/8/layout/process1"/>
    <dgm:cxn modelId="{B7B1ADEF-A3B7-DF40-850E-2F0E7FF85BCF}" type="presParOf" srcId="{BD6A5B36-C4A3-6644-BAB8-648C77231D8C}" destId="{E530631D-D454-FE40-9CC7-C4D53CC44A49}" srcOrd="6" destOrd="0" presId="urn:microsoft.com/office/officeart/2005/8/layout/process1"/>
    <dgm:cxn modelId="{DFA95FC8-91DE-034C-BB75-FF9BE6E16921}" type="presParOf" srcId="{BD6A5B36-C4A3-6644-BAB8-648C77231D8C}" destId="{F1E493A2-935B-B34C-8C86-FD2452A95467}" srcOrd="7" destOrd="0" presId="urn:microsoft.com/office/officeart/2005/8/layout/process1"/>
    <dgm:cxn modelId="{E8B7A1CF-0641-1042-9A50-1A6F8E42E9A5}" type="presParOf" srcId="{F1E493A2-935B-B34C-8C86-FD2452A95467}" destId="{EE16D273-822A-1A47-914C-00CF37DFE3FE}" srcOrd="0" destOrd="0" presId="urn:microsoft.com/office/officeart/2005/8/layout/process1"/>
    <dgm:cxn modelId="{0C99D769-1998-814F-BA13-4E3BC675D6C6}" type="presParOf" srcId="{BD6A5B36-C4A3-6644-BAB8-648C77231D8C}" destId="{EED52E21-28C9-8A42-B5A9-1A59976434BE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D1DE56-A81A-4FD1-93F2-63C00546584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BB6FE3-EC79-4447-8DBA-0368BDD8CAAC}">
      <dgm:prSet/>
      <dgm:spPr/>
      <dgm:t>
        <a:bodyPr/>
        <a:lstStyle/>
        <a:p>
          <a:r>
            <a:rPr lang="en-US"/>
            <a:t>Visualizations :</a:t>
          </a:r>
        </a:p>
      </dgm:t>
    </dgm:pt>
    <dgm:pt modelId="{78E4C976-35D4-41BE-B427-9B5ECEBBECBE}" type="parTrans" cxnId="{AB0CEA30-985B-4336-AD34-5597B0A6543A}">
      <dgm:prSet/>
      <dgm:spPr/>
      <dgm:t>
        <a:bodyPr/>
        <a:lstStyle/>
        <a:p>
          <a:endParaRPr lang="en-US"/>
        </a:p>
      </dgm:t>
    </dgm:pt>
    <dgm:pt modelId="{7A4E836A-B487-47DD-9CE2-A277D9FC9BFF}" type="sibTrans" cxnId="{AB0CEA30-985B-4336-AD34-5597B0A6543A}">
      <dgm:prSet/>
      <dgm:spPr/>
      <dgm:t>
        <a:bodyPr/>
        <a:lstStyle/>
        <a:p>
          <a:endParaRPr lang="en-US"/>
        </a:p>
      </dgm:t>
    </dgm:pt>
    <dgm:pt modelId="{18F52289-23EF-47F2-A128-1755235863CB}">
      <dgm:prSet/>
      <dgm:spPr/>
      <dgm:t>
        <a:bodyPr/>
        <a:lstStyle/>
        <a:p>
          <a:r>
            <a:rPr lang="en-US"/>
            <a:t>1. Pie chart of rainfall distribution </a:t>
          </a:r>
        </a:p>
      </dgm:t>
    </dgm:pt>
    <dgm:pt modelId="{32BB1084-F6FB-492A-884C-17962EF1A62E}" type="parTrans" cxnId="{08502ED8-C39B-40B5-9F00-87721319728C}">
      <dgm:prSet/>
      <dgm:spPr/>
      <dgm:t>
        <a:bodyPr/>
        <a:lstStyle/>
        <a:p>
          <a:endParaRPr lang="en-US"/>
        </a:p>
      </dgm:t>
    </dgm:pt>
    <dgm:pt modelId="{F00F2E33-B9BD-4681-892F-CA8A6AB00F65}" type="sibTrans" cxnId="{08502ED8-C39B-40B5-9F00-87721319728C}">
      <dgm:prSet/>
      <dgm:spPr/>
      <dgm:t>
        <a:bodyPr/>
        <a:lstStyle/>
        <a:p>
          <a:endParaRPr lang="en-US"/>
        </a:p>
      </dgm:t>
    </dgm:pt>
    <dgm:pt modelId="{ECA4B00A-80C1-4452-B189-4769C0CDAF41}">
      <dgm:prSet/>
      <dgm:spPr/>
      <dgm:t>
        <a:bodyPr/>
        <a:lstStyle/>
        <a:p>
          <a:r>
            <a:rPr lang="en-US"/>
            <a:t>2. Grouped analysis for rainfall vs other features </a:t>
          </a:r>
        </a:p>
      </dgm:t>
    </dgm:pt>
    <dgm:pt modelId="{276BC36A-7383-4D71-823F-2C17BD2C061A}" type="parTrans" cxnId="{B87A82AD-FF00-4332-BE09-0DD43882F74F}">
      <dgm:prSet/>
      <dgm:spPr/>
      <dgm:t>
        <a:bodyPr/>
        <a:lstStyle/>
        <a:p>
          <a:endParaRPr lang="en-US"/>
        </a:p>
      </dgm:t>
    </dgm:pt>
    <dgm:pt modelId="{D38DFCC4-468B-4378-B7B6-4EA21ED7FE59}" type="sibTrans" cxnId="{B87A82AD-FF00-4332-BE09-0DD43882F74F}">
      <dgm:prSet/>
      <dgm:spPr/>
      <dgm:t>
        <a:bodyPr/>
        <a:lstStyle/>
        <a:p>
          <a:endParaRPr lang="en-US"/>
        </a:p>
      </dgm:t>
    </dgm:pt>
    <dgm:pt modelId="{BE604632-E5A4-4D21-ADD9-E011A16294AB}">
      <dgm:prSet/>
      <dgm:spPr/>
      <dgm:t>
        <a:bodyPr/>
        <a:lstStyle/>
        <a:p>
          <a:r>
            <a:rPr lang="en-US"/>
            <a:t>Purpose :</a:t>
          </a:r>
        </a:p>
      </dgm:t>
    </dgm:pt>
    <dgm:pt modelId="{90752B2D-26BC-49E4-B085-B07F5CBF2A81}" type="parTrans" cxnId="{0765A410-42A3-414B-B53A-A4661BB28DD3}">
      <dgm:prSet/>
      <dgm:spPr/>
      <dgm:t>
        <a:bodyPr/>
        <a:lstStyle/>
        <a:p>
          <a:endParaRPr lang="en-US"/>
        </a:p>
      </dgm:t>
    </dgm:pt>
    <dgm:pt modelId="{EC242FD3-99B5-459A-A114-955302EFB6EA}" type="sibTrans" cxnId="{0765A410-42A3-414B-B53A-A4661BB28DD3}">
      <dgm:prSet/>
      <dgm:spPr/>
      <dgm:t>
        <a:bodyPr/>
        <a:lstStyle/>
        <a:p>
          <a:endParaRPr lang="en-US"/>
        </a:p>
      </dgm:t>
    </dgm:pt>
    <dgm:pt modelId="{173BF04C-6967-4C4A-A946-0282916B8934}">
      <dgm:prSet/>
      <dgm:spPr/>
      <dgm:t>
        <a:bodyPr/>
        <a:lstStyle/>
        <a:p>
          <a:r>
            <a:rPr lang="en-US"/>
            <a:t>1. Understand patterns and correlations in the data</a:t>
          </a:r>
        </a:p>
      </dgm:t>
    </dgm:pt>
    <dgm:pt modelId="{EEFC92C8-C765-4CA1-A704-D04CAF041161}" type="parTrans" cxnId="{8150EAB4-99DF-44D7-8C21-B23370CEB27E}">
      <dgm:prSet/>
      <dgm:spPr/>
      <dgm:t>
        <a:bodyPr/>
        <a:lstStyle/>
        <a:p>
          <a:endParaRPr lang="en-US"/>
        </a:p>
      </dgm:t>
    </dgm:pt>
    <dgm:pt modelId="{FB1B9CBA-A28A-4C37-9DFF-B50ADF8A3B77}" type="sibTrans" cxnId="{8150EAB4-99DF-44D7-8C21-B23370CEB27E}">
      <dgm:prSet/>
      <dgm:spPr/>
      <dgm:t>
        <a:bodyPr/>
        <a:lstStyle/>
        <a:p>
          <a:endParaRPr lang="en-US"/>
        </a:p>
      </dgm:t>
    </dgm:pt>
    <dgm:pt modelId="{F068DC15-9959-4566-BA7E-0D5EE4F52A13}" type="pres">
      <dgm:prSet presAssocID="{0ED1DE56-A81A-4FD1-93F2-63C005465844}" presName="root" presStyleCnt="0">
        <dgm:presLayoutVars>
          <dgm:dir/>
          <dgm:resizeHandles val="exact"/>
        </dgm:presLayoutVars>
      </dgm:prSet>
      <dgm:spPr/>
    </dgm:pt>
    <dgm:pt modelId="{8BEEBD10-13DF-4FF7-B498-DE6DA8986C75}" type="pres">
      <dgm:prSet presAssocID="{0ED1DE56-A81A-4FD1-93F2-63C005465844}" presName="container" presStyleCnt="0">
        <dgm:presLayoutVars>
          <dgm:dir/>
          <dgm:resizeHandles val="exact"/>
        </dgm:presLayoutVars>
      </dgm:prSet>
      <dgm:spPr/>
    </dgm:pt>
    <dgm:pt modelId="{9232F331-0E72-4439-A3C0-6C6464BC8AD6}" type="pres">
      <dgm:prSet presAssocID="{3ABB6FE3-EC79-4447-8DBA-0368BDD8CAAC}" presName="compNode" presStyleCnt="0"/>
      <dgm:spPr/>
    </dgm:pt>
    <dgm:pt modelId="{55D6CF19-DD1D-4FFD-9767-A880D66468A1}" type="pres">
      <dgm:prSet presAssocID="{3ABB6FE3-EC79-4447-8DBA-0368BDD8CAAC}" presName="iconBgRect" presStyleLbl="bgShp" presStyleIdx="0" presStyleCnt="5"/>
      <dgm:spPr/>
    </dgm:pt>
    <dgm:pt modelId="{D8104385-E92F-4698-AB2A-52276DD043FC}" type="pres">
      <dgm:prSet presAssocID="{3ABB6FE3-EC79-4447-8DBA-0368BDD8CA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EEF4BC3E-BFA5-4314-BD98-D1438A683806}" type="pres">
      <dgm:prSet presAssocID="{3ABB6FE3-EC79-4447-8DBA-0368BDD8CAAC}" presName="spaceRect" presStyleCnt="0"/>
      <dgm:spPr/>
    </dgm:pt>
    <dgm:pt modelId="{34B1703B-AE1B-4585-88C3-43E6AEA63F99}" type="pres">
      <dgm:prSet presAssocID="{3ABB6FE3-EC79-4447-8DBA-0368BDD8CAAC}" presName="textRect" presStyleLbl="revTx" presStyleIdx="0" presStyleCnt="5">
        <dgm:presLayoutVars>
          <dgm:chMax val="1"/>
          <dgm:chPref val="1"/>
        </dgm:presLayoutVars>
      </dgm:prSet>
      <dgm:spPr/>
    </dgm:pt>
    <dgm:pt modelId="{C6BF1C1D-9E05-4D2E-AA68-E0E4F698B629}" type="pres">
      <dgm:prSet presAssocID="{7A4E836A-B487-47DD-9CE2-A277D9FC9BFF}" presName="sibTrans" presStyleLbl="sibTrans2D1" presStyleIdx="0" presStyleCnt="0"/>
      <dgm:spPr/>
    </dgm:pt>
    <dgm:pt modelId="{F235BB17-4E68-4D98-BF0F-E66F4A311EE3}" type="pres">
      <dgm:prSet presAssocID="{18F52289-23EF-47F2-A128-1755235863CB}" presName="compNode" presStyleCnt="0"/>
      <dgm:spPr/>
    </dgm:pt>
    <dgm:pt modelId="{419B8662-91E9-4DA6-B584-875BB4F4ABC4}" type="pres">
      <dgm:prSet presAssocID="{18F52289-23EF-47F2-A128-1755235863CB}" presName="iconBgRect" presStyleLbl="bgShp" presStyleIdx="1" presStyleCnt="5"/>
      <dgm:spPr/>
    </dgm:pt>
    <dgm:pt modelId="{5E0452D9-10DD-4294-B512-439B83A44F5F}" type="pres">
      <dgm:prSet presAssocID="{18F52289-23EF-47F2-A128-1755235863C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30FB8F67-6A86-4D1E-B20D-7CDF45551877}" type="pres">
      <dgm:prSet presAssocID="{18F52289-23EF-47F2-A128-1755235863CB}" presName="spaceRect" presStyleCnt="0"/>
      <dgm:spPr/>
    </dgm:pt>
    <dgm:pt modelId="{973D8D1A-B846-4F73-ACC3-6A4A06AAC737}" type="pres">
      <dgm:prSet presAssocID="{18F52289-23EF-47F2-A128-1755235863CB}" presName="textRect" presStyleLbl="revTx" presStyleIdx="1" presStyleCnt="5">
        <dgm:presLayoutVars>
          <dgm:chMax val="1"/>
          <dgm:chPref val="1"/>
        </dgm:presLayoutVars>
      </dgm:prSet>
      <dgm:spPr/>
    </dgm:pt>
    <dgm:pt modelId="{6971E000-C757-41E8-A59D-61402C86214B}" type="pres">
      <dgm:prSet presAssocID="{F00F2E33-B9BD-4681-892F-CA8A6AB00F65}" presName="sibTrans" presStyleLbl="sibTrans2D1" presStyleIdx="0" presStyleCnt="0"/>
      <dgm:spPr/>
    </dgm:pt>
    <dgm:pt modelId="{0005BDBF-D1FD-4710-964E-3F95E127AF0C}" type="pres">
      <dgm:prSet presAssocID="{ECA4B00A-80C1-4452-B189-4769C0CDAF41}" presName="compNode" presStyleCnt="0"/>
      <dgm:spPr/>
    </dgm:pt>
    <dgm:pt modelId="{C68DFAB3-51DF-4F2A-910D-4C56816FC1E4}" type="pres">
      <dgm:prSet presAssocID="{ECA4B00A-80C1-4452-B189-4769C0CDAF41}" presName="iconBgRect" presStyleLbl="bgShp" presStyleIdx="2" presStyleCnt="5"/>
      <dgm:spPr/>
    </dgm:pt>
    <dgm:pt modelId="{13857A2F-4673-4BFE-92B3-8B8B3E50A52E}" type="pres">
      <dgm:prSet presAssocID="{ECA4B00A-80C1-4452-B189-4769C0CDAF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D79A5D63-80D7-477B-899B-891094C99A0A}" type="pres">
      <dgm:prSet presAssocID="{ECA4B00A-80C1-4452-B189-4769C0CDAF41}" presName="spaceRect" presStyleCnt="0"/>
      <dgm:spPr/>
    </dgm:pt>
    <dgm:pt modelId="{F6985E7C-C7A0-46CE-B0DE-7B9D54CBCA53}" type="pres">
      <dgm:prSet presAssocID="{ECA4B00A-80C1-4452-B189-4769C0CDAF41}" presName="textRect" presStyleLbl="revTx" presStyleIdx="2" presStyleCnt="5">
        <dgm:presLayoutVars>
          <dgm:chMax val="1"/>
          <dgm:chPref val="1"/>
        </dgm:presLayoutVars>
      </dgm:prSet>
      <dgm:spPr/>
    </dgm:pt>
    <dgm:pt modelId="{47CC8CEB-BD26-4547-9FF5-60EE70C490D5}" type="pres">
      <dgm:prSet presAssocID="{D38DFCC4-468B-4378-B7B6-4EA21ED7FE59}" presName="sibTrans" presStyleLbl="sibTrans2D1" presStyleIdx="0" presStyleCnt="0"/>
      <dgm:spPr/>
    </dgm:pt>
    <dgm:pt modelId="{042BF8D3-EF80-44FA-870A-47530CDDBF12}" type="pres">
      <dgm:prSet presAssocID="{BE604632-E5A4-4D21-ADD9-E011A16294AB}" presName="compNode" presStyleCnt="0"/>
      <dgm:spPr/>
    </dgm:pt>
    <dgm:pt modelId="{ED58DC4F-C134-4847-8A9F-2B4900A81A1D}" type="pres">
      <dgm:prSet presAssocID="{BE604632-E5A4-4D21-ADD9-E011A16294AB}" presName="iconBgRect" presStyleLbl="bgShp" presStyleIdx="3" presStyleCnt="5"/>
      <dgm:spPr/>
    </dgm:pt>
    <dgm:pt modelId="{8E49B816-52FB-4DF1-BE88-87515C201CE1}" type="pres">
      <dgm:prSet presAssocID="{BE604632-E5A4-4D21-ADD9-E011A16294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159C072-7434-4295-B2AD-BEB0B336242B}" type="pres">
      <dgm:prSet presAssocID="{BE604632-E5A4-4D21-ADD9-E011A16294AB}" presName="spaceRect" presStyleCnt="0"/>
      <dgm:spPr/>
    </dgm:pt>
    <dgm:pt modelId="{F82FBDC7-954C-47A2-AD3E-398BECB1E6AB}" type="pres">
      <dgm:prSet presAssocID="{BE604632-E5A4-4D21-ADD9-E011A16294AB}" presName="textRect" presStyleLbl="revTx" presStyleIdx="3" presStyleCnt="5">
        <dgm:presLayoutVars>
          <dgm:chMax val="1"/>
          <dgm:chPref val="1"/>
        </dgm:presLayoutVars>
      </dgm:prSet>
      <dgm:spPr/>
    </dgm:pt>
    <dgm:pt modelId="{80D7784C-3230-43AC-B5A8-1EF8619F3946}" type="pres">
      <dgm:prSet presAssocID="{EC242FD3-99B5-459A-A114-955302EFB6EA}" presName="sibTrans" presStyleLbl="sibTrans2D1" presStyleIdx="0" presStyleCnt="0"/>
      <dgm:spPr/>
    </dgm:pt>
    <dgm:pt modelId="{B229B129-1B6A-4D97-B3C0-28E75E6558C2}" type="pres">
      <dgm:prSet presAssocID="{173BF04C-6967-4C4A-A946-0282916B8934}" presName="compNode" presStyleCnt="0"/>
      <dgm:spPr/>
    </dgm:pt>
    <dgm:pt modelId="{F7771FAF-D194-40F3-A201-CF30E23EB1C8}" type="pres">
      <dgm:prSet presAssocID="{173BF04C-6967-4C4A-A946-0282916B8934}" presName="iconBgRect" presStyleLbl="bgShp" presStyleIdx="4" presStyleCnt="5"/>
      <dgm:spPr/>
    </dgm:pt>
    <dgm:pt modelId="{1C42531D-5B97-4547-AB1D-8B405E73D59B}" type="pres">
      <dgm:prSet presAssocID="{173BF04C-6967-4C4A-A946-0282916B89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7119711-0D83-4BF0-A1E9-EC53EE7701FC}" type="pres">
      <dgm:prSet presAssocID="{173BF04C-6967-4C4A-A946-0282916B8934}" presName="spaceRect" presStyleCnt="0"/>
      <dgm:spPr/>
    </dgm:pt>
    <dgm:pt modelId="{5EB3662C-3423-4228-8943-18AE3D3E0760}" type="pres">
      <dgm:prSet presAssocID="{173BF04C-6967-4C4A-A946-0282916B893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97C3F0C-9CD7-4150-94F3-6008FF4EB1F8}" type="presOf" srcId="{3ABB6FE3-EC79-4447-8DBA-0368BDD8CAAC}" destId="{34B1703B-AE1B-4585-88C3-43E6AEA63F99}" srcOrd="0" destOrd="0" presId="urn:microsoft.com/office/officeart/2018/2/layout/IconCircleList"/>
    <dgm:cxn modelId="{0765A410-42A3-414B-B53A-A4661BB28DD3}" srcId="{0ED1DE56-A81A-4FD1-93F2-63C005465844}" destId="{BE604632-E5A4-4D21-ADD9-E011A16294AB}" srcOrd="3" destOrd="0" parTransId="{90752B2D-26BC-49E4-B085-B07F5CBF2A81}" sibTransId="{EC242FD3-99B5-459A-A114-955302EFB6EA}"/>
    <dgm:cxn modelId="{AB0CEA30-985B-4336-AD34-5597B0A6543A}" srcId="{0ED1DE56-A81A-4FD1-93F2-63C005465844}" destId="{3ABB6FE3-EC79-4447-8DBA-0368BDD8CAAC}" srcOrd="0" destOrd="0" parTransId="{78E4C976-35D4-41BE-B427-9B5ECEBBECBE}" sibTransId="{7A4E836A-B487-47DD-9CE2-A277D9FC9BFF}"/>
    <dgm:cxn modelId="{4263456D-1BD2-40A4-AEF3-731470CE7C04}" type="presOf" srcId="{BE604632-E5A4-4D21-ADD9-E011A16294AB}" destId="{F82FBDC7-954C-47A2-AD3E-398BECB1E6AB}" srcOrd="0" destOrd="0" presId="urn:microsoft.com/office/officeart/2018/2/layout/IconCircleList"/>
    <dgm:cxn modelId="{FD524597-0DE5-4618-B65A-17451F85926E}" type="presOf" srcId="{ECA4B00A-80C1-4452-B189-4769C0CDAF41}" destId="{F6985E7C-C7A0-46CE-B0DE-7B9D54CBCA53}" srcOrd="0" destOrd="0" presId="urn:microsoft.com/office/officeart/2018/2/layout/IconCircleList"/>
    <dgm:cxn modelId="{5525BBA5-9492-4C2A-9947-DCE2714FD9DD}" type="presOf" srcId="{D38DFCC4-468B-4378-B7B6-4EA21ED7FE59}" destId="{47CC8CEB-BD26-4547-9FF5-60EE70C490D5}" srcOrd="0" destOrd="0" presId="urn:microsoft.com/office/officeart/2018/2/layout/IconCircleList"/>
    <dgm:cxn modelId="{120689A8-9527-4E53-A732-1313D91B735E}" type="presOf" srcId="{F00F2E33-B9BD-4681-892F-CA8A6AB00F65}" destId="{6971E000-C757-41E8-A59D-61402C86214B}" srcOrd="0" destOrd="0" presId="urn:microsoft.com/office/officeart/2018/2/layout/IconCircleList"/>
    <dgm:cxn modelId="{0F37ECAC-61D1-4A44-B48E-5CF6DFE35C4C}" type="presOf" srcId="{18F52289-23EF-47F2-A128-1755235863CB}" destId="{973D8D1A-B846-4F73-ACC3-6A4A06AAC737}" srcOrd="0" destOrd="0" presId="urn:microsoft.com/office/officeart/2018/2/layout/IconCircleList"/>
    <dgm:cxn modelId="{B87A82AD-FF00-4332-BE09-0DD43882F74F}" srcId="{0ED1DE56-A81A-4FD1-93F2-63C005465844}" destId="{ECA4B00A-80C1-4452-B189-4769C0CDAF41}" srcOrd="2" destOrd="0" parTransId="{276BC36A-7383-4D71-823F-2C17BD2C061A}" sibTransId="{D38DFCC4-468B-4378-B7B6-4EA21ED7FE59}"/>
    <dgm:cxn modelId="{8150EAB4-99DF-44D7-8C21-B23370CEB27E}" srcId="{0ED1DE56-A81A-4FD1-93F2-63C005465844}" destId="{173BF04C-6967-4C4A-A946-0282916B8934}" srcOrd="4" destOrd="0" parTransId="{EEFC92C8-C765-4CA1-A704-D04CAF041161}" sibTransId="{FB1B9CBA-A28A-4C37-9DFF-B50ADF8A3B77}"/>
    <dgm:cxn modelId="{A25EF0CB-20A3-4C92-8468-C528EEB8D3CD}" type="presOf" srcId="{173BF04C-6967-4C4A-A946-0282916B8934}" destId="{5EB3662C-3423-4228-8943-18AE3D3E0760}" srcOrd="0" destOrd="0" presId="urn:microsoft.com/office/officeart/2018/2/layout/IconCircleList"/>
    <dgm:cxn modelId="{B4C0C4D0-47FB-4E0F-9747-1C4378FAD9A1}" type="presOf" srcId="{EC242FD3-99B5-459A-A114-955302EFB6EA}" destId="{80D7784C-3230-43AC-B5A8-1EF8619F3946}" srcOrd="0" destOrd="0" presId="urn:microsoft.com/office/officeart/2018/2/layout/IconCircleList"/>
    <dgm:cxn modelId="{3FD7F9D7-F14D-4ADD-88C4-45F6CDF4EC81}" type="presOf" srcId="{7A4E836A-B487-47DD-9CE2-A277D9FC9BFF}" destId="{C6BF1C1D-9E05-4D2E-AA68-E0E4F698B629}" srcOrd="0" destOrd="0" presId="urn:microsoft.com/office/officeart/2018/2/layout/IconCircleList"/>
    <dgm:cxn modelId="{08502ED8-C39B-40B5-9F00-87721319728C}" srcId="{0ED1DE56-A81A-4FD1-93F2-63C005465844}" destId="{18F52289-23EF-47F2-A128-1755235863CB}" srcOrd="1" destOrd="0" parTransId="{32BB1084-F6FB-492A-884C-17962EF1A62E}" sibTransId="{F00F2E33-B9BD-4681-892F-CA8A6AB00F65}"/>
    <dgm:cxn modelId="{49D6E6F9-885E-4CB7-AAC4-0BBC84F68293}" type="presOf" srcId="{0ED1DE56-A81A-4FD1-93F2-63C005465844}" destId="{F068DC15-9959-4566-BA7E-0D5EE4F52A13}" srcOrd="0" destOrd="0" presId="urn:microsoft.com/office/officeart/2018/2/layout/IconCircleList"/>
    <dgm:cxn modelId="{2AB46ED8-6C72-4550-8A4F-6CB58498AC99}" type="presParOf" srcId="{F068DC15-9959-4566-BA7E-0D5EE4F52A13}" destId="{8BEEBD10-13DF-4FF7-B498-DE6DA8986C75}" srcOrd="0" destOrd="0" presId="urn:microsoft.com/office/officeart/2018/2/layout/IconCircleList"/>
    <dgm:cxn modelId="{1AD64A53-D5A4-4B40-BD9A-C945E6BEEEFF}" type="presParOf" srcId="{8BEEBD10-13DF-4FF7-B498-DE6DA8986C75}" destId="{9232F331-0E72-4439-A3C0-6C6464BC8AD6}" srcOrd="0" destOrd="0" presId="urn:microsoft.com/office/officeart/2018/2/layout/IconCircleList"/>
    <dgm:cxn modelId="{CB60A113-DEDF-4306-BB13-4E7140C34344}" type="presParOf" srcId="{9232F331-0E72-4439-A3C0-6C6464BC8AD6}" destId="{55D6CF19-DD1D-4FFD-9767-A880D66468A1}" srcOrd="0" destOrd="0" presId="urn:microsoft.com/office/officeart/2018/2/layout/IconCircleList"/>
    <dgm:cxn modelId="{1F41AAFD-C024-4AC1-AB34-5695E2273CB8}" type="presParOf" srcId="{9232F331-0E72-4439-A3C0-6C6464BC8AD6}" destId="{D8104385-E92F-4698-AB2A-52276DD043FC}" srcOrd="1" destOrd="0" presId="urn:microsoft.com/office/officeart/2018/2/layout/IconCircleList"/>
    <dgm:cxn modelId="{F6CA2A60-BDE9-493A-A469-CBBFF3F052BA}" type="presParOf" srcId="{9232F331-0E72-4439-A3C0-6C6464BC8AD6}" destId="{EEF4BC3E-BFA5-4314-BD98-D1438A683806}" srcOrd="2" destOrd="0" presId="urn:microsoft.com/office/officeart/2018/2/layout/IconCircleList"/>
    <dgm:cxn modelId="{1CDDC195-4FCA-4235-82F0-20EA8B8E1F84}" type="presParOf" srcId="{9232F331-0E72-4439-A3C0-6C6464BC8AD6}" destId="{34B1703B-AE1B-4585-88C3-43E6AEA63F99}" srcOrd="3" destOrd="0" presId="urn:microsoft.com/office/officeart/2018/2/layout/IconCircleList"/>
    <dgm:cxn modelId="{A0E916D7-2B0A-4E2E-8141-E10D8AA3FCCD}" type="presParOf" srcId="{8BEEBD10-13DF-4FF7-B498-DE6DA8986C75}" destId="{C6BF1C1D-9E05-4D2E-AA68-E0E4F698B629}" srcOrd="1" destOrd="0" presId="urn:microsoft.com/office/officeart/2018/2/layout/IconCircleList"/>
    <dgm:cxn modelId="{47DD4E87-F7C3-44C5-947C-CBE80090BBA7}" type="presParOf" srcId="{8BEEBD10-13DF-4FF7-B498-DE6DA8986C75}" destId="{F235BB17-4E68-4D98-BF0F-E66F4A311EE3}" srcOrd="2" destOrd="0" presId="urn:microsoft.com/office/officeart/2018/2/layout/IconCircleList"/>
    <dgm:cxn modelId="{064D6AF9-D9B4-451D-9A05-6B89DD9E6B2F}" type="presParOf" srcId="{F235BB17-4E68-4D98-BF0F-E66F4A311EE3}" destId="{419B8662-91E9-4DA6-B584-875BB4F4ABC4}" srcOrd="0" destOrd="0" presId="urn:microsoft.com/office/officeart/2018/2/layout/IconCircleList"/>
    <dgm:cxn modelId="{A7AB4682-CBCA-4F8C-84E2-F3C7752D9688}" type="presParOf" srcId="{F235BB17-4E68-4D98-BF0F-E66F4A311EE3}" destId="{5E0452D9-10DD-4294-B512-439B83A44F5F}" srcOrd="1" destOrd="0" presId="urn:microsoft.com/office/officeart/2018/2/layout/IconCircleList"/>
    <dgm:cxn modelId="{E5DB63AD-523B-46B9-9BB2-A09B90A3D82F}" type="presParOf" srcId="{F235BB17-4E68-4D98-BF0F-E66F4A311EE3}" destId="{30FB8F67-6A86-4D1E-B20D-7CDF45551877}" srcOrd="2" destOrd="0" presId="urn:microsoft.com/office/officeart/2018/2/layout/IconCircleList"/>
    <dgm:cxn modelId="{E56358EF-E226-4353-BA23-0C7C1AF0F425}" type="presParOf" srcId="{F235BB17-4E68-4D98-BF0F-E66F4A311EE3}" destId="{973D8D1A-B846-4F73-ACC3-6A4A06AAC737}" srcOrd="3" destOrd="0" presId="urn:microsoft.com/office/officeart/2018/2/layout/IconCircleList"/>
    <dgm:cxn modelId="{65A3C52B-99B9-4AD9-B450-B516EA64A5B1}" type="presParOf" srcId="{8BEEBD10-13DF-4FF7-B498-DE6DA8986C75}" destId="{6971E000-C757-41E8-A59D-61402C86214B}" srcOrd="3" destOrd="0" presId="urn:microsoft.com/office/officeart/2018/2/layout/IconCircleList"/>
    <dgm:cxn modelId="{C1F927BF-C0BD-4245-9E57-70B3F11C8A00}" type="presParOf" srcId="{8BEEBD10-13DF-4FF7-B498-DE6DA8986C75}" destId="{0005BDBF-D1FD-4710-964E-3F95E127AF0C}" srcOrd="4" destOrd="0" presId="urn:microsoft.com/office/officeart/2018/2/layout/IconCircleList"/>
    <dgm:cxn modelId="{FECAA828-5C92-4069-97C3-F0243080722D}" type="presParOf" srcId="{0005BDBF-D1FD-4710-964E-3F95E127AF0C}" destId="{C68DFAB3-51DF-4F2A-910D-4C56816FC1E4}" srcOrd="0" destOrd="0" presId="urn:microsoft.com/office/officeart/2018/2/layout/IconCircleList"/>
    <dgm:cxn modelId="{279DF601-3A21-44B7-8211-C30A9AD062AE}" type="presParOf" srcId="{0005BDBF-D1FD-4710-964E-3F95E127AF0C}" destId="{13857A2F-4673-4BFE-92B3-8B8B3E50A52E}" srcOrd="1" destOrd="0" presId="urn:microsoft.com/office/officeart/2018/2/layout/IconCircleList"/>
    <dgm:cxn modelId="{CEDB6B7C-DE25-408C-9F7D-048B786543C6}" type="presParOf" srcId="{0005BDBF-D1FD-4710-964E-3F95E127AF0C}" destId="{D79A5D63-80D7-477B-899B-891094C99A0A}" srcOrd="2" destOrd="0" presId="urn:microsoft.com/office/officeart/2018/2/layout/IconCircleList"/>
    <dgm:cxn modelId="{D4BF5685-42D6-4D17-BABB-CD59A7DA2813}" type="presParOf" srcId="{0005BDBF-D1FD-4710-964E-3F95E127AF0C}" destId="{F6985E7C-C7A0-46CE-B0DE-7B9D54CBCA53}" srcOrd="3" destOrd="0" presId="urn:microsoft.com/office/officeart/2018/2/layout/IconCircleList"/>
    <dgm:cxn modelId="{28E9E80D-761A-470B-8552-6FED9509271A}" type="presParOf" srcId="{8BEEBD10-13DF-4FF7-B498-DE6DA8986C75}" destId="{47CC8CEB-BD26-4547-9FF5-60EE70C490D5}" srcOrd="5" destOrd="0" presId="urn:microsoft.com/office/officeart/2018/2/layout/IconCircleList"/>
    <dgm:cxn modelId="{A4F5CAD8-2A44-498B-89CC-A9F64EB554DF}" type="presParOf" srcId="{8BEEBD10-13DF-4FF7-B498-DE6DA8986C75}" destId="{042BF8D3-EF80-44FA-870A-47530CDDBF12}" srcOrd="6" destOrd="0" presId="urn:microsoft.com/office/officeart/2018/2/layout/IconCircleList"/>
    <dgm:cxn modelId="{4458ABA5-1354-419D-9F93-C4B3D6301231}" type="presParOf" srcId="{042BF8D3-EF80-44FA-870A-47530CDDBF12}" destId="{ED58DC4F-C134-4847-8A9F-2B4900A81A1D}" srcOrd="0" destOrd="0" presId="urn:microsoft.com/office/officeart/2018/2/layout/IconCircleList"/>
    <dgm:cxn modelId="{374446DC-216B-49AB-8D58-B1DFAACEA744}" type="presParOf" srcId="{042BF8D3-EF80-44FA-870A-47530CDDBF12}" destId="{8E49B816-52FB-4DF1-BE88-87515C201CE1}" srcOrd="1" destOrd="0" presId="urn:microsoft.com/office/officeart/2018/2/layout/IconCircleList"/>
    <dgm:cxn modelId="{6E7A7B2B-D07B-415D-941A-5CD35850EDA4}" type="presParOf" srcId="{042BF8D3-EF80-44FA-870A-47530CDDBF12}" destId="{4159C072-7434-4295-B2AD-BEB0B336242B}" srcOrd="2" destOrd="0" presId="urn:microsoft.com/office/officeart/2018/2/layout/IconCircleList"/>
    <dgm:cxn modelId="{9DA67140-4017-4CEE-B7CD-8F6D1B2B757A}" type="presParOf" srcId="{042BF8D3-EF80-44FA-870A-47530CDDBF12}" destId="{F82FBDC7-954C-47A2-AD3E-398BECB1E6AB}" srcOrd="3" destOrd="0" presId="urn:microsoft.com/office/officeart/2018/2/layout/IconCircleList"/>
    <dgm:cxn modelId="{FC9C3449-41BF-43ED-AC8D-DB5EC19681B8}" type="presParOf" srcId="{8BEEBD10-13DF-4FF7-B498-DE6DA8986C75}" destId="{80D7784C-3230-43AC-B5A8-1EF8619F3946}" srcOrd="7" destOrd="0" presId="urn:microsoft.com/office/officeart/2018/2/layout/IconCircleList"/>
    <dgm:cxn modelId="{BB2BD922-E82C-446E-845F-D9BF27DE4EBC}" type="presParOf" srcId="{8BEEBD10-13DF-4FF7-B498-DE6DA8986C75}" destId="{B229B129-1B6A-4D97-B3C0-28E75E6558C2}" srcOrd="8" destOrd="0" presId="urn:microsoft.com/office/officeart/2018/2/layout/IconCircleList"/>
    <dgm:cxn modelId="{D4B2F343-A2CE-4E94-A435-4553B8416089}" type="presParOf" srcId="{B229B129-1B6A-4D97-B3C0-28E75E6558C2}" destId="{F7771FAF-D194-40F3-A201-CF30E23EB1C8}" srcOrd="0" destOrd="0" presId="urn:microsoft.com/office/officeart/2018/2/layout/IconCircleList"/>
    <dgm:cxn modelId="{41B78065-A9FD-4A41-8E4E-D68D3E346B74}" type="presParOf" srcId="{B229B129-1B6A-4D97-B3C0-28E75E6558C2}" destId="{1C42531D-5B97-4547-AB1D-8B405E73D59B}" srcOrd="1" destOrd="0" presId="urn:microsoft.com/office/officeart/2018/2/layout/IconCircleList"/>
    <dgm:cxn modelId="{7B4BDA92-E238-4975-9E88-B4EFF06A8398}" type="presParOf" srcId="{B229B129-1B6A-4D97-B3C0-28E75E6558C2}" destId="{B7119711-0D83-4BF0-A1E9-EC53EE7701FC}" srcOrd="2" destOrd="0" presId="urn:microsoft.com/office/officeart/2018/2/layout/IconCircleList"/>
    <dgm:cxn modelId="{39949BBD-88AC-4A43-8AB6-7E24586CBC69}" type="presParOf" srcId="{B229B129-1B6A-4D97-B3C0-28E75E6558C2}" destId="{5EB3662C-3423-4228-8943-18AE3D3E07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CC92EA-5D25-4DEC-9608-3BF346E8B5D3}" type="doc">
      <dgm:prSet loTypeId="urn:microsoft.com/office/officeart/2005/8/layout/vList5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A7B4B70-A7A6-4391-9FF4-BAD297C474DA}">
      <dgm:prSet/>
      <dgm:spPr/>
      <dgm:t>
        <a:bodyPr/>
        <a:lstStyle/>
        <a:p>
          <a:r>
            <a:rPr lang="en-US"/>
            <a:t>Evaluation Metrics :</a:t>
          </a:r>
        </a:p>
      </dgm:t>
    </dgm:pt>
    <dgm:pt modelId="{10FFAA79-E4D0-481B-9754-512803938200}" type="parTrans" cxnId="{72450753-C511-4A26-A5EF-5DF128C7F58F}">
      <dgm:prSet/>
      <dgm:spPr/>
      <dgm:t>
        <a:bodyPr/>
        <a:lstStyle/>
        <a:p>
          <a:endParaRPr lang="en-US"/>
        </a:p>
      </dgm:t>
    </dgm:pt>
    <dgm:pt modelId="{1D90346F-74D2-428B-985F-EEB99EDDEB63}" type="sibTrans" cxnId="{72450753-C511-4A26-A5EF-5DF128C7F58F}">
      <dgm:prSet/>
      <dgm:spPr/>
      <dgm:t>
        <a:bodyPr/>
        <a:lstStyle/>
        <a:p>
          <a:endParaRPr lang="en-US"/>
        </a:p>
      </dgm:t>
    </dgm:pt>
    <dgm:pt modelId="{FA598E74-090D-41CD-862A-9A7D736316C9}">
      <dgm:prSet/>
      <dgm:spPr/>
      <dgm:t>
        <a:bodyPr/>
        <a:lstStyle/>
        <a:p>
          <a:r>
            <a:rPr lang="en-US"/>
            <a:t>Accuracy</a:t>
          </a:r>
        </a:p>
      </dgm:t>
    </dgm:pt>
    <dgm:pt modelId="{88F9A957-CE1B-44E2-B9E7-2E69F4B32F99}" type="parTrans" cxnId="{D7AD7B29-4FE9-47BD-9094-383597FAA2C8}">
      <dgm:prSet/>
      <dgm:spPr/>
      <dgm:t>
        <a:bodyPr/>
        <a:lstStyle/>
        <a:p>
          <a:endParaRPr lang="en-US"/>
        </a:p>
      </dgm:t>
    </dgm:pt>
    <dgm:pt modelId="{2B31F9BE-3FF7-4E26-B494-59CE6D3C5684}" type="sibTrans" cxnId="{D7AD7B29-4FE9-47BD-9094-383597FAA2C8}">
      <dgm:prSet/>
      <dgm:spPr/>
      <dgm:t>
        <a:bodyPr/>
        <a:lstStyle/>
        <a:p>
          <a:endParaRPr lang="en-US"/>
        </a:p>
      </dgm:t>
    </dgm:pt>
    <dgm:pt modelId="{B6797E4E-1020-4C9E-8321-C95552E74E0A}">
      <dgm:prSet/>
      <dgm:spPr/>
      <dgm:t>
        <a:bodyPr/>
        <a:lstStyle/>
        <a:p>
          <a:r>
            <a:rPr lang="en-US"/>
            <a:t>Confusion Matrix</a:t>
          </a:r>
        </a:p>
      </dgm:t>
    </dgm:pt>
    <dgm:pt modelId="{ABEAF4D7-6243-4358-A27E-AAB647AC1165}" type="parTrans" cxnId="{AB0CC55B-087B-4714-96C5-D07D7D34720B}">
      <dgm:prSet/>
      <dgm:spPr/>
      <dgm:t>
        <a:bodyPr/>
        <a:lstStyle/>
        <a:p>
          <a:endParaRPr lang="en-US"/>
        </a:p>
      </dgm:t>
    </dgm:pt>
    <dgm:pt modelId="{622E8575-D924-4D9B-9C39-5CCC1A8B6BCB}" type="sibTrans" cxnId="{AB0CC55B-087B-4714-96C5-D07D7D34720B}">
      <dgm:prSet/>
      <dgm:spPr/>
      <dgm:t>
        <a:bodyPr/>
        <a:lstStyle/>
        <a:p>
          <a:endParaRPr lang="en-US"/>
        </a:p>
      </dgm:t>
    </dgm:pt>
    <dgm:pt modelId="{8361D6A0-239E-4F9A-88BA-8CC080B00E7F}">
      <dgm:prSet/>
      <dgm:spPr/>
      <dgm:t>
        <a:bodyPr/>
        <a:lstStyle/>
        <a:p>
          <a:r>
            <a:rPr lang="en-US"/>
            <a:t>Classification Report (Precision , Recall , F1-score)</a:t>
          </a:r>
        </a:p>
      </dgm:t>
    </dgm:pt>
    <dgm:pt modelId="{63E8F4B2-79EA-4387-ABDC-583FB09548BB}" type="parTrans" cxnId="{3602617B-1623-4F76-9D7C-90ABB88F142F}">
      <dgm:prSet/>
      <dgm:spPr/>
      <dgm:t>
        <a:bodyPr/>
        <a:lstStyle/>
        <a:p>
          <a:endParaRPr lang="en-US"/>
        </a:p>
      </dgm:t>
    </dgm:pt>
    <dgm:pt modelId="{D96D5C19-BEB2-4FA4-AC92-77FDE5C973F5}" type="sibTrans" cxnId="{3602617B-1623-4F76-9D7C-90ABB88F142F}">
      <dgm:prSet/>
      <dgm:spPr/>
      <dgm:t>
        <a:bodyPr/>
        <a:lstStyle/>
        <a:p>
          <a:endParaRPr lang="en-US"/>
        </a:p>
      </dgm:t>
    </dgm:pt>
    <dgm:pt modelId="{9FAE2D47-DDD4-49C0-A3E0-DED6BF10A424}">
      <dgm:prSet/>
      <dgm:spPr/>
      <dgm:t>
        <a:bodyPr/>
        <a:lstStyle/>
        <a:p>
          <a:r>
            <a:rPr lang="en-US"/>
            <a:t>Comparison Table : Accuracy scores of all model side by side</a:t>
          </a:r>
        </a:p>
      </dgm:t>
    </dgm:pt>
    <dgm:pt modelId="{A2CD9579-7EC2-4C3D-BAA9-1D44A4BF9ED3}" type="parTrans" cxnId="{186EC78A-C79F-4A39-A829-CBE7BD6133AC}">
      <dgm:prSet/>
      <dgm:spPr/>
      <dgm:t>
        <a:bodyPr/>
        <a:lstStyle/>
        <a:p>
          <a:endParaRPr lang="en-US"/>
        </a:p>
      </dgm:t>
    </dgm:pt>
    <dgm:pt modelId="{07797E16-7D36-41A2-9B5D-E3A96FFEC2BF}" type="sibTrans" cxnId="{186EC78A-C79F-4A39-A829-CBE7BD6133AC}">
      <dgm:prSet/>
      <dgm:spPr/>
      <dgm:t>
        <a:bodyPr/>
        <a:lstStyle/>
        <a:p>
          <a:endParaRPr lang="en-US"/>
        </a:p>
      </dgm:t>
    </dgm:pt>
    <dgm:pt modelId="{ABA6A9A4-ECA4-7646-A2BC-0ADBCD62B54F}" type="pres">
      <dgm:prSet presAssocID="{0DCC92EA-5D25-4DEC-9608-3BF346E8B5D3}" presName="Name0" presStyleCnt="0">
        <dgm:presLayoutVars>
          <dgm:dir/>
          <dgm:animLvl val="lvl"/>
          <dgm:resizeHandles val="exact"/>
        </dgm:presLayoutVars>
      </dgm:prSet>
      <dgm:spPr/>
    </dgm:pt>
    <dgm:pt modelId="{414C216B-B986-D749-9EBC-47FEB15E9447}" type="pres">
      <dgm:prSet presAssocID="{AA7B4B70-A7A6-4391-9FF4-BAD297C474DA}" presName="linNode" presStyleCnt="0"/>
      <dgm:spPr/>
    </dgm:pt>
    <dgm:pt modelId="{B05657FB-FB86-2F45-82EC-B311E31EFE4E}" type="pres">
      <dgm:prSet presAssocID="{AA7B4B70-A7A6-4391-9FF4-BAD297C474D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664B4E6-CA47-7B4F-959F-3383C52DBE35}" type="pres">
      <dgm:prSet presAssocID="{1D90346F-74D2-428B-985F-EEB99EDDEB63}" presName="sp" presStyleCnt="0"/>
      <dgm:spPr/>
    </dgm:pt>
    <dgm:pt modelId="{AFE459B8-7B31-6942-B0E0-A89F85B1F9A7}" type="pres">
      <dgm:prSet presAssocID="{FA598E74-090D-41CD-862A-9A7D736316C9}" presName="linNode" presStyleCnt="0"/>
      <dgm:spPr/>
    </dgm:pt>
    <dgm:pt modelId="{ACDE4BED-7214-F44A-B8E9-189B17ECDA03}" type="pres">
      <dgm:prSet presAssocID="{FA598E74-090D-41CD-862A-9A7D736316C9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720EEF2-0A30-0F45-9577-3A26E4D8389E}" type="pres">
      <dgm:prSet presAssocID="{2B31F9BE-3FF7-4E26-B494-59CE6D3C5684}" presName="sp" presStyleCnt="0"/>
      <dgm:spPr/>
    </dgm:pt>
    <dgm:pt modelId="{CF4F47F3-4058-6840-8FFB-EB4A89931166}" type="pres">
      <dgm:prSet presAssocID="{B6797E4E-1020-4C9E-8321-C95552E74E0A}" presName="linNode" presStyleCnt="0"/>
      <dgm:spPr/>
    </dgm:pt>
    <dgm:pt modelId="{2173F6EE-42DB-7E43-861D-91239B59D6C9}" type="pres">
      <dgm:prSet presAssocID="{B6797E4E-1020-4C9E-8321-C95552E74E0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88F34C6-BB4E-814B-AD96-81282ED8BF1C}" type="pres">
      <dgm:prSet presAssocID="{622E8575-D924-4D9B-9C39-5CCC1A8B6BCB}" presName="sp" presStyleCnt="0"/>
      <dgm:spPr/>
    </dgm:pt>
    <dgm:pt modelId="{8DCDC33F-C7DB-5242-A7E8-1AEA1E93DF77}" type="pres">
      <dgm:prSet presAssocID="{8361D6A0-239E-4F9A-88BA-8CC080B00E7F}" presName="linNode" presStyleCnt="0"/>
      <dgm:spPr/>
    </dgm:pt>
    <dgm:pt modelId="{DAF82CE1-36CD-1344-B21B-395A3B928AB5}" type="pres">
      <dgm:prSet presAssocID="{8361D6A0-239E-4F9A-88BA-8CC080B00E7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59799CD-A320-464C-96DD-70B07C3F4D7C}" type="pres">
      <dgm:prSet presAssocID="{D96D5C19-BEB2-4FA4-AC92-77FDE5C973F5}" presName="sp" presStyleCnt="0"/>
      <dgm:spPr/>
    </dgm:pt>
    <dgm:pt modelId="{027F2E97-214B-9D4E-8194-7F127D92E345}" type="pres">
      <dgm:prSet presAssocID="{9FAE2D47-DDD4-49C0-A3E0-DED6BF10A424}" presName="linNode" presStyleCnt="0"/>
      <dgm:spPr/>
    </dgm:pt>
    <dgm:pt modelId="{9831C7C4-95C4-8F49-8866-4E9B075FC908}" type="pres">
      <dgm:prSet presAssocID="{9FAE2D47-DDD4-49C0-A3E0-DED6BF10A424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2F427811-03B1-BC43-9F7D-5DE7C9EC0454}" type="presOf" srcId="{8361D6A0-239E-4F9A-88BA-8CC080B00E7F}" destId="{DAF82CE1-36CD-1344-B21B-395A3B928AB5}" srcOrd="0" destOrd="0" presId="urn:microsoft.com/office/officeart/2005/8/layout/vList5"/>
    <dgm:cxn modelId="{A0D2321D-504A-0841-887D-A2A3432EB534}" type="presOf" srcId="{0DCC92EA-5D25-4DEC-9608-3BF346E8B5D3}" destId="{ABA6A9A4-ECA4-7646-A2BC-0ADBCD62B54F}" srcOrd="0" destOrd="0" presId="urn:microsoft.com/office/officeart/2005/8/layout/vList5"/>
    <dgm:cxn modelId="{D7AD7B29-4FE9-47BD-9094-383597FAA2C8}" srcId="{0DCC92EA-5D25-4DEC-9608-3BF346E8B5D3}" destId="{FA598E74-090D-41CD-862A-9A7D736316C9}" srcOrd="1" destOrd="0" parTransId="{88F9A957-CE1B-44E2-B9E7-2E69F4B32F99}" sibTransId="{2B31F9BE-3FF7-4E26-B494-59CE6D3C5684}"/>
    <dgm:cxn modelId="{72450753-C511-4A26-A5EF-5DF128C7F58F}" srcId="{0DCC92EA-5D25-4DEC-9608-3BF346E8B5D3}" destId="{AA7B4B70-A7A6-4391-9FF4-BAD297C474DA}" srcOrd="0" destOrd="0" parTransId="{10FFAA79-E4D0-481B-9754-512803938200}" sibTransId="{1D90346F-74D2-428B-985F-EEB99EDDEB63}"/>
    <dgm:cxn modelId="{AB0CC55B-087B-4714-96C5-D07D7D34720B}" srcId="{0DCC92EA-5D25-4DEC-9608-3BF346E8B5D3}" destId="{B6797E4E-1020-4C9E-8321-C95552E74E0A}" srcOrd="2" destOrd="0" parTransId="{ABEAF4D7-6243-4358-A27E-AAB647AC1165}" sibTransId="{622E8575-D924-4D9B-9C39-5CCC1A8B6BCB}"/>
    <dgm:cxn modelId="{8CAB6F62-A55D-CD41-A928-E2596DB8B3F6}" type="presOf" srcId="{9FAE2D47-DDD4-49C0-A3E0-DED6BF10A424}" destId="{9831C7C4-95C4-8F49-8866-4E9B075FC908}" srcOrd="0" destOrd="0" presId="urn:microsoft.com/office/officeart/2005/8/layout/vList5"/>
    <dgm:cxn modelId="{3602617B-1623-4F76-9D7C-90ABB88F142F}" srcId="{0DCC92EA-5D25-4DEC-9608-3BF346E8B5D3}" destId="{8361D6A0-239E-4F9A-88BA-8CC080B00E7F}" srcOrd="3" destOrd="0" parTransId="{63E8F4B2-79EA-4387-ABDC-583FB09548BB}" sibTransId="{D96D5C19-BEB2-4FA4-AC92-77FDE5C973F5}"/>
    <dgm:cxn modelId="{186EC78A-C79F-4A39-A829-CBE7BD6133AC}" srcId="{0DCC92EA-5D25-4DEC-9608-3BF346E8B5D3}" destId="{9FAE2D47-DDD4-49C0-A3E0-DED6BF10A424}" srcOrd="4" destOrd="0" parTransId="{A2CD9579-7EC2-4C3D-BAA9-1D44A4BF9ED3}" sibTransId="{07797E16-7D36-41A2-9B5D-E3A96FFEC2BF}"/>
    <dgm:cxn modelId="{C129C6A8-C0F3-164C-BAB5-6A5F4C7C78C7}" type="presOf" srcId="{AA7B4B70-A7A6-4391-9FF4-BAD297C474DA}" destId="{B05657FB-FB86-2F45-82EC-B311E31EFE4E}" srcOrd="0" destOrd="0" presId="urn:microsoft.com/office/officeart/2005/8/layout/vList5"/>
    <dgm:cxn modelId="{F8E1A6DF-AF75-244F-AAAD-41DDFA26EE0C}" type="presOf" srcId="{FA598E74-090D-41CD-862A-9A7D736316C9}" destId="{ACDE4BED-7214-F44A-B8E9-189B17ECDA03}" srcOrd="0" destOrd="0" presId="urn:microsoft.com/office/officeart/2005/8/layout/vList5"/>
    <dgm:cxn modelId="{F90D1CE0-BE8D-574D-9519-A86DD7421EDB}" type="presOf" srcId="{B6797E4E-1020-4C9E-8321-C95552E74E0A}" destId="{2173F6EE-42DB-7E43-861D-91239B59D6C9}" srcOrd="0" destOrd="0" presId="urn:microsoft.com/office/officeart/2005/8/layout/vList5"/>
    <dgm:cxn modelId="{2E74EFE3-E699-DF48-B119-5381AFBCCE9B}" type="presParOf" srcId="{ABA6A9A4-ECA4-7646-A2BC-0ADBCD62B54F}" destId="{414C216B-B986-D749-9EBC-47FEB15E9447}" srcOrd="0" destOrd="0" presId="urn:microsoft.com/office/officeart/2005/8/layout/vList5"/>
    <dgm:cxn modelId="{AE5A7C8A-BC75-C247-A714-B1967B258BF9}" type="presParOf" srcId="{414C216B-B986-D749-9EBC-47FEB15E9447}" destId="{B05657FB-FB86-2F45-82EC-B311E31EFE4E}" srcOrd="0" destOrd="0" presId="urn:microsoft.com/office/officeart/2005/8/layout/vList5"/>
    <dgm:cxn modelId="{7459DA8D-08EE-9A4F-A056-608E34D18672}" type="presParOf" srcId="{ABA6A9A4-ECA4-7646-A2BC-0ADBCD62B54F}" destId="{4664B4E6-CA47-7B4F-959F-3383C52DBE35}" srcOrd="1" destOrd="0" presId="urn:microsoft.com/office/officeart/2005/8/layout/vList5"/>
    <dgm:cxn modelId="{8E39E6A7-5F67-2549-BF30-C8BC98EDDD07}" type="presParOf" srcId="{ABA6A9A4-ECA4-7646-A2BC-0ADBCD62B54F}" destId="{AFE459B8-7B31-6942-B0E0-A89F85B1F9A7}" srcOrd="2" destOrd="0" presId="urn:microsoft.com/office/officeart/2005/8/layout/vList5"/>
    <dgm:cxn modelId="{A090BB7F-0A3B-1145-BB19-0C3EA1F4929B}" type="presParOf" srcId="{AFE459B8-7B31-6942-B0E0-A89F85B1F9A7}" destId="{ACDE4BED-7214-F44A-B8E9-189B17ECDA03}" srcOrd="0" destOrd="0" presId="urn:microsoft.com/office/officeart/2005/8/layout/vList5"/>
    <dgm:cxn modelId="{2B56054D-1813-FC46-A1E8-3FCBDD639CA6}" type="presParOf" srcId="{ABA6A9A4-ECA4-7646-A2BC-0ADBCD62B54F}" destId="{6720EEF2-0A30-0F45-9577-3A26E4D8389E}" srcOrd="3" destOrd="0" presId="urn:microsoft.com/office/officeart/2005/8/layout/vList5"/>
    <dgm:cxn modelId="{BEA83B98-F96E-1349-8E2E-A5694E7B4E87}" type="presParOf" srcId="{ABA6A9A4-ECA4-7646-A2BC-0ADBCD62B54F}" destId="{CF4F47F3-4058-6840-8FFB-EB4A89931166}" srcOrd="4" destOrd="0" presId="urn:microsoft.com/office/officeart/2005/8/layout/vList5"/>
    <dgm:cxn modelId="{34BCE037-79E4-8C46-A9BB-783E290B9F13}" type="presParOf" srcId="{CF4F47F3-4058-6840-8FFB-EB4A89931166}" destId="{2173F6EE-42DB-7E43-861D-91239B59D6C9}" srcOrd="0" destOrd="0" presId="urn:microsoft.com/office/officeart/2005/8/layout/vList5"/>
    <dgm:cxn modelId="{EE5CA242-D770-1F46-9088-737A5848E483}" type="presParOf" srcId="{ABA6A9A4-ECA4-7646-A2BC-0ADBCD62B54F}" destId="{C88F34C6-BB4E-814B-AD96-81282ED8BF1C}" srcOrd="5" destOrd="0" presId="urn:microsoft.com/office/officeart/2005/8/layout/vList5"/>
    <dgm:cxn modelId="{67DE93C3-C76C-1A4A-8086-E0BC9BE511AB}" type="presParOf" srcId="{ABA6A9A4-ECA4-7646-A2BC-0ADBCD62B54F}" destId="{8DCDC33F-C7DB-5242-A7E8-1AEA1E93DF77}" srcOrd="6" destOrd="0" presId="urn:microsoft.com/office/officeart/2005/8/layout/vList5"/>
    <dgm:cxn modelId="{5E78DBBC-8A55-BD41-848B-B1B6412F4F34}" type="presParOf" srcId="{8DCDC33F-C7DB-5242-A7E8-1AEA1E93DF77}" destId="{DAF82CE1-36CD-1344-B21B-395A3B928AB5}" srcOrd="0" destOrd="0" presId="urn:microsoft.com/office/officeart/2005/8/layout/vList5"/>
    <dgm:cxn modelId="{E4DEFDF2-3704-234F-B5D9-E4EA01E3EA7B}" type="presParOf" srcId="{ABA6A9A4-ECA4-7646-A2BC-0ADBCD62B54F}" destId="{B59799CD-A320-464C-96DD-70B07C3F4D7C}" srcOrd="7" destOrd="0" presId="urn:microsoft.com/office/officeart/2005/8/layout/vList5"/>
    <dgm:cxn modelId="{95398DDF-0CF8-7E47-8C2F-E9CA4392EAEB}" type="presParOf" srcId="{ABA6A9A4-ECA4-7646-A2BC-0ADBCD62B54F}" destId="{027F2E97-214B-9D4E-8194-7F127D92E345}" srcOrd="8" destOrd="0" presId="urn:microsoft.com/office/officeart/2005/8/layout/vList5"/>
    <dgm:cxn modelId="{6B98B785-BD9C-CD45-965A-99F15EDA37CD}" type="presParOf" srcId="{027F2E97-214B-9D4E-8194-7F127D92E345}" destId="{9831C7C4-95C4-8F49-8866-4E9B075FC90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8CAE79-D4F0-4B89-9C01-31740002E4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D2C529-6DA1-4649-B059-E2D74A0C0384}">
      <dgm:prSet/>
      <dgm:spPr/>
      <dgm:t>
        <a:bodyPr/>
        <a:lstStyle/>
        <a:p>
          <a:pPr>
            <a:defRPr cap="all"/>
          </a:pPr>
          <a:r>
            <a:rPr lang="en-US"/>
            <a:t>Best Model : XG Boost showed the highest accuracy</a:t>
          </a:r>
        </a:p>
      </dgm:t>
    </dgm:pt>
    <dgm:pt modelId="{589893B4-E810-4C96-ACBC-E5DDD47B09CE}" type="parTrans" cxnId="{C7FCB1D7-0CF9-4F82-BFE2-E623184A810A}">
      <dgm:prSet/>
      <dgm:spPr/>
      <dgm:t>
        <a:bodyPr/>
        <a:lstStyle/>
        <a:p>
          <a:endParaRPr lang="en-US"/>
        </a:p>
      </dgm:t>
    </dgm:pt>
    <dgm:pt modelId="{45F16995-892D-4E86-AA37-C898FEC5DDB6}" type="sibTrans" cxnId="{C7FCB1D7-0CF9-4F82-BFE2-E623184A810A}">
      <dgm:prSet/>
      <dgm:spPr/>
      <dgm:t>
        <a:bodyPr/>
        <a:lstStyle/>
        <a:p>
          <a:endParaRPr lang="en-US"/>
        </a:p>
      </dgm:t>
    </dgm:pt>
    <dgm:pt modelId="{20F0A4E1-639E-4054-AA45-34E820EBB972}">
      <dgm:prSet/>
      <dgm:spPr/>
      <dgm:t>
        <a:bodyPr/>
        <a:lstStyle/>
        <a:p>
          <a:pPr>
            <a:defRPr cap="all"/>
          </a:pPr>
          <a:r>
            <a:rPr lang="en-US"/>
            <a:t>Key Takeaways :</a:t>
          </a:r>
        </a:p>
      </dgm:t>
    </dgm:pt>
    <dgm:pt modelId="{FD03E1EC-1E56-4920-830C-3ADCB49061A7}" type="parTrans" cxnId="{DF814DEC-7AC0-49AC-929D-D4ADEDB662BC}">
      <dgm:prSet/>
      <dgm:spPr/>
      <dgm:t>
        <a:bodyPr/>
        <a:lstStyle/>
        <a:p>
          <a:endParaRPr lang="en-US"/>
        </a:p>
      </dgm:t>
    </dgm:pt>
    <dgm:pt modelId="{92CC16C8-9BE7-4E52-8C11-2AE4A9447034}" type="sibTrans" cxnId="{DF814DEC-7AC0-49AC-929D-D4ADEDB662BC}">
      <dgm:prSet/>
      <dgm:spPr/>
      <dgm:t>
        <a:bodyPr/>
        <a:lstStyle/>
        <a:p>
          <a:endParaRPr lang="en-US"/>
        </a:p>
      </dgm:t>
    </dgm:pt>
    <dgm:pt modelId="{03ABF7B2-26EB-4D5F-B4BB-293301A5C687}">
      <dgm:prSet/>
      <dgm:spPr/>
      <dgm:t>
        <a:bodyPr/>
        <a:lstStyle/>
        <a:p>
          <a:pPr>
            <a:defRPr cap="all"/>
          </a:pPr>
          <a:r>
            <a:rPr lang="en-US"/>
            <a:t>Proper preprocessing improves model accuracy</a:t>
          </a:r>
        </a:p>
      </dgm:t>
    </dgm:pt>
    <dgm:pt modelId="{9FDC369B-9C29-4BF3-A7A7-C8BD9A2FAE47}" type="parTrans" cxnId="{FE8564B0-9139-44BB-88B1-ABB2787AF7DE}">
      <dgm:prSet/>
      <dgm:spPr/>
      <dgm:t>
        <a:bodyPr/>
        <a:lstStyle/>
        <a:p>
          <a:endParaRPr lang="en-US"/>
        </a:p>
      </dgm:t>
    </dgm:pt>
    <dgm:pt modelId="{06E922DE-3D4D-4AF4-8D18-280BB50740A4}" type="sibTrans" cxnId="{FE8564B0-9139-44BB-88B1-ABB2787AF7DE}">
      <dgm:prSet/>
      <dgm:spPr/>
      <dgm:t>
        <a:bodyPr/>
        <a:lstStyle/>
        <a:p>
          <a:endParaRPr lang="en-US"/>
        </a:p>
      </dgm:t>
    </dgm:pt>
    <dgm:pt modelId="{72810E15-42D5-4DF2-9348-B6EAD2C7A667}">
      <dgm:prSet/>
      <dgm:spPr/>
      <dgm:t>
        <a:bodyPr/>
        <a:lstStyle/>
        <a:p>
          <a:pPr>
            <a:defRPr cap="all"/>
          </a:pPr>
          <a:r>
            <a:rPr lang="en-US"/>
            <a:t>Balancing classes is critical for binary classification  tasks</a:t>
          </a:r>
        </a:p>
      </dgm:t>
    </dgm:pt>
    <dgm:pt modelId="{91ACBC87-C6C7-4D01-B8E4-36551D9F0D75}" type="parTrans" cxnId="{D3CB494B-5759-4717-A0F5-7416CE136BF7}">
      <dgm:prSet/>
      <dgm:spPr/>
      <dgm:t>
        <a:bodyPr/>
        <a:lstStyle/>
        <a:p>
          <a:endParaRPr lang="en-US"/>
        </a:p>
      </dgm:t>
    </dgm:pt>
    <dgm:pt modelId="{AD71455A-FF35-4A87-888F-8609AEA3ED56}" type="sibTrans" cxnId="{D3CB494B-5759-4717-A0F5-7416CE136BF7}">
      <dgm:prSet/>
      <dgm:spPr/>
      <dgm:t>
        <a:bodyPr/>
        <a:lstStyle/>
        <a:p>
          <a:endParaRPr lang="en-US"/>
        </a:p>
      </dgm:t>
    </dgm:pt>
    <dgm:pt modelId="{A534E928-AF77-4889-94FA-B69278D3A73A}" type="pres">
      <dgm:prSet presAssocID="{5F8CAE79-D4F0-4B89-9C01-31740002E498}" presName="root" presStyleCnt="0">
        <dgm:presLayoutVars>
          <dgm:dir/>
          <dgm:resizeHandles val="exact"/>
        </dgm:presLayoutVars>
      </dgm:prSet>
      <dgm:spPr/>
    </dgm:pt>
    <dgm:pt modelId="{309415DF-A19A-427F-BF29-B7DCB62B8B0C}" type="pres">
      <dgm:prSet presAssocID="{EED2C529-6DA1-4649-B059-E2D74A0C0384}" presName="compNode" presStyleCnt="0"/>
      <dgm:spPr/>
    </dgm:pt>
    <dgm:pt modelId="{A1AC384D-3B68-4463-9BE7-7A530587D12B}" type="pres">
      <dgm:prSet presAssocID="{EED2C529-6DA1-4649-B059-E2D74A0C0384}" presName="iconBgRect" presStyleLbl="bgShp" presStyleIdx="0" presStyleCnt="4"/>
      <dgm:spPr/>
    </dgm:pt>
    <dgm:pt modelId="{C6BA00D8-7486-4B0C-B421-C1CBA41CF31E}" type="pres">
      <dgm:prSet presAssocID="{EED2C529-6DA1-4649-B059-E2D74A0C03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4DC377B7-7391-406E-85B0-421EF571A962}" type="pres">
      <dgm:prSet presAssocID="{EED2C529-6DA1-4649-B059-E2D74A0C0384}" presName="spaceRect" presStyleCnt="0"/>
      <dgm:spPr/>
    </dgm:pt>
    <dgm:pt modelId="{8A260892-9FDF-4417-85C8-D1365B6F4CB5}" type="pres">
      <dgm:prSet presAssocID="{EED2C529-6DA1-4649-B059-E2D74A0C0384}" presName="textRect" presStyleLbl="revTx" presStyleIdx="0" presStyleCnt="4">
        <dgm:presLayoutVars>
          <dgm:chMax val="1"/>
          <dgm:chPref val="1"/>
        </dgm:presLayoutVars>
      </dgm:prSet>
      <dgm:spPr/>
    </dgm:pt>
    <dgm:pt modelId="{6C369BB1-A0BB-4915-BE74-108D19E72858}" type="pres">
      <dgm:prSet presAssocID="{45F16995-892D-4E86-AA37-C898FEC5DDB6}" presName="sibTrans" presStyleCnt="0"/>
      <dgm:spPr/>
    </dgm:pt>
    <dgm:pt modelId="{7C619CEA-A154-4701-BE12-1F2CD8831766}" type="pres">
      <dgm:prSet presAssocID="{20F0A4E1-639E-4054-AA45-34E820EBB972}" presName="compNode" presStyleCnt="0"/>
      <dgm:spPr/>
    </dgm:pt>
    <dgm:pt modelId="{BE03C45C-805E-425B-A806-BA043D9ED7C1}" type="pres">
      <dgm:prSet presAssocID="{20F0A4E1-639E-4054-AA45-34E820EBB972}" presName="iconBgRect" presStyleLbl="bgShp" presStyleIdx="1" presStyleCnt="4"/>
      <dgm:spPr/>
    </dgm:pt>
    <dgm:pt modelId="{BF97D75B-5EAA-4CCC-B699-1ABAA2C71696}" type="pres">
      <dgm:prSet presAssocID="{20F0A4E1-639E-4054-AA45-34E820EBB9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7633450-A872-488D-A71D-55990D66AFCD}" type="pres">
      <dgm:prSet presAssocID="{20F0A4E1-639E-4054-AA45-34E820EBB972}" presName="spaceRect" presStyleCnt="0"/>
      <dgm:spPr/>
    </dgm:pt>
    <dgm:pt modelId="{39B6BAF6-6935-4C5E-95E4-1A092698ECCA}" type="pres">
      <dgm:prSet presAssocID="{20F0A4E1-639E-4054-AA45-34E820EBB972}" presName="textRect" presStyleLbl="revTx" presStyleIdx="1" presStyleCnt="4">
        <dgm:presLayoutVars>
          <dgm:chMax val="1"/>
          <dgm:chPref val="1"/>
        </dgm:presLayoutVars>
      </dgm:prSet>
      <dgm:spPr/>
    </dgm:pt>
    <dgm:pt modelId="{402F7383-7A71-4CA9-A8BB-BA6839E13534}" type="pres">
      <dgm:prSet presAssocID="{92CC16C8-9BE7-4E52-8C11-2AE4A9447034}" presName="sibTrans" presStyleCnt="0"/>
      <dgm:spPr/>
    </dgm:pt>
    <dgm:pt modelId="{24056916-FC6C-4069-9046-826DA6205EBA}" type="pres">
      <dgm:prSet presAssocID="{03ABF7B2-26EB-4D5F-B4BB-293301A5C687}" presName="compNode" presStyleCnt="0"/>
      <dgm:spPr/>
    </dgm:pt>
    <dgm:pt modelId="{906FAEBE-230C-4112-9A44-26C8CEB37EA6}" type="pres">
      <dgm:prSet presAssocID="{03ABF7B2-26EB-4D5F-B4BB-293301A5C687}" presName="iconBgRect" presStyleLbl="bgShp" presStyleIdx="2" presStyleCnt="4"/>
      <dgm:spPr/>
    </dgm:pt>
    <dgm:pt modelId="{3C4A133B-37DD-4523-9AE4-0E21B87E81E9}" type="pres">
      <dgm:prSet presAssocID="{03ABF7B2-26EB-4D5F-B4BB-293301A5C6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071231-2CCB-477D-9D6F-8C1AC9125834}" type="pres">
      <dgm:prSet presAssocID="{03ABF7B2-26EB-4D5F-B4BB-293301A5C687}" presName="spaceRect" presStyleCnt="0"/>
      <dgm:spPr/>
    </dgm:pt>
    <dgm:pt modelId="{97C05087-0920-4AF6-BAC0-C1760074EF12}" type="pres">
      <dgm:prSet presAssocID="{03ABF7B2-26EB-4D5F-B4BB-293301A5C687}" presName="textRect" presStyleLbl="revTx" presStyleIdx="2" presStyleCnt="4">
        <dgm:presLayoutVars>
          <dgm:chMax val="1"/>
          <dgm:chPref val="1"/>
        </dgm:presLayoutVars>
      </dgm:prSet>
      <dgm:spPr/>
    </dgm:pt>
    <dgm:pt modelId="{DAE01A4B-9AC5-49FB-A942-E9F4CF75FCE2}" type="pres">
      <dgm:prSet presAssocID="{06E922DE-3D4D-4AF4-8D18-280BB50740A4}" presName="sibTrans" presStyleCnt="0"/>
      <dgm:spPr/>
    </dgm:pt>
    <dgm:pt modelId="{E586E76F-3DBC-42BB-A104-8AB825748ECC}" type="pres">
      <dgm:prSet presAssocID="{72810E15-42D5-4DF2-9348-B6EAD2C7A667}" presName="compNode" presStyleCnt="0"/>
      <dgm:spPr/>
    </dgm:pt>
    <dgm:pt modelId="{094378A3-0795-48F9-821B-18A216B8E326}" type="pres">
      <dgm:prSet presAssocID="{72810E15-42D5-4DF2-9348-B6EAD2C7A667}" presName="iconBgRect" presStyleLbl="bgShp" presStyleIdx="3" presStyleCnt="4"/>
      <dgm:spPr/>
    </dgm:pt>
    <dgm:pt modelId="{B888C06B-247A-4C1A-93E0-532F8D6ACFBF}" type="pres">
      <dgm:prSet presAssocID="{72810E15-42D5-4DF2-9348-B6EAD2C7A6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C048E77-8AC2-48D1-9025-ACFF9FE3E859}" type="pres">
      <dgm:prSet presAssocID="{72810E15-42D5-4DF2-9348-B6EAD2C7A667}" presName="spaceRect" presStyleCnt="0"/>
      <dgm:spPr/>
    </dgm:pt>
    <dgm:pt modelId="{8F3943CB-2A7E-4246-9DE4-87D193E5E48D}" type="pres">
      <dgm:prSet presAssocID="{72810E15-42D5-4DF2-9348-B6EAD2C7A6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E20613-A0F5-42AB-885A-0F0E7907D6A7}" type="presOf" srcId="{EED2C529-6DA1-4649-B059-E2D74A0C0384}" destId="{8A260892-9FDF-4417-85C8-D1365B6F4CB5}" srcOrd="0" destOrd="0" presId="urn:microsoft.com/office/officeart/2018/5/layout/IconCircleLabelList"/>
    <dgm:cxn modelId="{DDE77833-298B-4080-B5F2-73DC6B829FA9}" type="presOf" srcId="{20F0A4E1-639E-4054-AA45-34E820EBB972}" destId="{39B6BAF6-6935-4C5E-95E4-1A092698ECCA}" srcOrd="0" destOrd="0" presId="urn:microsoft.com/office/officeart/2018/5/layout/IconCircleLabelList"/>
    <dgm:cxn modelId="{D3CB494B-5759-4717-A0F5-7416CE136BF7}" srcId="{5F8CAE79-D4F0-4B89-9C01-31740002E498}" destId="{72810E15-42D5-4DF2-9348-B6EAD2C7A667}" srcOrd="3" destOrd="0" parTransId="{91ACBC87-C6C7-4D01-B8E4-36551D9F0D75}" sibTransId="{AD71455A-FF35-4A87-888F-8609AEA3ED56}"/>
    <dgm:cxn modelId="{7D9DA36B-B2EE-43FB-B15E-117ED2CC664A}" type="presOf" srcId="{5F8CAE79-D4F0-4B89-9C01-31740002E498}" destId="{A534E928-AF77-4889-94FA-B69278D3A73A}" srcOrd="0" destOrd="0" presId="urn:microsoft.com/office/officeart/2018/5/layout/IconCircleLabelList"/>
    <dgm:cxn modelId="{FE8564B0-9139-44BB-88B1-ABB2787AF7DE}" srcId="{5F8CAE79-D4F0-4B89-9C01-31740002E498}" destId="{03ABF7B2-26EB-4D5F-B4BB-293301A5C687}" srcOrd="2" destOrd="0" parTransId="{9FDC369B-9C29-4BF3-A7A7-C8BD9A2FAE47}" sibTransId="{06E922DE-3D4D-4AF4-8D18-280BB50740A4}"/>
    <dgm:cxn modelId="{142B18B1-4928-498B-9094-CCAED59FCB0C}" type="presOf" srcId="{03ABF7B2-26EB-4D5F-B4BB-293301A5C687}" destId="{97C05087-0920-4AF6-BAC0-C1760074EF12}" srcOrd="0" destOrd="0" presId="urn:microsoft.com/office/officeart/2018/5/layout/IconCircleLabelList"/>
    <dgm:cxn modelId="{C59949B8-FDAF-4059-9C73-FC82F308E88E}" type="presOf" srcId="{72810E15-42D5-4DF2-9348-B6EAD2C7A667}" destId="{8F3943CB-2A7E-4246-9DE4-87D193E5E48D}" srcOrd="0" destOrd="0" presId="urn:microsoft.com/office/officeart/2018/5/layout/IconCircleLabelList"/>
    <dgm:cxn modelId="{C7FCB1D7-0CF9-4F82-BFE2-E623184A810A}" srcId="{5F8CAE79-D4F0-4B89-9C01-31740002E498}" destId="{EED2C529-6DA1-4649-B059-E2D74A0C0384}" srcOrd="0" destOrd="0" parTransId="{589893B4-E810-4C96-ACBC-E5DDD47B09CE}" sibTransId="{45F16995-892D-4E86-AA37-C898FEC5DDB6}"/>
    <dgm:cxn modelId="{DF814DEC-7AC0-49AC-929D-D4ADEDB662BC}" srcId="{5F8CAE79-D4F0-4B89-9C01-31740002E498}" destId="{20F0A4E1-639E-4054-AA45-34E820EBB972}" srcOrd="1" destOrd="0" parTransId="{FD03E1EC-1E56-4920-830C-3ADCB49061A7}" sibTransId="{92CC16C8-9BE7-4E52-8C11-2AE4A9447034}"/>
    <dgm:cxn modelId="{34047ED7-84B0-48BC-BB3F-8D5CF967F013}" type="presParOf" srcId="{A534E928-AF77-4889-94FA-B69278D3A73A}" destId="{309415DF-A19A-427F-BF29-B7DCB62B8B0C}" srcOrd="0" destOrd="0" presId="urn:microsoft.com/office/officeart/2018/5/layout/IconCircleLabelList"/>
    <dgm:cxn modelId="{3F2BD7DF-1E1A-40EA-B043-9DDB318BE042}" type="presParOf" srcId="{309415DF-A19A-427F-BF29-B7DCB62B8B0C}" destId="{A1AC384D-3B68-4463-9BE7-7A530587D12B}" srcOrd="0" destOrd="0" presId="urn:microsoft.com/office/officeart/2018/5/layout/IconCircleLabelList"/>
    <dgm:cxn modelId="{5ABE467C-E54D-4AD0-86DB-65C06CC7CB01}" type="presParOf" srcId="{309415DF-A19A-427F-BF29-B7DCB62B8B0C}" destId="{C6BA00D8-7486-4B0C-B421-C1CBA41CF31E}" srcOrd="1" destOrd="0" presId="urn:microsoft.com/office/officeart/2018/5/layout/IconCircleLabelList"/>
    <dgm:cxn modelId="{2A8BECE1-2FD2-4DDD-B15E-F3B535195616}" type="presParOf" srcId="{309415DF-A19A-427F-BF29-B7DCB62B8B0C}" destId="{4DC377B7-7391-406E-85B0-421EF571A962}" srcOrd="2" destOrd="0" presId="urn:microsoft.com/office/officeart/2018/5/layout/IconCircleLabelList"/>
    <dgm:cxn modelId="{261A1780-242C-40A3-9573-0E9DFD822D37}" type="presParOf" srcId="{309415DF-A19A-427F-BF29-B7DCB62B8B0C}" destId="{8A260892-9FDF-4417-85C8-D1365B6F4CB5}" srcOrd="3" destOrd="0" presId="urn:microsoft.com/office/officeart/2018/5/layout/IconCircleLabelList"/>
    <dgm:cxn modelId="{AA55AF1E-B97E-473E-B0AE-7DD489E96879}" type="presParOf" srcId="{A534E928-AF77-4889-94FA-B69278D3A73A}" destId="{6C369BB1-A0BB-4915-BE74-108D19E72858}" srcOrd="1" destOrd="0" presId="urn:microsoft.com/office/officeart/2018/5/layout/IconCircleLabelList"/>
    <dgm:cxn modelId="{A3225691-460A-4AE9-8561-17776C38C707}" type="presParOf" srcId="{A534E928-AF77-4889-94FA-B69278D3A73A}" destId="{7C619CEA-A154-4701-BE12-1F2CD8831766}" srcOrd="2" destOrd="0" presId="urn:microsoft.com/office/officeart/2018/5/layout/IconCircleLabelList"/>
    <dgm:cxn modelId="{3925D4A0-7AFE-4BEE-B783-1B797D82BEAA}" type="presParOf" srcId="{7C619CEA-A154-4701-BE12-1F2CD8831766}" destId="{BE03C45C-805E-425B-A806-BA043D9ED7C1}" srcOrd="0" destOrd="0" presId="urn:microsoft.com/office/officeart/2018/5/layout/IconCircleLabelList"/>
    <dgm:cxn modelId="{0965A69A-3B05-409C-BA70-B4847F51D38A}" type="presParOf" srcId="{7C619CEA-A154-4701-BE12-1F2CD8831766}" destId="{BF97D75B-5EAA-4CCC-B699-1ABAA2C71696}" srcOrd="1" destOrd="0" presId="urn:microsoft.com/office/officeart/2018/5/layout/IconCircleLabelList"/>
    <dgm:cxn modelId="{A7E6E86B-0CB1-45D0-AE0F-276F657CF376}" type="presParOf" srcId="{7C619CEA-A154-4701-BE12-1F2CD8831766}" destId="{17633450-A872-488D-A71D-55990D66AFCD}" srcOrd="2" destOrd="0" presId="urn:microsoft.com/office/officeart/2018/5/layout/IconCircleLabelList"/>
    <dgm:cxn modelId="{0E8F2C1A-C0A0-4A99-A902-0FB3EE2D0873}" type="presParOf" srcId="{7C619CEA-A154-4701-BE12-1F2CD8831766}" destId="{39B6BAF6-6935-4C5E-95E4-1A092698ECCA}" srcOrd="3" destOrd="0" presId="urn:microsoft.com/office/officeart/2018/5/layout/IconCircleLabelList"/>
    <dgm:cxn modelId="{556E60F3-FEE7-4020-8EE3-EDB9F938EF87}" type="presParOf" srcId="{A534E928-AF77-4889-94FA-B69278D3A73A}" destId="{402F7383-7A71-4CA9-A8BB-BA6839E13534}" srcOrd="3" destOrd="0" presId="urn:microsoft.com/office/officeart/2018/5/layout/IconCircleLabelList"/>
    <dgm:cxn modelId="{086443CA-F795-41FB-A888-7DC455FD4DB2}" type="presParOf" srcId="{A534E928-AF77-4889-94FA-B69278D3A73A}" destId="{24056916-FC6C-4069-9046-826DA6205EBA}" srcOrd="4" destOrd="0" presId="urn:microsoft.com/office/officeart/2018/5/layout/IconCircleLabelList"/>
    <dgm:cxn modelId="{6B8B9840-93EE-45B9-8A31-A24CF31AA8CA}" type="presParOf" srcId="{24056916-FC6C-4069-9046-826DA6205EBA}" destId="{906FAEBE-230C-4112-9A44-26C8CEB37EA6}" srcOrd="0" destOrd="0" presId="urn:microsoft.com/office/officeart/2018/5/layout/IconCircleLabelList"/>
    <dgm:cxn modelId="{5C1FE20A-F6FA-4550-8F6E-FC4228ED1516}" type="presParOf" srcId="{24056916-FC6C-4069-9046-826DA6205EBA}" destId="{3C4A133B-37DD-4523-9AE4-0E21B87E81E9}" srcOrd="1" destOrd="0" presId="urn:microsoft.com/office/officeart/2018/5/layout/IconCircleLabelList"/>
    <dgm:cxn modelId="{CE939C28-1E4D-4405-97C0-5745E79401C1}" type="presParOf" srcId="{24056916-FC6C-4069-9046-826DA6205EBA}" destId="{4D071231-2CCB-477D-9D6F-8C1AC9125834}" srcOrd="2" destOrd="0" presId="urn:microsoft.com/office/officeart/2018/5/layout/IconCircleLabelList"/>
    <dgm:cxn modelId="{889109AD-A459-4CB5-A8D1-49C5A93F0EEB}" type="presParOf" srcId="{24056916-FC6C-4069-9046-826DA6205EBA}" destId="{97C05087-0920-4AF6-BAC0-C1760074EF12}" srcOrd="3" destOrd="0" presId="urn:microsoft.com/office/officeart/2018/5/layout/IconCircleLabelList"/>
    <dgm:cxn modelId="{D771F2F8-75A4-4696-A3AE-D1CFB425AEF1}" type="presParOf" srcId="{A534E928-AF77-4889-94FA-B69278D3A73A}" destId="{DAE01A4B-9AC5-49FB-A942-E9F4CF75FCE2}" srcOrd="5" destOrd="0" presId="urn:microsoft.com/office/officeart/2018/5/layout/IconCircleLabelList"/>
    <dgm:cxn modelId="{9B3AD689-947F-462C-8A4D-425BE58D55D1}" type="presParOf" srcId="{A534E928-AF77-4889-94FA-B69278D3A73A}" destId="{E586E76F-3DBC-42BB-A104-8AB825748ECC}" srcOrd="6" destOrd="0" presId="urn:microsoft.com/office/officeart/2018/5/layout/IconCircleLabelList"/>
    <dgm:cxn modelId="{13E7D989-9304-4E04-92F1-79A00C972B43}" type="presParOf" srcId="{E586E76F-3DBC-42BB-A104-8AB825748ECC}" destId="{094378A3-0795-48F9-821B-18A216B8E326}" srcOrd="0" destOrd="0" presId="urn:microsoft.com/office/officeart/2018/5/layout/IconCircleLabelList"/>
    <dgm:cxn modelId="{B8B1671C-C8B1-45CE-97C8-A99CA0A038A3}" type="presParOf" srcId="{E586E76F-3DBC-42BB-A104-8AB825748ECC}" destId="{B888C06B-247A-4C1A-93E0-532F8D6ACFBF}" srcOrd="1" destOrd="0" presId="urn:microsoft.com/office/officeart/2018/5/layout/IconCircleLabelList"/>
    <dgm:cxn modelId="{44B743C5-1D4B-4FF2-97FE-989EBB6380E0}" type="presParOf" srcId="{E586E76F-3DBC-42BB-A104-8AB825748ECC}" destId="{7C048E77-8AC2-48D1-9025-ACFF9FE3E859}" srcOrd="2" destOrd="0" presId="urn:microsoft.com/office/officeart/2018/5/layout/IconCircleLabelList"/>
    <dgm:cxn modelId="{31C763FA-0AFE-41C7-A6F5-AB3ABB4F0E26}" type="presParOf" srcId="{E586E76F-3DBC-42BB-A104-8AB825748ECC}" destId="{8F3943CB-2A7E-4246-9DE4-87D193E5E4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D3B71-C92F-4310-B88F-85BB3119E19A}">
      <dsp:nvSpPr>
        <dsp:cNvPr id="0" name=""/>
        <dsp:cNvSpPr/>
      </dsp:nvSpPr>
      <dsp:spPr>
        <a:xfrm>
          <a:off x="242208" y="1194408"/>
          <a:ext cx="1351333" cy="13513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3F50C-5F51-4BB9-AB8A-1221DCAE4D68}">
      <dsp:nvSpPr>
        <dsp:cNvPr id="0" name=""/>
        <dsp:cNvSpPr/>
      </dsp:nvSpPr>
      <dsp:spPr>
        <a:xfrm>
          <a:off x="525988" y="1478188"/>
          <a:ext cx="783773" cy="783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12781-C54A-4B4E-9CF0-6D5BDA6C2093}">
      <dsp:nvSpPr>
        <dsp:cNvPr id="0" name=""/>
        <dsp:cNvSpPr/>
      </dsp:nvSpPr>
      <dsp:spPr>
        <a:xfrm>
          <a:off x="1883113" y="1194408"/>
          <a:ext cx="3185286" cy="135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Aim : To predict rainfall using historical weather data with machine learning techniques.</a:t>
          </a:r>
        </a:p>
      </dsp:txBody>
      <dsp:txXfrm>
        <a:off x="1883113" y="1194408"/>
        <a:ext cx="3185286" cy="1351333"/>
      </dsp:txXfrm>
    </dsp:sp>
    <dsp:sp modelId="{C6FCE026-C1CF-4F9C-BD60-0FD2361A4A6A}">
      <dsp:nvSpPr>
        <dsp:cNvPr id="0" name=""/>
        <dsp:cNvSpPr/>
      </dsp:nvSpPr>
      <dsp:spPr>
        <a:xfrm>
          <a:off x="5623411" y="1194408"/>
          <a:ext cx="1351333" cy="13513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58AB8-EADD-48FB-B612-CE41ECADD8E1}">
      <dsp:nvSpPr>
        <dsp:cNvPr id="0" name=""/>
        <dsp:cNvSpPr/>
      </dsp:nvSpPr>
      <dsp:spPr>
        <a:xfrm>
          <a:off x="5907192" y="1478188"/>
          <a:ext cx="783773" cy="783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5F123-3101-4B57-8284-E252AF59F1E9}">
      <dsp:nvSpPr>
        <dsp:cNvPr id="0" name=""/>
        <dsp:cNvSpPr/>
      </dsp:nvSpPr>
      <dsp:spPr>
        <a:xfrm>
          <a:off x="7264317" y="1194408"/>
          <a:ext cx="3185286" cy="135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Importance : Rainfall prediction aids in agriculture , disaster management , and planning.</a:t>
          </a:r>
        </a:p>
      </dsp:txBody>
      <dsp:txXfrm>
        <a:off x="7264317" y="1194408"/>
        <a:ext cx="3185286" cy="13513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BEA30-E701-4DB0-9774-F8DED486428F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5D8F97-2AC6-428A-8E44-0C2411DC6C2A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B26E9-C5A0-4B40-B09B-AAF1733A27BD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Languages &amp; Libraries : Python , Pandas , NumPy , Matplotlib , Seaborn</a:t>
          </a:r>
        </a:p>
      </dsp:txBody>
      <dsp:txXfrm>
        <a:off x="1814259" y="671"/>
        <a:ext cx="4357688" cy="1570787"/>
      </dsp:txXfrm>
    </dsp:sp>
    <dsp:sp modelId="{32C6722F-EF96-4306-88A2-54637EBBA8DD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23499-EF56-404B-8902-6FE9E64629B5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9088D-85D9-4C50-8C21-AF1C3F9E86EF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ML Libraries : scikit-learn , XG Boost , imbalanced-learn</a:t>
          </a:r>
        </a:p>
      </dsp:txBody>
      <dsp:txXfrm>
        <a:off x="1814259" y="1964156"/>
        <a:ext cx="4357688" cy="1570787"/>
      </dsp:txXfrm>
    </dsp:sp>
    <dsp:sp modelId="{F65B08C5-1231-4B79-BDFE-FC8299908510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F8C9A-3361-42F7-AF50-CCC8CF9E220B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E2164-2570-4FF7-BDE5-3151C887EC70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Techniques : Data cleaning , feature scaling , class balancing ,model evaluation</a:t>
          </a:r>
        </a:p>
      </dsp:txBody>
      <dsp:txXfrm>
        <a:off x="1814259" y="3927640"/>
        <a:ext cx="4357688" cy="157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0C7A3-CA02-EC4F-AB18-89829ED51E68}">
      <dsp:nvSpPr>
        <dsp:cNvPr id="0" name=""/>
        <dsp:cNvSpPr/>
      </dsp:nvSpPr>
      <dsp:spPr>
        <a:xfrm>
          <a:off x="5190" y="1446107"/>
          <a:ext cx="1609018" cy="9654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Steps:</a:t>
          </a:r>
        </a:p>
      </dsp:txBody>
      <dsp:txXfrm>
        <a:off x="33466" y="1474383"/>
        <a:ext cx="1552466" cy="908858"/>
      </dsp:txXfrm>
    </dsp:sp>
    <dsp:sp modelId="{8CBB119F-3218-4746-A069-10D85A506B6F}">
      <dsp:nvSpPr>
        <dsp:cNvPr id="0" name=""/>
        <dsp:cNvSpPr/>
      </dsp:nvSpPr>
      <dsp:spPr>
        <a:xfrm>
          <a:off x="1775110" y="1729294"/>
          <a:ext cx="341111" cy="399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775110" y="1809101"/>
        <a:ext cx="238778" cy="239422"/>
      </dsp:txXfrm>
    </dsp:sp>
    <dsp:sp modelId="{997E5E7F-8667-3040-B9DB-CBB654068FE7}">
      <dsp:nvSpPr>
        <dsp:cNvPr id="0" name=""/>
        <dsp:cNvSpPr/>
      </dsp:nvSpPr>
      <dsp:spPr>
        <a:xfrm>
          <a:off x="2257815" y="1446107"/>
          <a:ext cx="1609018" cy="965410"/>
        </a:xfrm>
        <a:prstGeom prst="roundRect">
          <a:avLst>
            <a:gd name="adj" fmla="val 10000"/>
          </a:avLst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Renamed columns for consistency</a:t>
          </a:r>
        </a:p>
      </dsp:txBody>
      <dsp:txXfrm>
        <a:off x="2286091" y="1474383"/>
        <a:ext cx="1552466" cy="908858"/>
      </dsp:txXfrm>
    </dsp:sp>
    <dsp:sp modelId="{2810B329-7A1F-BD4E-A7C9-BD381F564C00}">
      <dsp:nvSpPr>
        <dsp:cNvPr id="0" name=""/>
        <dsp:cNvSpPr/>
      </dsp:nvSpPr>
      <dsp:spPr>
        <a:xfrm>
          <a:off x="4027735" y="1729294"/>
          <a:ext cx="341111" cy="399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027735" y="1809101"/>
        <a:ext cx="238778" cy="239422"/>
      </dsp:txXfrm>
    </dsp:sp>
    <dsp:sp modelId="{83C0D405-2115-1E40-A044-8469393B1342}">
      <dsp:nvSpPr>
        <dsp:cNvPr id="0" name=""/>
        <dsp:cNvSpPr/>
      </dsp:nvSpPr>
      <dsp:spPr>
        <a:xfrm>
          <a:off x="4510440" y="1446107"/>
          <a:ext cx="1609018" cy="965410"/>
        </a:xfrm>
        <a:prstGeom prst="roundRect">
          <a:avLst>
            <a:gd name="adj" fmla="val 10000"/>
          </a:avLst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Handled missing values</a:t>
          </a:r>
        </a:p>
      </dsp:txBody>
      <dsp:txXfrm>
        <a:off x="4538716" y="1474383"/>
        <a:ext cx="1552466" cy="908858"/>
      </dsp:txXfrm>
    </dsp:sp>
    <dsp:sp modelId="{4AC8CA49-D34E-5149-93B6-480C15327EC6}">
      <dsp:nvSpPr>
        <dsp:cNvPr id="0" name=""/>
        <dsp:cNvSpPr/>
      </dsp:nvSpPr>
      <dsp:spPr>
        <a:xfrm>
          <a:off x="6280360" y="1729294"/>
          <a:ext cx="341111" cy="399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280360" y="1809101"/>
        <a:ext cx="238778" cy="239422"/>
      </dsp:txXfrm>
    </dsp:sp>
    <dsp:sp modelId="{E530631D-D454-FE40-9CC7-C4D53CC44A49}">
      <dsp:nvSpPr>
        <dsp:cNvPr id="0" name=""/>
        <dsp:cNvSpPr/>
      </dsp:nvSpPr>
      <dsp:spPr>
        <a:xfrm>
          <a:off x="6763066" y="1446107"/>
          <a:ext cx="1609018" cy="965410"/>
        </a:xfrm>
        <a:prstGeom prst="roundRect">
          <a:avLst>
            <a:gd name="adj" fmla="val 10000"/>
          </a:avLst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Applied StandardScaler for feature scaling </a:t>
          </a:r>
        </a:p>
      </dsp:txBody>
      <dsp:txXfrm>
        <a:off x="6791342" y="1474383"/>
        <a:ext cx="1552466" cy="908858"/>
      </dsp:txXfrm>
    </dsp:sp>
    <dsp:sp modelId="{F1E493A2-935B-B34C-8C86-FD2452A95467}">
      <dsp:nvSpPr>
        <dsp:cNvPr id="0" name=""/>
        <dsp:cNvSpPr/>
      </dsp:nvSpPr>
      <dsp:spPr>
        <a:xfrm>
          <a:off x="8532986" y="1729294"/>
          <a:ext cx="341111" cy="3990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532986" y="1809101"/>
        <a:ext cx="238778" cy="239422"/>
      </dsp:txXfrm>
    </dsp:sp>
    <dsp:sp modelId="{EED52E21-28C9-8A42-B5A9-1A59976434BE}">
      <dsp:nvSpPr>
        <dsp:cNvPr id="0" name=""/>
        <dsp:cNvSpPr/>
      </dsp:nvSpPr>
      <dsp:spPr>
        <a:xfrm>
          <a:off x="9015691" y="1446107"/>
          <a:ext cx="1609018" cy="965410"/>
        </a:xfrm>
        <a:prstGeom prst="roundRect">
          <a:avLst>
            <a:gd name="adj" fmla="val 1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Balanced dataset using RandomOverSampler</a:t>
          </a:r>
        </a:p>
      </dsp:txBody>
      <dsp:txXfrm>
        <a:off x="9043967" y="1474383"/>
        <a:ext cx="1552466" cy="908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6CF19-DD1D-4FFD-9767-A880D66468A1}">
      <dsp:nvSpPr>
        <dsp:cNvPr id="0" name=""/>
        <dsp:cNvSpPr/>
      </dsp:nvSpPr>
      <dsp:spPr>
        <a:xfrm>
          <a:off x="135146" y="648748"/>
          <a:ext cx="903413" cy="9034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04385-E92F-4698-AB2A-52276DD043FC}">
      <dsp:nvSpPr>
        <dsp:cNvPr id="0" name=""/>
        <dsp:cNvSpPr/>
      </dsp:nvSpPr>
      <dsp:spPr>
        <a:xfrm>
          <a:off x="324863" y="838465"/>
          <a:ext cx="523979" cy="523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1703B-AE1B-4585-88C3-43E6AEA63F99}">
      <dsp:nvSpPr>
        <dsp:cNvPr id="0" name=""/>
        <dsp:cNvSpPr/>
      </dsp:nvSpPr>
      <dsp:spPr>
        <a:xfrm>
          <a:off x="1232148" y="648748"/>
          <a:ext cx="2129474" cy="90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Visualizations :</a:t>
          </a:r>
        </a:p>
      </dsp:txBody>
      <dsp:txXfrm>
        <a:off x="1232148" y="648748"/>
        <a:ext cx="2129474" cy="903413"/>
      </dsp:txXfrm>
    </dsp:sp>
    <dsp:sp modelId="{419B8662-91E9-4DA6-B584-875BB4F4ABC4}">
      <dsp:nvSpPr>
        <dsp:cNvPr id="0" name=""/>
        <dsp:cNvSpPr/>
      </dsp:nvSpPr>
      <dsp:spPr>
        <a:xfrm>
          <a:off x="3732667" y="648748"/>
          <a:ext cx="903413" cy="9034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452D9-10DD-4294-B512-439B83A44F5F}">
      <dsp:nvSpPr>
        <dsp:cNvPr id="0" name=""/>
        <dsp:cNvSpPr/>
      </dsp:nvSpPr>
      <dsp:spPr>
        <a:xfrm>
          <a:off x="3922384" y="838465"/>
          <a:ext cx="523979" cy="523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D8D1A-B846-4F73-ACC3-6A4A06AAC737}">
      <dsp:nvSpPr>
        <dsp:cNvPr id="0" name=""/>
        <dsp:cNvSpPr/>
      </dsp:nvSpPr>
      <dsp:spPr>
        <a:xfrm>
          <a:off x="4829669" y="648748"/>
          <a:ext cx="2129474" cy="90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Pie chart of rainfall distribution </a:t>
          </a:r>
        </a:p>
      </dsp:txBody>
      <dsp:txXfrm>
        <a:off x="4829669" y="648748"/>
        <a:ext cx="2129474" cy="903413"/>
      </dsp:txXfrm>
    </dsp:sp>
    <dsp:sp modelId="{C68DFAB3-51DF-4F2A-910D-4C56816FC1E4}">
      <dsp:nvSpPr>
        <dsp:cNvPr id="0" name=""/>
        <dsp:cNvSpPr/>
      </dsp:nvSpPr>
      <dsp:spPr>
        <a:xfrm>
          <a:off x="7330189" y="648748"/>
          <a:ext cx="903413" cy="9034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57A2F-4673-4BFE-92B3-8B8B3E50A52E}">
      <dsp:nvSpPr>
        <dsp:cNvPr id="0" name=""/>
        <dsp:cNvSpPr/>
      </dsp:nvSpPr>
      <dsp:spPr>
        <a:xfrm>
          <a:off x="7519905" y="838465"/>
          <a:ext cx="523979" cy="523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85E7C-C7A0-46CE-B0DE-7B9D54CBCA53}">
      <dsp:nvSpPr>
        <dsp:cNvPr id="0" name=""/>
        <dsp:cNvSpPr/>
      </dsp:nvSpPr>
      <dsp:spPr>
        <a:xfrm>
          <a:off x="8427191" y="648748"/>
          <a:ext cx="2129474" cy="90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Grouped analysis for rainfall vs other features </a:t>
          </a:r>
        </a:p>
      </dsp:txBody>
      <dsp:txXfrm>
        <a:off x="8427191" y="648748"/>
        <a:ext cx="2129474" cy="903413"/>
      </dsp:txXfrm>
    </dsp:sp>
    <dsp:sp modelId="{ED58DC4F-C134-4847-8A9F-2B4900A81A1D}">
      <dsp:nvSpPr>
        <dsp:cNvPr id="0" name=""/>
        <dsp:cNvSpPr/>
      </dsp:nvSpPr>
      <dsp:spPr>
        <a:xfrm>
          <a:off x="135146" y="2187987"/>
          <a:ext cx="903413" cy="9034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9B816-52FB-4DF1-BE88-87515C201CE1}">
      <dsp:nvSpPr>
        <dsp:cNvPr id="0" name=""/>
        <dsp:cNvSpPr/>
      </dsp:nvSpPr>
      <dsp:spPr>
        <a:xfrm>
          <a:off x="324863" y="2377704"/>
          <a:ext cx="523979" cy="523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FBDC7-954C-47A2-AD3E-398BECB1E6AB}">
      <dsp:nvSpPr>
        <dsp:cNvPr id="0" name=""/>
        <dsp:cNvSpPr/>
      </dsp:nvSpPr>
      <dsp:spPr>
        <a:xfrm>
          <a:off x="1232148" y="2187987"/>
          <a:ext cx="2129474" cy="90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Purpose :</a:t>
          </a:r>
        </a:p>
      </dsp:txBody>
      <dsp:txXfrm>
        <a:off x="1232148" y="2187987"/>
        <a:ext cx="2129474" cy="903413"/>
      </dsp:txXfrm>
    </dsp:sp>
    <dsp:sp modelId="{F7771FAF-D194-40F3-A201-CF30E23EB1C8}">
      <dsp:nvSpPr>
        <dsp:cNvPr id="0" name=""/>
        <dsp:cNvSpPr/>
      </dsp:nvSpPr>
      <dsp:spPr>
        <a:xfrm>
          <a:off x="3732667" y="2187987"/>
          <a:ext cx="903413" cy="90341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2531D-5B97-4547-AB1D-8B405E73D59B}">
      <dsp:nvSpPr>
        <dsp:cNvPr id="0" name=""/>
        <dsp:cNvSpPr/>
      </dsp:nvSpPr>
      <dsp:spPr>
        <a:xfrm>
          <a:off x="3922384" y="2377704"/>
          <a:ext cx="523979" cy="523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3662C-3423-4228-8943-18AE3D3E0760}">
      <dsp:nvSpPr>
        <dsp:cNvPr id="0" name=""/>
        <dsp:cNvSpPr/>
      </dsp:nvSpPr>
      <dsp:spPr>
        <a:xfrm>
          <a:off x="4829669" y="2187987"/>
          <a:ext cx="2129474" cy="90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Understand patterns and correlations in the data</a:t>
          </a:r>
        </a:p>
      </dsp:txBody>
      <dsp:txXfrm>
        <a:off x="4829669" y="2187987"/>
        <a:ext cx="2129474" cy="9034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657FB-FB86-2F45-82EC-B311E31EFE4E}">
      <dsp:nvSpPr>
        <dsp:cNvPr id="0" name=""/>
        <dsp:cNvSpPr/>
      </dsp:nvSpPr>
      <dsp:spPr>
        <a:xfrm>
          <a:off x="2048256" y="1643"/>
          <a:ext cx="2304288" cy="71857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Evaluation Metrics :</a:t>
          </a:r>
        </a:p>
      </dsp:txBody>
      <dsp:txXfrm>
        <a:off x="2083334" y="36721"/>
        <a:ext cx="2234132" cy="648422"/>
      </dsp:txXfrm>
    </dsp:sp>
    <dsp:sp modelId="{ACDE4BED-7214-F44A-B8E9-189B17ECDA03}">
      <dsp:nvSpPr>
        <dsp:cNvPr id="0" name=""/>
        <dsp:cNvSpPr/>
      </dsp:nvSpPr>
      <dsp:spPr>
        <a:xfrm>
          <a:off x="2048256" y="756151"/>
          <a:ext cx="2304288" cy="71857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Accuracy</a:t>
          </a:r>
        </a:p>
      </dsp:txBody>
      <dsp:txXfrm>
        <a:off x="2083334" y="791229"/>
        <a:ext cx="2234132" cy="648422"/>
      </dsp:txXfrm>
    </dsp:sp>
    <dsp:sp modelId="{2173F6EE-42DB-7E43-861D-91239B59D6C9}">
      <dsp:nvSpPr>
        <dsp:cNvPr id="0" name=""/>
        <dsp:cNvSpPr/>
      </dsp:nvSpPr>
      <dsp:spPr>
        <a:xfrm>
          <a:off x="2048256" y="1510658"/>
          <a:ext cx="2304288" cy="71857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Confusion Matrix</a:t>
          </a:r>
        </a:p>
      </dsp:txBody>
      <dsp:txXfrm>
        <a:off x="2083334" y="1545736"/>
        <a:ext cx="2234132" cy="648422"/>
      </dsp:txXfrm>
    </dsp:sp>
    <dsp:sp modelId="{DAF82CE1-36CD-1344-B21B-395A3B928AB5}">
      <dsp:nvSpPr>
        <dsp:cNvPr id="0" name=""/>
        <dsp:cNvSpPr/>
      </dsp:nvSpPr>
      <dsp:spPr>
        <a:xfrm>
          <a:off x="2048256" y="2265166"/>
          <a:ext cx="2304288" cy="71857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Classification Report (Precision , Recall , F1-score)</a:t>
          </a:r>
        </a:p>
      </dsp:txBody>
      <dsp:txXfrm>
        <a:off x="2083334" y="2300244"/>
        <a:ext cx="2234132" cy="648422"/>
      </dsp:txXfrm>
    </dsp:sp>
    <dsp:sp modelId="{9831C7C4-95C4-8F49-8866-4E9B075FC908}">
      <dsp:nvSpPr>
        <dsp:cNvPr id="0" name=""/>
        <dsp:cNvSpPr/>
      </dsp:nvSpPr>
      <dsp:spPr>
        <a:xfrm>
          <a:off x="2048256" y="3019673"/>
          <a:ext cx="2304288" cy="71857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Comparison Table : Accuracy scores of all model side by side</a:t>
          </a:r>
        </a:p>
      </dsp:txBody>
      <dsp:txXfrm>
        <a:off x="2083334" y="3054751"/>
        <a:ext cx="2234132" cy="6484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C384D-3B68-4463-9BE7-7A530587D12B}">
      <dsp:nvSpPr>
        <dsp:cNvPr id="0" name=""/>
        <dsp:cNvSpPr/>
      </dsp:nvSpPr>
      <dsp:spPr>
        <a:xfrm>
          <a:off x="475417" y="567779"/>
          <a:ext cx="1437000" cy="1437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A00D8-7486-4B0C-B421-C1CBA41CF31E}">
      <dsp:nvSpPr>
        <dsp:cNvPr id="0" name=""/>
        <dsp:cNvSpPr/>
      </dsp:nvSpPr>
      <dsp:spPr>
        <a:xfrm>
          <a:off x="781663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0892-9FDF-4417-85C8-D1365B6F4CB5}">
      <dsp:nvSpPr>
        <dsp:cNvPr id="0" name=""/>
        <dsp:cNvSpPr/>
      </dsp:nvSpPr>
      <dsp:spPr>
        <a:xfrm>
          <a:off x="16048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Best Model : XG Boost showed the highest accuracy</a:t>
          </a:r>
        </a:p>
      </dsp:txBody>
      <dsp:txXfrm>
        <a:off x="16048" y="2452370"/>
        <a:ext cx="2355738" cy="720000"/>
      </dsp:txXfrm>
    </dsp:sp>
    <dsp:sp modelId="{BE03C45C-805E-425B-A806-BA043D9ED7C1}">
      <dsp:nvSpPr>
        <dsp:cNvPr id="0" name=""/>
        <dsp:cNvSpPr/>
      </dsp:nvSpPr>
      <dsp:spPr>
        <a:xfrm>
          <a:off x="3243409" y="567779"/>
          <a:ext cx="1437000" cy="1437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7D75B-5EAA-4CCC-B699-1ABAA2C71696}">
      <dsp:nvSpPr>
        <dsp:cNvPr id="0" name=""/>
        <dsp:cNvSpPr/>
      </dsp:nvSpPr>
      <dsp:spPr>
        <a:xfrm>
          <a:off x="3549655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6BAF6-6935-4C5E-95E4-1A092698ECCA}">
      <dsp:nvSpPr>
        <dsp:cNvPr id="0" name=""/>
        <dsp:cNvSpPr/>
      </dsp:nvSpPr>
      <dsp:spPr>
        <a:xfrm>
          <a:off x="2784040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Key Takeaways :</a:t>
          </a:r>
        </a:p>
      </dsp:txBody>
      <dsp:txXfrm>
        <a:off x="2784040" y="2452370"/>
        <a:ext cx="2355738" cy="720000"/>
      </dsp:txXfrm>
    </dsp:sp>
    <dsp:sp modelId="{906FAEBE-230C-4112-9A44-26C8CEB37EA6}">
      <dsp:nvSpPr>
        <dsp:cNvPr id="0" name=""/>
        <dsp:cNvSpPr/>
      </dsp:nvSpPr>
      <dsp:spPr>
        <a:xfrm>
          <a:off x="6011402" y="567779"/>
          <a:ext cx="1437000" cy="1437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A133B-37DD-4523-9AE4-0E21B87E81E9}">
      <dsp:nvSpPr>
        <dsp:cNvPr id="0" name=""/>
        <dsp:cNvSpPr/>
      </dsp:nvSpPr>
      <dsp:spPr>
        <a:xfrm>
          <a:off x="6317648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05087-0920-4AF6-BAC0-C1760074EF12}">
      <dsp:nvSpPr>
        <dsp:cNvPr id="0" name=""/>
        <dsp:cNvSpPr/>
      </dsp:nvSpPr>
      <dsp:spPr>
        <a:xfrm>
          <a:off x="5552033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Proper preprocessing improves model accuracy</a:t>
          </a:r>
        </a:p>
      </dsp:txBody>
      <dsp:txXfrm>
        <a:off x="5552033" y="2452370"/>
        <a:ext cx="2355738" cy="720000"/>
      </dsp:txXfrm>
    </dsp:sp>
    <dsp:sp modelId="{094378A3-0795-48F9-821B-18A216B8E326}">
      <dsp:nvSpPr>
        <dsp:cNvPr id="0" name=""/>
        <dsp:cNvSpPr/>
      </dsp:nvSpPr>
      <dsp:spPr>
        <a:xfrm>
          <a:off x="8779394" y="567779"/>
          <a:ext cx="1437000" cy="1437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8C06B-247A-4C1A-93E0-532F8D6ACFBF}">
      <dsp:nvSpPr>
        <dsp:cNvPr id="0" name=""/>
        <dsp:cNvSpPr/>
      </dsp:nvSpPr>
      <dsp:spPr>
        <a:xfrm>
          <a:off x="9085640" y="874025"/>
          <a:ext cx="824508" cy="8245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943CB-2A7E-4246-9DE4-87D193E5E48D}">
      <dsp:nvSpPr>
        <dsp:cNvPr id="0" name=""/>
        <dsp:cNvSpPr/>
      </dsp:nvSpPr>
      <dsp:spPr>
        <a:xfrm>
          <a:off x="8320025" y="2452370"/>
          <a:ext cx="235573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Balancing classes is critical for binary classification  tasks</a:t>
          </a:r>
        </a:p>
      </dsp:txBody>
      <dsp:txXfrm>
        <a:off x="8320025" y="2452370"/>
        <a:ext cx="235573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0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3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1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5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0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5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6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51" r:id="rId6"/>
    <p:sldLayoutId id="2147483746" r:id="rId7"/>
    <p:sldLayoutId id="2147483747" r:id="rId8"/>
    <p:sldLayoutId id="2147483748" r:id="rId9"/>
    <p:sldLayoutId id="2147483750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872F2-B023-158D-0456-6720AD2E5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Rainfall Prediction Using Machine Learning -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902A9-D60E-7964-A8D6-1B9340D58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Predicting rainfall using classification algorithms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Pastel colors in gradient surface design">
            <a:extLst>
              <a:ext uri="{FF2B5EF4-FFF2-40B4-BE49-F238E27FC236}">
                <a16:creationId xmlns:a16="http://schemas.microsoft.com/office/drawing/2014/main" id="{21F6FDCF-0033-AB8B-2603-D3EB9AD3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03" r="33042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7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D704A-A70E-EDFE-EABE-95D9DC49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C39362F-6433-0EC5-B83B-200B9221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/>
          </a:bodyPr>
          <a:lstStyle/>
          <a:p>
            <a:r>
              <a:rPr lang="en-US"/>
              <a:t>Integrate more real-world features (e.g., humidity , wind speed )</a:t>
            </a:r>
          </a:p>
          <a:p>
            <a:endParaRPr lang="en-US"/>
          </a:p>
          <a:p>
            <a:r>
              <a:rPr lang="en-US"/>
              <a:t>Use deep learning models like LSTM or GRU</a:t>
            </a:r>
          </a:p>
          <a:p>
            <a:endParaRPr lang="en-US"/>
          </a:p>
          <a:p>
            <a:r>
              <a:rPr lang="en-US"/>
              <a:t>Real-time predictions using live weather APIs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A0AA2989-A14D-8EEF-5ADD-0BEA3844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9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023C9-6930-197B-93EC-AEB418ED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Related  ReSearch  PAPERs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0CCEC-DF2C-6140-01EC-DCCDD423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97" r="33153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B252-94F4-2884-F9CF-D20AD41A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r>
              <a:rPr lang="en-US" dirty="0"/>
              <a:t>Predicting Rainfall Using Machine Learning , Deep Learning , and Time Series Approaches</a:t>
            </a:r>
          </a:p>
          <a:p>
            <a:endParaRPr lang="en-US" dirty="0"/>
          </a:p>
          <a:p>
            <a:r>
              <a:rPr lang="en-US" dirty="0"/>
              <a:t>Comparative Analysis of Different Rainfall Prediction Models : A Case Study</a:t>
            </a:r>
          </a:p>
          <a:p>
            <a:endParaRPr lang="en-US" dirty="0"/>
          </a:p>
          <a:p>
            <a:r>
              <a:rPr lang="en-US" dirty="0"/>
              <a:t>Machine Learning Techniques to Predict Daily Rainfall Amount </a:t>
            </a:r>
          </a:p>
        </p:txBody>
      </p:sp>
    </p:spTree>
    <p:extLst>
      <p:ext uri="{BB962C8B-B14F-4D97-AF65-F5344CB8AC3E}">
        <p14:creationId xmlns:p14="http://schemas.microsoft.com/office/powerpoint/2010/main" val="338511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6189-7A65-EAA5-6C42-C007223F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US"/>
              <a:t>GITHUB LINK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8B08-361F-BAF1-CFA9-F45DE544F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r>
              <a:rPr lang="en-US"/>
              <a:t>https://github.com/Abhi20037500/AIML-project</a:t>
            </a: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7089468A-7218-F7CA-CE08-106A339B0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09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CB691-AA55-85D2-1893-B4407F94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539A426-F11F-A245-5A95-CDEC455F8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331717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94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54E11-183C-59F4-ED4E-98D00ED7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Tools &amp; technologies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9672DF4-CF50-3B9C-DD98-8ADD3ABDE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563538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05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4743E-BADE-BA50-75F1-EA48E4A9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US" dirty="0"/>
              <a:t>Dataset overview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4833C82-894C-0C2B-2AD8-5FAA87C54969}"/>
              </a:ext>
            </a:extLst>
          </p:cNvPr>
          <p:cNvSpPr/>
          <p:nvPr/>
        </p:nvSpPr>
        <p:spPr>
          <a:xfrm>
            <a:off x="2112579" y="2322786"/>
            <a:ext cx="1345324" cy="262759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1E8B-D59B-10B7-151C-815B39DE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Dataset :  </a:t>
            </a:r>
            <a:r>
              <a:rPr lang="en-US" dirty="0" err="1"/>
              <a:t>Rainfall.csv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Features : Weather-related parameters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Target : rainfall (Rain/No Rain)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Shape : Rows x Columns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Missing values handled using mean imputation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7" name="Graphic 6" descr="Rain">
            <a:extLst>
              <a:ext uri="{FF2B5EF4-FFF2-40B4-BE49-F238E27FC236}">
                <a16:creationId xmlns:a16="http://schemas.microsoft.com/office/drawing/2014/main" id="{25DBE529-5894-7FA2-B7AE-DF8B3CE0C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8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943D8-3F62-9218-3F1D-8A8A750E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/>
              <a:t>Data preprocessing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833BC62-0058-BE85-85DF-51A7C9C8E50E}"/>
              </a:ext>
            </a:extLst>
          </p:cNvPr>
          <p:cNvSpPr/>
          <p:nvPr/>
        </p:nvSpPr>
        <p:spPr>
          <a:xfrm>
            <a:off x="7756634" y="4109545"/>
            <a:ext cx="1008994" cy="17867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66557B9-2A3C-7C94-195D-EE1F03AA9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017245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30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1FE02-8938-4D98-8C2C-5F4DA5D1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07CE2D8-BC7C-DA6F-9666-764283B51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92420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39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64595-3B4C-6641-022A-21BBF8C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>
            <a:normAutofit/>
          </a:bodyPr>
          <a:lstStyle/>
          <a:p>
            <a:r>
              <a:rPr lang="en-US"/>
              <a:t>Machine Learning Models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D0228A74-DA73-D288-19BD-CDD161BC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~ Train/Test Split : 80/20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~ Algorithms Used : 1.Logistic Regression</a:t>
            </a:r>
          </a:p>
          <a:p>
            <a:pPr marL="0" indent="0">
              <a:buNone/>
            </a:pPr>
            <a:r>
              <a:rPr lang="en-US"/>
              <a:t>                                   2. Support Vector Machine (SVM)</a:t>
            </a:r>
          </a:p>
          <a:p>
            <a:pPr marL="0" indent="0">
              <a:buNone/>
            </a:pPr>
            <a:r>
              <a:rPr lang="en-US"/>
              <a:t>                                   3. XG Boost Classifier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~ Training Process : Standard ML pipeline with model fitting and predictions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tretched steel tapes in different lengths">
            <a:extLst>
              <a:ext uri="{FF2B5EF4-FFF2-40B4-BE49-F238E27FC236}">
                <a16:creationId xmlns:a16="http://schemas.microsoft.com/office/drawing/2014/main" id="{0E0E281A-28DE-25F6-7649-CF901FCE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47" r="30223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8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B7056-680D-FFBB-E081-239764BE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Colorful math learning objects">
            <a:extLst>
              <a:ext uri="{FF2B5EF4-FFF2-40B4-BE49-F238E27FC236}">
                <a16:creationId xmlns:a16="http://schemas.microsoft.com/office/drawing/2014/main" id="{020A9382-A826-F6B9-A928-5DB89A85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12" r="23158" b="-1"/>
          <a:stretch/>
        </p:blipFill>
        <p:spPr>
          <a:xfrm>
            <a:off x="7487920" y="1576645"/>
            <a:ext cx="3903980" cy="4429597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1CAC2E0F-0309-47DB-4D6B-EE45FE699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351698"/>
              </p:ext>
            </p:extLst>
          </p:nvPr>
        </p:nvGraphicFramePr>
        <p:xfrm>
          <a:off x="700088" y="2221992"/>
          <a:ext cx="6400800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94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0DA5A-E1C2-4837-E573-71A68E3E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/>
              <a:t>Conclusion 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0278ACD-8E55-2AF9-504D-5F0AB5153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296573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86398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343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Rainfall Prediction Using Machine Learning - Python</vt:lpstr>
      <vt:lpstr>Introduction</vt:lpstr>
      <vt:lpstr>Tools &amp; technologies</vt:lpstr>
      <vt:lpstr>Dataset overview</vt:lpstr>
      <vt:lpstr>Data preprocessing</vt:lpstr>
      <vt:lpstr>EXPLORATORY DATA ANALYSIS</vt:lpstr>
      <vt:lpstr>Machine Learning Models</vt:lpstr>
      <vt:lpstr>MODEL EVALUATION</vt:lpstr>
      <vt:lpstr>Conclusion </vt:lpstr>
      <vt:lpstr>FUTURE WORK</vt:lpstr>
      <vt:lpstr>Related  ReSearch  PAPERs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Abhijeet  Singh</dc:creator>
  <cp:lastModifiedBy>Abhijeet  Singh</cp:lastModifiedBy>
  <cp:revision>2</cp:revision>
  <dcterms:created xsi:type="dcterms:W3CDTF">2025-04-17T09:12:36Z</dcterms:created>
  <dcterms:modified xsi:type="dcterms:W3CDTF">2025-04-17T10:44:28Z</dcterms:modified>
</cp:coreProperties>
</file>