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36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7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740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4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18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4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98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64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6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4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4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7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26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BCEC-620C-461D-872A-4DDBC544A871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6A008C-1543-42FC-901E-96C4104C8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C30F-DF9A-557F-30B0-05F229D7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182" y="1160865"/>
            <a:ext cx="9801635" cy="1646302"/>
          </a:xfrm>
        </p:spPr>
        <p:txBody>
          <a:bodyPr/>
          <a:lstStyle/>
          <a:p>
            <a:pPr algn="l"/>
            <a:r>
              <a:rPr lang="en-US" dirty="0"/>
              <a:t>AI Robotics and Automation</a:t>
            </a:r>
            <a:br>
              <a:rPr lang="en-US" dirty="0"/>
            </a:br>
            <a:r>
              <a:rPr lang="en-US" dirty="0"/>
              <a:t>Final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E27FC-2CE1-169F-5089-DFDC57C07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182" y="3421018"/>
            <a:ext cx="7766936" cy="208871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/>
              <a:t>Group G</a:t>
            </a:r>
          </a:p>
          <a:p>
            <a:pPr algn="l"/>
            <a:r>
              <a:rPr lang="en-US" dirty="0"/>
              <a:t>Smit Jayeshbhai Patel</a:t>
            </a:r>
          </a:p>
          <a:p>
            <a:pPr algn="l"/>
            <a:r>
              <a:rPr lang="en-US" dirty="0"/>
              <a:t>Pradeep </a:t>
            </a:r>
            <a:r>
              <a:rPr lang="en-US" dirty="0" err="1"/>
              <a:t>Gahlawat</a:t>
            </a:r>
            <a:endParaRPr lang="en-US" dirty="0"/>
          </a:p>
          <a:p>
            <a:pPr algn="l"/>
            <a:r>
              <a:rPr lang="en-US" dirty="0" err="1"/>
              <a:t>Shivamkumar</a:t>
            </a:r>
            <a:r>
              <a:rPr lang="en-US" dirty="0"/>
              <a:t> Patel</a:t>
            </a:r>
          </a:p>
          <a:p>
            <a:pPr algn="l"/>
            <a:r>
              <a:rPr lang="en-US" dirty="0" err="1"/>
              <a:t>Abhikumar</a:t>
            </a:r>
            <a:r>
              <a:rPr lang="en-US" dirty="0"/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150611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0A97-391F-10CB-E40D-CBD43ECF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and Challenges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720C-EA95-403F-ECE7-A0D8EFA9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Initially, we faced the difficulty to format the SD card.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Model is getting overfitted or underfitted by increasing the number of input images.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Selecting the right number of epochs is also very challenging process.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Jetson nano’s camera is not compatible to the technical functionality of the entire implementation.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We have to frequently charge the Jetson nano while training the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235082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925D-5C6D-652C-9A0F-C29ACE3B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resolve the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C6DE-61E9-59D9-0765-61D433A07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As we faced overfitting and underfitting with our data, we added more pictures of obstacles and half of the photos of free road in collision avoidance.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In case of path following, we make constant the value of y(Distance from jetson nano) which helps us to train the neural network more efficiently.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We slow down the speed of jetson nano to 10-13, so that, model can get sufficient time for processing in both collision avoidance and path following.  </a:t>
            </a:r>
          </a:p>
        </p:txBody>
      </p:sp>
    </p:spTree>
    <p:extLst>
      <p:ext uri="{BB962C8B-B14F-4D97-AF65-F5344CB8AC3E}">
        <p14:creationId xmlns:p14="http://schemas.microsoft.com/office/powerpoint/2010/main" val="5268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FD6-FA6B-2CC0-1D8B-B361D129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3F92-44C5-EF81-29CD-3D1D12574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Adding </a:t>
            </a:r>
            <a:r>
              <a:rPr lang="en-US" b="1" dirty="0"/>
              <a:t>more images </a:t>
            </a:r>
            <a:r>
              <a:rPr lang="en-US" dirty="0"/>
              <a:t>help jetson nano to better understand the environment.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Enhancing the quality of the image can help us to get better results.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Any numbers of epochs between 40 to 50 will improve the collision avoidance.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SoftMax function provides better results compared to other activation functions.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2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9D85-A8CC-1101-1F77-B3F39C2F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285077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6464343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235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AI Robotics and Automation Final Project</vt:lpstr>
      <vt:lpstr>Barriers and Challenges </vt:lpstr>
      <vt:lpstr>How we resolve the challenges</vt:lpstr>
      <vt:lpstr>Key takeaways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Robotics and Automation Final Project</dc:title>
  <dc:creator>Smit Jayeshbhai Patel</dc:creator>
  <cp:lastModifiedBy>patel shivam</cp:lastModifiedBy>
  <cp:revision>2</cp:revision>
  <dcterms:created xsi:type="dcterms:W3CDTF">2022-12-15T14:41:14Z</dcterms:created>
  <dcterms:modified xsi:type="dcterms:W3CDTF">2022-12-15T16:20:10Z</dcterms:modified>
</cp:coreProperties>
</file>