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7" r:id="rId5"/>
    <p:sldId id="291" r:id="rId6"/>
    <p:sldId id="280" r:id="rId7"/>
    <p:sldId id="272" r:id="rId8"/>
    <p:sldId id="307" r:id="rId9"/>
    <p:sldId id="316" r:id="rId10"/>
    <p:sldId id="318" r:id="rId11"/>
    <p:sldId id="313" r:id="rId12"/>
    <p:sldId id="271" r:id="rId13"/>
    <p:sldId id="278" r:id="rId14"/>
    <p:sldId id="273" r:id="rId15"/>
    <p:sldId id="308" r:id="rId16"/>
    <p:sldId id="290" r:id="rId17"/>
    <p:sldId id="299" r:id="rId18"/>
    <p:sldId id="295" r:id="rId19"/>
    <p:sldId id="298" r:id="rId20"/>
    <p:sldId id="321" r:id="rId21"/>
    <p:sldId id="264" r:id="rId22"/>
    <p:sldId id="302" r:id="rId23"/>
    <p:sldId id="265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2"/>
    <p:restoredTop sz="94648"/>
  </p:normalViewPr>
  <p:slideViewPr>
    <p:cSldViewPr snapToGrid="0">
      <p:cViewPr varScale="1">
        <p:scale>
          <a:sx n="117" d="100"/>
          <a:sy n="117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589A0-FFE2-2041-8F3A-8804724F6824}" type="doc">
      <dgm:prSet loTypeId="urn:microsoft.com/office/officeart/2008/layout/VerticalCurv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37328518-4A1E-2F45-ADF5-5525C1CCA579}">
      <dgm:prSet phldrT="[Text]"/>
      <dgm:spPr/>
      <dgm:t>
        <a:bodyPr/>
        <a:lstStyle/>
        <a:p>
          <a:r>
            <a:rPr lang="en-GB" dirty="0"/>
            <a:t>Introduction &amp; Motivation</a:t>
          </a:r>
        </a:p>
      </dgm:t>
    </dgm:pt>
    <dgm:pt modelId="{7D957F41-3C93-9F42-BB71-C88AC1F9A1E8}" type="parTrans" cxnId="{AFC38B16-FEE4-3642-B158-1E7260AE3D65}">
      <dgm:prSet/>
      <dgm:spPr/>
      <dgm:t>
        <a:bodyPr/>
        <a:lstStyle/>
        <a:p>
          <a:endParaRPr lang="en-GB"/>
        </a:p>
      </dgm:t>
    </dgm:pt>
    <dgm:pt modelId="{72D678F4-6D15-0B4B-9DB7-14D7FAF4A808}" type="sibTrans" cxnId="{AFC38B16-FEE4-3642-B158-1E7260AE3D65}">
      <dgm:prSet/>
      <dgm:spPr/>
      <dgm:t>
        <a:bodyPr/>
        <a:lstStyle/>
        <a:p>
          <a:endParaRPr lang="en-GB"/>
        </a:p>
      </dgm:t>
    </dgm:pt>
    <dgm:pt modelId="{283A048D-E408-1F49-B794-83087351C0BC}">
      <dgm:prSet phldrT="[Text]"/>
      <dgm:spPr/>
      <dgm:t>
        <a:bodyPr/>
        <a:lstStyle/>
        <a:p>
          <a:r>
            <a:rPr lang="en-GB" dirty="0"/>
            <a:t>Approaches</a:t>
          </a:r>
        </a:p>
      </dgm:t>
    </dgm:pt>
    <dgm:pt modelId="{A3EAC274-D162-9848-BB53-8D1C81C2C6FC}" type="parTrans" cxnId="{BB1A20B6-000F-2941-87BF-F140F138EB08}">
      <dgm:prSet/>
      <dgm:spPr/>
      <dgm:t>
        <a:bodyPr/>
        <a:lstStyle/>
        <a:p>
          <a:endParaRPr lang="en-GB"/>
        </a:p>
      </dgm:t>
    </dgm:pt>
    <dgm:pt modelId="{F7AD5C61-DF9B-DF4C-8BA8-F8ABAB93FB0E}" type="sibTrans" cxnId="{BB1A20B6-000F-2941-87BF-F140F138EB08}">
      <dgm:prSet/>
      <dgm:spPr/>
      <dgm:t>
        <a:bodyPr/>
        <a:lstStyle/>
        <a:p>
          <a:endParaRPr lang="en-GB"/>
        </a:p>
      </dgm:t>
    </dgm:pt>
    <dgm:pt modelId="{F8219805-D0F6-7C46-BE77-69821B99066C}">
      <dgm:prSet phldrT="[Text]"/>
      <dgm:spPr/>
      <dgm:t>
        <a:bodyPr/>
        <a:lstStyle/>
        <a:p>
          <a:r>
            <a:rPr lang="en-GB" dirty="0"/>
            <a:t>Datasets</a:t>
          </a:r>
        </a:p>
      </dgm:t>
    </dgm:pt>
    <dgm:pt modelId="{4B2F7FFC-F05B-814E-B71E-BCAA50F8D1AC}" type="parTrans" cxnId="{435BC973-B781-6E4C-8040-5091D6B9C018}">
      <dgm:prSet/>
      <dgm:spPr/>
      <dgm:t>
        <a:bodyPr/>
        <a:lstStyle/>
        <a:p>
          <a:endParaRPr lang="en-GB"/>
        </a:p>
      </dgm:t>
    </dgm:pt>
    <dgm:pt modelId="{793BDA17-562A-5D48-A29E-4A2F9A6E983E}" type="sibTrans" cxnId="{435BC973-B781-6E4C-8040-5091D6B9C018}">
      <dgm:prSet/>
      <dgm:spPr/>
      <dgm:t>
        <a:bodyPr/>
        <a:lstStyle/>
        <a:p>
          <a:endParaRPr lang="en-GB"/>
        </a:p>
      </dgm:t>
    </dgm:pt>
    <dgm:pt modelId="{41113EAA-7AFD-9845-8A41-3638C1C10424}">
      <dgm:prSet phldrT="[Text]"/>
      <dgm:spPr/>
      <dgm:t>
        <a:bodyPr/>
        <a:lstStyle/>
        <a:p>
          <a:r>
            <a:rPr lang="en-GB" dirty="0"/>
            <a:t>Comparative Study and Future Work</a:t>
          </a:r>
        </a:p>
      </dgm:t>
    </dgm:pt>
    <dgm:pt modelId="{6EBF31BE-C4C9-D04B-B185-85735FE2E32A}" type="parTrans" cxnId="{F8B3D1FA-03B4-9A4D-B25E-EDB975B3B5D5}">
      <dgm:prSet/>
      <dgm:spPr/>
      <dgm:t>
        <a:bodyPr/>
        <a:lstStyle/>
        <a:p>
          <a:endParaRPr lang="en-GB"/>
        </a:p>
      </dgm:t>
    </dgm:pt>
    <dgm:pt modelId="{D8B7601F-15E4-4A45-8E99-3D27539A7F21}" type="sibTrans" cxnId="{F8B3D1FA-03B4-9A4D-B25E-EDB975B3B5D5}">
      <dgm:prSet/>
      <dgm:spPr/>
      <dgm:t>
        <a:bodyPr/>
        <a:lstStyle/>
        <a:p>
          <a:endParaRPr lang="en-GB"/>
        </a:p>
      </dgm:t>
    </dgm:pt>
    <dgm:pt modelId="{00C1E321-98B0-224A-B276-0749F656DAA4}">
      <dgm:prSet phldrT="[Text]"/>
      <dgm:spPr/>
      <dgm:t>
        <a:bodyPr/>
        <a:lstStyle/>
        <a:p>
          <a:r>
            <a:rPr lang="en-GB" dirty="0"/>
            <a:t>Experimentation and Evaluation</a:t>
          </a:r>
        </a:p>
      </dgm:t>
    </dgm:pt>
    <dgm:pt modelId="{25252182-6C82-7E43-8141-47B731F97FF9}" type="parTrans" cxnId="{7ED127EF-F52F-674E-82EA-19E1B04FE66D}">
      <dgm:prSet/>
      <dgm:spPr/>
      <dgm:t>
        <a:bodyPr/>
        <a:lstStyle/>
        <a:p>
          <a:endParaRPr lang="en-GB"/>
        </a:p>
      </dgm:t>
    </dgm:pt>
    <dgm:pt modelId="{778AB729-337A-254A-BD54-94B7845FBF6E}" type="sibTrans" cxnId="{7ED127EF-F52F-674E-82EA-19E1B04FE66D}">
      <dgm:prSet/>
      <dgm:spPr/>
      <dgm:t>
        <a:bodyPr/>
        <a:lstStyle/>
        <a:p>
          <a:endParaRPr lang="en-GB"/>
        </a:p>
      </dgm:t>
    </dgm:pt>
    <dgm:pt modelId="{B5E7CFA8-9624-DC4F-A26C-99A56F6E254B}">
      <dgm:prSet phldrT="[Text]"/>
      <dgm:spPr/>
      <dgm:t>
        <a:bodyPr/>
        <a:lstStyle/>
        <a:p>
          <a:r>
            <a:rPr lang="en-GB" dirty="0"/>
            <a:t>Results</a:t>
          </a:r>
        </a:p>
      </dgm:t>
    </dgm:pt>
    <dgm:pt modelId="{A843ED58-D7AB-6F4B-AC84-5ABBC54E64F5}" type="parTrans" cxnId="{027CB89F-88EB-214E-9D75-5A258B90589F}">
      <dgm:prSet/>
      <dgm:spPr/>
      <dgm:t>
        <a:bodyPr/>
        <a:lstStyle/>
        <a:p>
          <a:endParaRPr lang="en-GB"/>
        </a:p>
      </dgm:t>
    </dgm:pt>
    <dgm:pt modelId="{648A5045-8CBD-7E40-B79A-CF33C1F9CCBC}" type="sibTrans" cxnId="{027CB89F-88EB-214E-9D75-5A258B90589F}">
      <dgm:prSet/>
      <dgm:spPr/>
      <dgm:t>
        <a:bodyPr/>
        <a:lstStyle/>
        <a:p>
          <a:endParaRPr lang="en-GB"/>
        </a:p>
      </dgm:t>
    </dgm:pt>
    <dgm:pt modelId="{A63EB330-DAA4-0142-A3AE-D37E2374C2B3}" type="pres">
      <dgm:prSet presAssocID="{9C0589A0-FFE2-2041-8F3A-8804724F6824}" presName="Name0" presStyleCnt="0">
        <dgm:presLayoutVars>
          <dgm:chMax val="7"/>
          <dgm:chPref val="7"/>
          <dgm:dir/>
        </dgm:presLayoutVars>
      </dgm:prSet>
      <dgm:spPr/>
    </dgm:pt>
    <dgm:pt modelId="{B6A0664E-A918-B44C-AFD8-EFE6007D81BE}" type="pres">
      <dgm:prSet presAssocID="{9C0589A0-FFE2-2041-8F3A-8804724F6824}" presName="Name1" presStyleCnt="0"/>
      <dgm:spPr/>
    </dgm:pt>
    <dgm:pt modelId="{F336DCF3-2669-A946-A51E-E363F11012F2}" type="pres">
      <dgm:prSet presAssocID="{9C0589A0-FFE2-2041-8F3A-8804724F6824}" presName="cycle" presStyleCnt="0"/>
      <dgm:spPr/>
    </dgm:pt>
    <dgm:pt modelId="{4382076E-35CF-F246-BEEA-F575FA98902D}" type="pres">
      <dgm:prSet presAssocID="{9C0589A0-FFE2-2041-8F3A-8804724F6824}" presName="srcNode" presStyleLbl="node1" presStyleIdx="0" presStyleCnt="6"/>
      <dgm:spPr/>
    </dgm:pt>
    <dgm:pt modelId="{EA7D9E7B-52CC-A242-B918-9483E635E468}" type="pres">
      <dgm:prSet presAssocID="{9C0589A0-FFE2-2041-8F3A-8804724F6824}" presName="conn" presStyleLbl="parChTrans1D2" presStyleIdx="0" presStyleCnt="1"/>
      <dgm:spPr/>
    </dgm:pt>
    <dgm:pt modelId="{768558B1-0C02-084E-8217-8444B3D9EE57}" type="pres">
      <dgm:prSet presAssocID="{9C0589A0-FFE2-2041-8F3A-8804724F6824}" presName="extraNode" presStyleLbl="node1" presStyleIdx="0" presStyleCnt="6"/>
      <dgm:spPr/>
    </dgm:pt>
    <dgm:pt modelId="{3991AEF5-0E3C-EA42-B639-1D71E67254C3}" type="pres">
      <dgm:prSet presAssocID="{9C0589A0-FFE2-2041-8F3A-8804724F6824}" presName="dstNode" presStyleLbl="node1" presStyleIdx="0" presStyleCnt="6"/>
      <dgm:spPr/>
    </dgm:pt>
    <dgm:pt modelId="{8116D80A-ACD4-7340-A29A-8B84085CBA58}" type="pres">
      <dgm:prSet presAssocID="{37328518-4A1E-2F45-ADF5-5525C1CCA579}" presName="text_1" presStyleLbl="node1" presStyleIdx="0" presStyleCnt="6">
        <dgm:presLayoutVars>
          <dgm:bulletEnabled val="1"/>
        </dgm:presLayoutVars>
      </dgm:prSet>
      <dgm:spPr/>
    </dgm:pt>
    <dgm:pt modelId="{898B231A-98A1-F64F-94F8-4DB5432D55F4}" type="pres">
      <dgm:prSet presAssocID="{37328518-4A1E-2F45-ADF5-5525C1CCA579}" presName="accent_1" presStyleCnt="0"/>
      <dgm:spPr/>
    </dgm:pt>
    <dgm:pt modelId="{CF3BBF08-FEF9-CB4A-9FDF-6CC5F423A65F}" type="pres">
      <dgm:prSet presAssocID="{37328518-4A1E-2F45-ADF5-5525C1CCA579}" presName="accentRepeatNode" presStyleLbl="solidFgAcc1" presStyleIdx="0" presStyleCnt="6"/>
      <dgm:spPr/>
    </dgm:pt>
    <dgm:pt modelId="{C8DCFC3F-3CEF-D64E-A2B9-56F9FD7E3701}" type="pres">
      <dgm:prSet presAssocID="{283A048D-E408-1F49-B794-83087351C0BC}" presName="text_2" presStyleLbl="node1" presStyleIdx="1" presStyleCnt="6">
        <dgm:presLayoutVars>
          <dgm:bulletEnabled val="1"/>
        </dgm:presLayoutVars>
      </dgm:prSet>
      <dgm:spPr/>
    </dgm:pt>
    <dgm:pt modelId="{CCD291F1-56A3-FF45-98A3-363371960A1C}" type="pres">
      <dgm:prSet presAssocID="{283A048D-E408-1F49-B794-83087351C0BC}" presName="accent_2" presStyleCnt="0"/>
      <dgm:spPr/>
    </dgm:pt>
    <dgm:pt modelId="{392EF87F-CB20-714D-BE47-AE25969B2C11}" type="pres">
      <dgm:prSet presAssocID="{283A048D-E408-1F49-B794-83087351C0BC}" presName="accentRepeatNode" presStyleLbl="solidFgAcc1" presStyleIdx="1" presStyleCnt="6"/>
      <dgm:spPr/>
    </dgm:pt>
    <dgm:pt modelId="{E4B9D081-4508-2649-B7E0-D74554B59217}" type="pres">
      <dgm:prSet presAssocID="{F8219805-D0F6-7C46-BE77-69821B99066C}" presName="text_3" presStyleLbl="node1" presStyleIdx="2" presStyleCnt="6">
        <dgm:presLayoutVars>
          <dgm:bulletEnabled val="1"/>
        </dgm:presLayoutVars>
      </dgm:prSet>
      <dgm:spPr/>
    </dgm:pt>
    <dgm:pt modelId="{60C2BAD8-D922-4742-9D03-6843BD1C47EF}" type="pres">
      <dgm:prSet presAssocID="{F8219805-D0F6-7C46-BE77-69821B99066C}" presName="accent_3" presStyleCnt="0"/>
      <dgm:spPr/>
    </dgm:pt>
    <dgm:pt modelId="{595C49BA-1FB2-DD40-B311-C0D39870F6BD}" type="pres">
      <dgm:prSet presAssocID="{F8219805-D0F6-7C46-BE77-69821B99066C}" presName="accentRepeatNode" presStyleLbl="solidFgAcc1" presStyleIdx="2" presStyleCnt="6"/>
      <dgm:spPr/>
    </dgm:pt>
    <dgm:pt modelId="{611ABEB5-5006-F146-A54C-F083261E77C1}" type="pres">
      <dgm:prSet presAssocID="{00C1E321-98B0-224A-B276-0749F656DAA4}" presName="text_4" presStyleLbl="node1" presStyleIdx="3" presStyleCnt="6">
        <dgm:presLayoutVars>
          <dgm:bulletEnabled val="1"/>
        </dgm:presLayoutVars>
      </dgm:prSet>
      <dgm:spPr/>
    </dgm:pt>
    <dgm:pt modelId="{31E7238E-4D0B-5443-83AF-2C57B6959E4F}" type="pres">
      <dgm:prSet presAssocID="{00C1E321-98B0-224A-B276-0749F656DAA4}" presName="accent_4" presStyleCnt="0"/>
      <dgm:spPr/>
    </dgm:pt>
    <dgm:pt modelId="{EFAAEC83-C2E3-CF4A-9286-64597561BDAF}" type="pres">
      <dgm:prSet presAssocID="{00C1E321-98B0-224A-B276-0749F656DAA4}" presName="accentRepeatNode" presStyleLbl="solidFgAcc1" presStyleIdx="3" presStyleCnt="6"/>
      <dgm:spPr/>
    </dgm:pt>
    <dgm:pt modelId="{CBFBA2F4-018F-D44C-80D1-903177287E1D}" type="pres">
      <dgm:prSet presAssocID="{B5E7CFA8-9624-DC4F-A26C-99A56F6E254B}" presName="text_5" presStyleLbl="node1" presStyleIdx="4" presStyleCnt="6">
        <dgm:presLayoutVars>
          <dgm:bulletEnabled val="1"/>
        </dgm:presLayoutVars>
      </dgm:prSet>
      <dgm:spPr/>
    </dgm:pt>
    <dgm:pt modelId="{64489533-76B5-FF4A-94DD-A606737C01F8}" type="pres">
      <dgm:prSet presAssocID="{B5E7CFA8-9624-DC4F-A26C-99A56F6E254B}" presName="accent_5" presStyleCnt="0"/>
      <dgm:spPr/>
    </dgm:pt>
    <dgm:pt modelId="{C87F3433-B74B-A940-83D5-476B6793CF6F}" type="pres">
      <dgm:prSet presAssocID="{B5E7CFA8-9624-DC4F-A26C-99A56F6E254B}" presName="accentRepeatNode" presStyleLbl="solidFgAcc1" presStyleIdx="4" presStyleCnt="6"/>
      <dgm:spPr/>
    </dgm:pt>
    <dgm:pt modelId="{6054C4DB-D0E6-C14D-8BB7-18F92CE9DAE4}" type="pres">
      <dgm:prSet presAssocID="{41113EAA-7AFD-9845-8A41-3638C1C10424}" presName="text_6" presStyleLbl="node1" presStyleIdx="5" presStyleCnt="6">
        <dgm:presLayoutVars>
          <dgm:bulletEnabled val="1"/>
        </dgm:presLayoutVars>
      </dgm:prSet>
      <dgm:spPr/>
    </dgm:pt>
    <dgm:pt modelId="{11075B13-8B92-2F41-A4DC-D459388FA0AC}" type="pres">
      <dgm:prSet presAssocID="{41113EAA-7AFD-9845-8A41-3638C1C10424}" presName="accent_6" presStyleCnt="0"/>
      <dgm:spPr/>
    </dgm:pt>
    <dgm:pt modelId="{B6076319-7E32-6246-A631-DDCFB7059DB7}" type="pres">
      <dgm:prSet presAssocID="{41113EAA-7AFD-9845-8A41-3638C1C10424}" presName="accentRepeatNode" presStyleLbl="solidFgAcc1" presStyleIdx="5" presStyleCnt="6"/>
      <dgm:spPr/>
    </dgm:pt>
  </dgm:ptLst>
  <dgm:cxnLst>
    <dgm:cxn modelId="{AFC38B16-FEE4-3642-B158-1E7260AE3D65}" srcId="{9C0589A0-FFE2-2041-8F3A-8804724F6824}" destId="{37328518-4A1E-2F45-ADF5-5525C1CCA579}" srcOrd="0" destOrd="0" parTransId="{7D957F41-3C93-9F42-BB71-C88AC1F9A1E8}" sibTransId="{72D678F4-6D15-0B4B-9DB7-14D7FAF4A808}"/>
    <dgm:cxn modelId="{CA12D216-3C1D-DA49-B1A5-5405EBEA9885}" type="presOf" srcId="{37328518-4A1E-2F45-ADF5-5525C1CCA579}" destId="{8116D80A-ACD4-7340-A29A-8B84085CBA58}" srcOrd="0" destOrd="0" presId="urn:microsoft.com/office/officeart/2008/layout/VerticalCurvedList"/>
    <dgm:cxn modelId="{9C47F91B-9C8F-F048-8FDE-C53A555F0D1A}" type="presOf" srcId="{00C1E321-98B0-224A-B276-0749F656DAA4}" destId="{611ABEB5-5006-F146-A54C-F083261E77C1}" srcOrd="0" destOrd="0" presId="urn:microsoft.com/office/officeart/2008/layout/VerticalCurvedList"/>
    <dgm:cxn modelId="{82B91640-6483-6C48-B4EF-8B58ADF34266}" type="presOf" srcId="{B5E7CFA8-9624-DC4F-A26C-99A56F6E254B}" destId="{CBFBA2F4-018F-D44C-80D1-903177287E1D}" srcOrd="0" destOrd="0" presId="urn:microsoft.com/office/officeart/2008/layout/VerticalCurvedList"/>
    <dgm:cxn modelId="{900D4359-0319-A644-AB68-0F64E74C5E44}" type="presOf" srcId="{9C0589A0-FFE2-2041-8F3A-8804724F6824}" destId="{A63EB330-DAA4-0142-A3AE-D37E2374C2B3}" srcOrd="0" destOrd="0" presId="urn:microsoft.com/office/officeart/2008/layout/VerticalCurvedList"/>
    <dgm:cxn modelId="{435BC973-B781-6E4C-8040-5091D6B9C018}" srcId="{9C0589A0-FFE2-2041-8F3A-8804724F6824}" destId="{F8219805-D0F6-7C46-BE77-69821B99066C}" srcOrd="2" destOrd="0" parTransId="{4B2F7FFC-F05B-814E-B71E-BCAA50F8D1AC}" sibTransId="{793BDA17-562A-5D48-A29E-4A2F9A6E983E}"/>
    <dgm:cxn modelId="{4CA64A81-B32E-5847-A3D5-568FE2320556}" type="presOf" srcId="{41113EAA-7AFD-9845-8A41-3638C1C10424}" destId="{6054C4DB-D0E6-C14D-8BB7-18F92CE9DAE4}" srcOrd="0" destOrd="0" presId="urn:microsoft.com/office/officeart/2008/layout/VerticalCurvedList"/>
    <dgm:cxn modelId="{027CB89F-88EB-214E-9D75-5A258B90589F}" srcId="{9C0589A0-FFE2-2041-8F3A-8804724F6824}" destId="{B5E7CFA8-9624-DC4F-A26C-99A56F6E254B}" srcOrd="4" destOrd="0" parTransId="{A843ED58-D7AB-6F4B-AC84-5ABBC54E64F5}" sibTransId="{648A5045-8CBD-7E40-B79A-CF33C1F9CCBC}"/>
    <dgm:cxn modelId="{807D25B0-8012-CD48-BC93-AFD41422A6D7}" type="presOf" srcId="{72D678F4-6D15-0B4B-9DB7-14D7FAF4A808}" destId="{EA7D9E7B-52CC-A242-B918-9483E635E468}" srcOrd="0" destOrd="0" presId="urn:microsoft.com/office/officeart/2008/layout/VerticalCurvedList"/>
    <dgm:cxn modelId="{BB1A20B6-000F-2941-87BF-F140F138EB08}" srcId="{9C0589A0-FFE2-2041-8F3A-8804724F6824}" destId="{283A048D-E408-1F49-B794-83087351C0BC}" srcOrd="1" destOrd="0" parTransId="{A3EAC274-D162-9848-BB53-8D1C81C2C6FC}" sibTransId="{F7AD5C61-DF9B-DF4C-8BA8-F8ABAB93FB0E}"/>
    <dgm:cxn modelId="{96956AEC-F179-9B4D-9AD5-FA22DA43D720}" type="presOf" srcId="{283A048D-E408-1F49-B794-83087351C0BC}" destId="{C8DCFC3F-3CEF-D64E-A2B9-56F9FD7E3701}" srcOrd="0" destOrd="0" presId="urn:microsoft.com/office/officeart/2008/layout/VerticalCurvedList"/>
    <dgm:cxn modelId="{7ED127EF-F52F-674E-82EA-19E1B04FE66D}" srcId="{9C0589A0-FFE2-2041-8F3A-8804724F6824}" destId="{00C1E321-98B0-224A-B276-0749F656DAA4}" srcOrd="3" destOrd="0" parTransId="{25252182-6C82-7E43-8141-47B731F97FF9}" sibTransId="{778AB729-337A-254A-BD54-94B7845FBF6E}"/>
    <dgm:cxn modelId="{F8B3D1FA-03B4-9A4D-B25E-EDB975B3B5D5}" srcId="{9C0589A0-FFE2-2041-8F3A-8804724F6824}" destId="{41113EAA-7AFD-9845-8A41-3638C1C10424}" srcOrd="5" destOrd="0" parTransId="{6EBF31BE-C4C9-D04B-B185-85735FE2E32A}" sibTransId="{D8B7601F-15E4-4A45-8E99-3D27539A7F21}"/>
    <dgm:cxn modelId="{C175A0FF-BB6E-A844-9BE2-53AB1881B74A}" type="presOf" srcId="{F8219805-D0F6-7C46-BE77-69821B99066C}" destId="{E4B9D081-4508-2649-B7E0-D74554B59217}" srcOrd="0" destOrd="0" presId="urn:microsoft.com/office/officeart/2008/layout/VerticalCurvedList"/>
    <dgm:cxn modelId="{2D6063FC-A8E4-7945-9DD1-7A1C0D5167FF}" type="presParOf" srcId="{A63EB330-DAA4-0142-A3AE-D37E2374C2B3}" destId="{B6A0664E-A918-B44C-AFD8-EFE6007D81BE}" srcOrd="0" destOrd="0" presId="urn:microsoft.com/office/officeart/2008/layout/VerticalCurvedList"/>
    <dgm:cxn modelId="{EB2DAA2C-BF31-2846-AD1D-2CE43051F40E}" type="presParOf" srcId="{B6A0664E-A918-B44C-AFD8-EFE6007D81BE}" destId="{F336DCF3-2669-A946-A51E-E363F11012F2}" srcOrd="0" destOrd="0" presId="urn:microsoft.com/office/officeart/2008/layout/VerticalCurvedList"/>
    <dgm:cxn modelId="{36127016-1578-794B-8A72-D7FCF401573D}" type="presParOf" srcId="{F336DCF3-2669-A946-A51E-E363F11012F2}" destId="{4382076E-35CF-F246-BEEA-F575FA98902D}" srcOrd="0" destOrd="0" presId="urn:microsoft.com/office/officeart/2008/layout/VerticalCurvedList"/>
    <dgm:cxn modelId="{0AF6A9A1-1A8F-044F-A90E-2CF04A5EDC5B}" type="presParOf" srcId="{F336DCF3-2669-A946-A51E-E363F11012F2}" destId="{EA7D9E7B-52CC-A242-B918-9483E635E468}" srcOrd="1" destOrd="0" presId="urn:microsoft.com/office/officeart/2008/layout/VerticalCurvedList"/>
    <dgm:cxn modelId="{85B0F1F6-CAFB-1140-9609-600E64BDC61D}" type="presParOf" srcId="{F336DCF3-2669-A946-A51E-E363F11012F2}" destId="{768558B1-0C02-084E-8217-8444B3D9EE57}" srcOrd="2" destOrd="0" presId="urn:microsoft.com/office/officeart/2008/layout/VerticalCurvedList"/>
    <dgm:cxn modelId="{BE353371-3F04-084C-86B8-29ED9726A742}" type="presParOf" srcId="{F336DCF3-2669-A946-A51E-E363F11012F2}" destId="{3991AEF5-0E3C-EA42-B639-1D71E67254C3}" srcOrd="3" destOrd="0" presId="urn:microsoft.com/office/officeart/2008/layout/VerticalCurvedList"/>
    <dgm:cxn modelId="{103EFFDB-CD59-0E49-A89D-76A121DF059B}" type="presParOf" srcId="{B6A0664E-A918-B44C-AFD8-EFE6007D81BE}" destId="{8116D80A-ACD4-7340-A29A-8B84085CBA58}" srcOrd="1" destOrd="0" presId="urn:microsoft.com/office/officeart/2008/layout/VerticalCurvedList"/>
    <dgm:cxn modelId="{A2E2D527-0922-8D45-9D8E-63753413C01B}" type="presParOf" srcId="{B6A0664E-A918-B44C-AFD8-EFE6007D81BE}" destId="{898B231A-98A1-F64F-94F8-4DB5432D55F4}" srcOrd="2" destOrd="0" presId="urn:microsoft.com/office/officeart/2008/layout/VerticalCurvedList"/>
    <dgm:cxn modelId="{4A017E9A-29C1-5946-AEE8-D2B03915098A}" type="presParOf" srcId="{898B231A-98A1-F64F-94F8-4DB5432D55F4}" destId="{CF3BBF08-FEF9-CB4A-9FDF-6CC5F423A65F}" srcOrd="0" destOrd="0" presId="urn:microsoft.com/office/officeart/2008/layout/VerticalCurvedList"/>
    <dgm:cxn modelId="{2620527A-8701-7D42-AFD2-385B33FA18A9}" type="presParOf" srcId="{B6A0664E-A918-B44C-AFD8-EFE6007D81BE}" destId="{C8DCFC3F-3CEF-D64E-A2B9-56F9FD7E3701}" srcOrd="3" destOrd="0" presId="urn:microsoft.com/office/officeart/2008/layout/VerticalCurvedList"/>
    <dgm:cxn modelId="{D22F5FC3-22A2-3446-8F9A-3A255AF059DD}" type="presParOf" srcId="{B6A0664E-A918-B44C-AFD8-EFE6007D81BE}" destId="{CCD291F1-56A3-FF45-98A3-363371960A1C}" srcOrd="4" destOrd="0" presId="urn:microsoft.com/office/officeart/2008/layout/VerticalCurvedList"/>
    <dgm:cxn modelId="{FBA3668B-80CC-984C-A55D-F28E6AF10D5D}" type="presParOf" srcId="{CCD291F1-56A3-FF45-98A3-363371960A1C}" destId="{392EF87F-CB20-714D-BE47-AE25969B2C11}" srcOrd="0" destOrd="0" presId="urn:microsoft.com/office/officeart/2008/layout/VerticalCurvedList"/>
    <dgm:cxn modelId="{F99E22EE-198F-2946-8E21-0D9619016CE1}" type="presParOf" srcId="{B6A0664E-A918-B44C-AFD8-EFE6007D81BE}" destId="{E4B9D081-4508-2649-B7E0-D74554B59217}" srcOrd="5" destOrd="0" presId="urn:microsoft.com/office/officeart/2008/layout/VerticalCurvedList"/>
    <dgm:cxn modelId="{A4B9C334-A255-274B-9346-9FAECF8F5D8B}" type="presParOf" srcId="{B6A0664E-A918-B44C-AFD8-EFE6007D81BE}" destId="{60C2BAD8-D922-4742-9D03-6843BD1C47EF}" srcOrd="6" destOrd="0" presId="urn:microsoft.com/office/officeart/2008/layout/VerticalCurvedList"/>
    <dgm:cxn modelId="{74E37078-564D-114F-B790-FC365CFB55D5}" type="presParOf" srcId="{60C2BAD8-D922-4742-9D03-6843BD1C47EF}" destId="{595C49BA-1FB2-DD40-B311-C0D39870F6BD}" srcOrd="0" destOrd="0" presId="urn:microsoft.com/office/officeart/2008/layout/VerticalCurvedList"/>
    <dgm:cxn modelId="{AE4290E9-99D8-A14E-97B2-48714CC759D6}" type="presParOf" srcId="{B6A0664E-A918-B44C-AFD8-EFE6007D81BE}" destId="{611ABEB5-5006-F146-A54C-F083261E77C1}" srcOrd="7" destOrd="0" presId="urn:microsoft.com/office/officeart/2008/layout/VerticalCurvedList"/>
    <dgm:cxn modelId="{C936C64A-E084-0845-BAE3-312566587E31}" type="presParOf" srcId="{B6A0664E-A918-B44C-AFD8-EFE6007D81BE}" destId="{31E7238E-4D0B-5443-83AF-2C57B6959E4F}" srcOrd="8" destOrd="0" presId="urn:microsoft.com/office/officeart/2008/layout/VerticalCurvedList"/>
    <dgm:cxn modelId="{4C17C14A-0F7E-7B4B-9BFA-CD0B99CB5E85}" type="presParOf" srcId="{31E7238E-4D0B-5443-83AF-2C57B6959E4F}" destId="{EFAAEC83-C2E3-CF4A-9286-64597561BDAF}" srcOrd="0" destOrd="0" presId="urn:microsoft.com/office/officeart/2008/layout/VerticalCurvedList"/>
    <dgm:cxn modelId="{AA99CA4F-B87F-EC41-A5B7-C7DD1E6164DD}" type="presParOf" srcId="{B6A0664E-A918-B44C-AFD8-EFE6007D81BE}" destId="{CBFBA2F4-018F-D44C-80D1-903177287E1D}" srcOrd="9" destOrd="0" presId="urn:microsoft.com/office/officeart/2008/layout/VerticalCurvedList"/>
    <dgm:cxn modelId="{7C4DC84F-DDA7-EC43-A59B-8EEE91056AAB}" type="presParOf" srcId="{B6A0664E-A918-B44C-AFD8-EFE6007D81BE}" destId="{64489533-76B5-FF4A-94DD-A606737C01F8}" srcOrd="10" destOrd="0" presId="urn:microsoft.com/office/officeart/2008/layout/VerticalCurvedList"/>
    <dgm:cxn modelId="{3AF51DCC-65DE-E046-92EF-C2B80104424D}" type="presParOf" srcId="{64489533-76B5-FF4A-94DD-A606737C01F8}" destId="{C87F3433-B74B-A940-83D5-476B6793CF6F}" srcOrd="0" destOrd="0" presId="urn:microsoft.com/office/officeart/2008/layout/VerticalCurvedList"/>
    <dgm:cxn modelId="{36543A97-7DDB-1948-BB36-738072F6D20B}" type="presParOf" srcId="{B6A0664E-A918-B44C-AFD8-EFE6007D81BE}" destId="{6054C4DB-D0E6-C14D-8BB7-18F92CE9DAE4}" srcOrd="11" destOrd="0" presId="urn:microsoft.com/office/officeart/2008/layout/VerticalCurvedList"/>
    <dgm:cxn modelId="{E5A222D0-2A89-B34F-8F11-833B307A73A6}" type="presParOf" srcId="{B6A0664E-A918-B44C-AFD8-EFE6007D81BE}" destId="{11075B13-8B92-2F41-A4DC-D459388FA0AC}" srcOrd="12" destOrd="0" presId="urn:microsoft.com/office/officeart/2008/layout/VerticalCurvedList"/>
    <dgm:cxn modelId="{BABC41BF-C7E8-5A40-BA8E-EC6E5FB0800B}" type="presParOf" srcId="{11075B13-8B92-2F41-A4DC-D459388FA0AC}" destId="{B6076319-7E32-6246-A631-DDCFB7059D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E8AD46-3037-4815-925B-A468EA80A89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1F1E3E1-3AC0-4C06-B022-D4B9709D2F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The Problem</a:t>
          </a:r>
          <a:endParaRPr lang="en-US"/>
        </a:p>
      </dgm:t>
    </dgm:pt>
    <dgm:pt modelId="{E184FA01-DA7E-4E52-992B-D0F744067F4B}" type="parTrans" cxnId="{044A42A0-BB32-4029-9728-DA6A1EDDE3CD}">
      <dgm:prSet/>
      <dgm:spPr/>
      <dgm:t>
        <a:bodyPr/>
        <a:lstStyle/>
        <a:p>
          <a:endParaRPr lang="en-US"/>
        </a:p>
      </dgm:t>
    </dgm:pt>
    <dgm:pt modelId="{A3952C88-49FF-4DFA-AC33-9EB6B3C988E1}" type="sibTrans" cxnId="{044A42A0-BB32-4029-9728-DA6A1EDDE3CD}">
      <dgm:prSet/>
      <dgm:spPr/>
      <dgm:t>
        <a:bodyPr/>
        <a:lstStyle/>
        <a:p>
          <a:endParaRPr lang="en-US"/>
        </a:p>
      </dgm:t>
    </dgm:pt>
    <dgm:pt modelId="{07959478-A52F-4388-82B5-3D4990D3E8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 many online</a:t>
          </a:r>
          <a:r>
            <a:rPr lang="en-GB" dirty="0">
              <a:latin typeface="Calibri Light" panose="020F0302020204030204"/>
            </a:rPr>
            <a:t> </a:t>
          </a:r>
          <a:r>
            <a:rPr lang="en-GB" dirty="0"/>
            <a:t>applications, recommending </a:t>
          </a:r>
          <a:r>
            <a:rPr lang="en-GB" dirty="0">
              <a:latin typeface="+mn-lt"/>
            </a:rPr>
            <a:t>relevant items </a:t>
          </a:r>
          <a:r>
            <a:rPr lang="en-GB" dirty="0"/>
            <a:t>to users is both important and</a:t>
          </a:r>
          <a:r>
            <a:rPr lang="en-GB" dirty="0">
              <a:latin typeface="Calibri Light" panose="020F0302020204030204"/>
            </a:rPr>
            <a:t> an</a:t>
          </a:r>
          <a:r>
            <a:rPr lang="en-GB" dirty="0"/>
            <a:t> incredibly difficult task</a:t>
          </a:r>
        </a:p>
        <a:p>
          <a:endParaRPr lang="en-US" dirty="0">
            <a:solidFill>
              <a:schemeClr val="tx1"/>
            </a:solidFill>
          </a:endParaRPr>
        </a:p>
      </dgm:t>
    </dgm:pt>
    <dgm:pt modelId="{D9692611-52AA-43A4-9754-5CF9149EF036}" type="parTrans" cxnId="{CB50F5E9-46AD-42B6-8DD3-4C124777AA74}">
      <dgm:prSet/>
      <dgm:spPr/>
      <dgm:t>
        <a:bodyPr/>
        <a:lstStyle/>
        <a:p>
          <a:endParaRPr lang="en-US"/>
        </a:p>
      </dgm:t>
    </dgm:pt>
    <dgm:pt modelId="{1F9271B2-E53F-4D37-BC5E-7BBC6DFC78FF}" type="sibTrans" cxnId="{CB50F5E9-46AD-42B6-8DD3-4C124777AA74}">
      <dgm:prSet/>
      <dgm:spPr/>
      <dgm:t>
        <a:bodyPr/>
        <a:lstStyle/>
        <a:p>
          <a:endParaRPr lang="en-US"/>
        </a:p>
      </dgm:t>
    </dgm:pt>
    <dgm:pt modelId="{74F2C7D1-3B80-452F-B9D4-897DE3AA890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tx1"/>
              </a:solidFill>
            </a:rPr>
            <a:t>One recent innovation is grouping interactions by ”sessions” – which are defined over a time window –</a:t>
          </a:r>
          <a:r>
            <a:rPr lang="en-GB" b="1">
              <a:solidFill>
                <a:schemeClr val="tx1"/>
              </a:solidFill>
              <a:latin typeface="Calibri Light" panose="020F0302020204030204"/>
            </a:rPr>
            <a:t> and using them to create recommendations through utilizing both short and long term interest of users. </a:t>
          </a:r>
        </a:p>
      </dgm:t>
    </dgm:pt>
    <dgm:pt modelId="{AE77992A-1730-424B-A995-4FA217434DFB}" type="parTrans" cxnId="{A0C63FCA-338E-475C-BE60-84E5A91497A0}">
      <dgm:prSet/>
      <dgm:spPr/>
      <dgm:t>
        <a:bodyPr/>
        <a:lstStyle/>
        <a:p>
          <a:endParaRPr lang="en-US"/>
        </a:p>
      </dgm:t>
    </dgm:pt>
    <dgm:pt modelId="{539F3884-F383-458B-BD6D-80665665F9AE}" type="sibTrans" cxnId="{A0C63FCA-338E-475C-BE60-84E5A91497A0}">
      <dgm:prSet/>
      <dgm:spPr/>
      <dgm:t>
        <a:bodyPr/>
        <a:lstStyle/>
        <a:p>
          <a:endParaRPr lang="en-US"/>
        </a:p>
      </dgm:t>
    </dgm:pt>
    <dgm:pt modelId="{1BB2337E-98F4-48B3-9A4E-FD5A16C416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Why should we care?</a:t>
          </a:r>
          <a:endParaRPr lang="en-US"/>
        </a:p>
      </dgm:t>
    </dgm:pt>
    <dgm:pt modelId="{C6F37183-AE01-40D6-857A-89DE6A664466}" type="parTrans" cxnId="{266E67C4-6938-4BB9-8598-C97CABF37B4A}">
      <dgm:prSet/>
      <dgm:spPr/>
      <dgm:t>
        <a:bodyPr/>
        <a:lstStyle/>
        <a:p>
          <a:endParaRPr lang="en-US"/>
        </a:p>
      </dgm:t>
    </dgm:pt>
    <dgm:pt modelId="{F89072F8-6754-4542-964A-10A47DF7E19E}" type="sibTrans" cxnId="{266E67C4-6938-4BB9-8598-C97CABF37B4A}">
      <dgm:prSet/>
      <dgm:spPr/>
      <dgm:t>
        <a:bodyPr/>
        <a:lstStyle/>
        <a:p>
          <a:endParaRPr lang="en-US"/>
        </a:p>
      </dgm:t>
    </dgm:pt>
    <dgm:pt modelId="{2B4CE5B4-F451-439F-9E57-5FE544527B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</a:t>
          </a:r>
          <a:r>
            <a:rPr lang="en-GB" dirty="0">
              <a:latin typeface="+mn-lt"/>
            </a:rPr>
            <a:t>any Multi-Billion dollar industries rely on innovations in recommendation space to get the edge over others </a:t>
          </a:r>
        </a:p>
      </dgm:t>
    </dgm:pt>
    <dgm:pt modelId="{4B5C00EB-5174-4C50-A30B-E425153A90E1}" type="parTrans" cxnId="{989F93D8-F862-47C1-894E-459B202694D0}">
      <dgm:prSet/>
      <dgm:spPr/>
      <dgm:t>
        <a:bodyPr/>
        <a:lstStyle/>
        <a:p>
          <a:endParaRPr lang="en-US"/>
        </a:p>
      </dgm:t>
    </dgm:pt>
    <dgm:pt modelId="{41CEB7EE-3D1F-4901-91AA-41A880339A52}" type="sibTrans" cxnId="{989F93D8-F862-47C1-894E-459B202694D0}">
      <dgm:prSet/>
      <dgm:spPr/>
      <dgm:t>
        <a:bodyPr/>
        <a:lstStyle/>
        <a:p>
          <a:endParaRPr lang="en-US"/>
        </a:p>
      </dgm:t>
    </dgm:pt>
    <dgm:pt modelId="{CB48CF35-E41B-4085-A878-9385632930E9}">
      <dgm:prSet phldr="0"/>
      <dgm:spPr/>
      <dgm:t>
        <a:bodyPr/>
        <a:lstStyle/>
        <a:p>
          <a:pPr>
            <a:lnSpc>
              <a:spcPct val="100000"/>
            </a:lnSpc>
          </a:pPr>
          <a:endParaRPr lang="en-GB" dirty="0">
            <a:latin typeface="+mn-lt"/>
          </a:endParaRPr>
        </a:p>
        <a:p>
          <a:pPr>
            <a:lnSpc>
              <a:spcPct val="100000"/>
            </a:lnSpc>
          </a:pPr>
          <a:r>
            <a:rPr lang="en-GB" dirty="0">
              <a:latin typeface="+mn-lt"/>
            </a:rPr>
            <a:t>Boost up user engagement on the platform by utilizing insightful session-level data.</a:t>
          </a:r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endParaRPr lang="en-US" dirty="0"/>
        </a:p>
      </dgm:t>
    </dgm:pt>
    <dgm:pt modelId="{7FA41255-5494-4F62-A846-ACF4C3DAE870}" type="parTrans" cxnId="{510F1E76-B6C6-4B98-BECB-9D5B2398DC94}">
      <dgm:prSet/>
      <dgm:spPr/>
      <dgm:t>
        <a:bodyPr/>
        <a:lstStyle/>
        <a:p>
          <a:endParaRPr lang="en-GB"/>
        </a:p>
      </dgm:t>
    </dgm:pt>
    <dgm:pt modelId="{78309F87-52D9-4764-B9E7-CD0A9B2CBB14}" type="sibTrans" cxnId="{510F1E76-B6C6-4B98-BECB-9D5B2398DC94}">
      <dgm:prSet/>
      <dgm:spPr/>
      <dgm:t>
        <a:bodyPr/>
        <a:lstStyle/>
        <a:p>
          <a:endParaRPr lang="en-GB"/>
        </a:p>
      </dgm:t>
    </dgm:pt>
    <dgm:pt modelId="{591B8E87-0471-4CF0-95AC-419CB2BFD604}" type="pres">
      <dgm:prSet presAssocID="{8CE8AD46-3037-4815-925B-A468EA80A89F}" presName="root" presStyleCnt="0">
        <dgm:presLayoutVars>
          <dgm:dir/>
          <dgm:resizeHandles val="exact"/>
        </dgm:presLayoutVars>
      </dgm:prSet>
      <dgm:spPr/>
    </dgm:pt>
    <dgm:pt modelId="{34687A6D-8DE3-4FC1-A69E-F5DA8C06C393}" type="pres">
      <dgm:prSet presAssocID="{D1F1E3E1-3AC0-4C06-B022-D4B9709D2FE8}" presName="compNode" presStyleCnt="0"/>
      <dgm:spPr/>
    </dgm:pt>
    <dgm:pt modelId="{297A7196-7E72-4DF7-A750-4AEE9830F85E}" type="pres">
      <dgm:prSet presAssocID="{D1F1E3E1-3AC0-4C06-B022-D4B9709D2F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8D106111-F9E4-44D3-BBD6-AC9C08ADDC1D}" type="pres">
      <dgm:prSet presAssocID="{D1F1E3E1-3AC0-4C06-B022-D4B9709D2FE8}" presName="iconSpace" presStyleCnt="0"/>
      <dgm:spPr/>
    </dgm:pt>
    <dgm:pt modelId="{36A21289-DE66-4DE1-ABC7-9ACEF24827C5}" type="pres">
      <dgm:prSet presAssocID="{D1F1E3E1-3AC0-4C06-B022-D4B9709D2FE8}" presName="parTx" presStyleLbl="revTx" presStyleIdx="0" presStyleCnt="4">
        <dgm:presLayoutVars>
          <dgm:chMax val="0"/>
          <dgm:chPref val="0"/>
        </dgm:presLayoutVars>
      </dgm:prSet>
      <dgm:spPr/>
    </dgm:pt>
    <dgm:pt modelId="{79A671E8-6274-405A-A590-12FE750DBE93}" type="pres">
      <dgm:prSet presAssocID="{D1F1E3E1-3AC0-4C06-B022-D4B9709D2FE8}" presName="txSpace" presStyleCnt="0"/>
      <dgm:spPr/>
    </dgm:pt>
    <dgm:pt modelId="{1E190E8A-0113-4FE5-9A80-C11ED3F4A8F7}" type="pres">
      <dgm:prSet presAssocID="{D1F1E3E1-3AC0-4C06-B022-D4B9709D2FE8}" presName="desTx" presStyleLbl="revTx" presStyleIdx="1" presStyleCnt="4">
        <dgm:presLayoutVars/>
      </dgm:prSet>
      <dgm:spPr/>
    </dgm:pt>
    <dgm:pt modelId="{F17F4360-05FF-4688-86AE-98F542192BB9}" type="pres">
      <dgm:prSet presAssocID="{A3952C88-49FF-4DFA-AC33-9EB6B3C988E1}" presName="sibTrans" presStyleCnt="0"/>
      <dgm:spPr/>
    </dgm:pt>
    <dgm:pt modelId="{E1B54390-FFD4-4B60-8A69-B81C72A35CD7}" type="pres">
      <dgm:prSet presAssocID="{1BB2337E-98F4-48B3-9A4E-FD5A16C416EB}" presName="compNode" presStyleCnt="0"/>
      <dgm:spPr/>
    </dgm:pt>
    <dgm:pt modelId="{C9CA6FB5-F686-4C26-ACFB-17EFCF9E2F1C}" type="pres">
      <dgm:prSet presAssocID="{1BB2337E-98F4-48B3-9A4E-FD5A16C416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95F3A89-E1C0-49A0-90FC-139228B9D6E2}" type="pres">
      <dgm:prSet presAssocID="{1BB2337E-98F4-48B3-9A4E-FD5A16C416EB}" presName="iconSpace" presStyleCnt="0"/>
      <dgm:spPr/>
    </dgm:pt>
    <dgm:pt modelId="{3779C0F2-04F7-48DD-AF5B-61D2CFA9D7C8}" type="pres">
      <dgm:prSet presAssocID="{1BB2337E-98F4-48B3-9A4E-FD5A16C416EB}" presName="parTx" presStyleLbl="revTx" presStyleIdx="2" presStyleCnt="4">
        <dgm:presLayoutVars>
          <dgm:chMax val="0"/>
          <dgm:chPref val="0"/>
        </dgm:presLayoutVars>
      </dgm:prSet>
      <dgm:spPr/>
    </dgm:pt>
    <dgm:pt modelId="{32037C40-6916-4989-89B3-52D8B105EF59}" type="pres">
      <dgm:prSet presAssocID="{1BB2337E-98F4-48B3-9A4E-FD5A16C416EB}" presName="txSpace" presStyleCnt="0"/>
      <dgm:spPr/>
    </dgm:pt>
    <dgm:pt modelId="{75C582AB-F66F-474E-A5E8-B6488E445EDD}" type="pres">
      <dgm:prSet presAssocID="{1BB2337E-98F4-48B3-9A4E-FD5A16C416EB}" presName="desTx" presStyleLbl="revTx" presStyleIdx="3" presStyleCnt="4">
        <dgm:presLayoutVars/>
      </dgm:prSet>
      <dgm:spPr/>
    </dgm:pt>
  </dgm:ptLst>
  <dgm:cxnLst>
    <dgm:cxn modelId="{DAE4E617-3ED4-4B4E-87EE-B16E0B4EDAE8}" type="presOf" srcId="{D1F1E3E1-3AC0-4C06-B022-D4B9709D2FE8}" destId="{36A21289-DE66-4DE1-ABC7-9ACEF24827C5}" srcOrd="0" destOrd="0" presId="urn:microsoft.com/office/officeart/2018/5/layout/CenteredIconLabelDescriptionList"/>
    <dgm:cxn modelId="{771D664C-1C0D-4F77-817C-CD1383233673}" type="presOf" srcId="{2B4CE5B4-F451-439F-9E57-5FE544527B5B}" destId="{75C582AB-F66F-474E-A5E8-B6488E445EDD}" srcOrd="0" destOrd="0" presId="urn:microsoft.com/office/officeart/2018/5/layout/CenteredIconLabelDescriptionList"/>
    <dgm:cxn modelId="{5A14014D-15C7-4AE1-8437-742231CB4911}" type="presOf" srcId="{8CE8AD46-3037-4815-925B-A468EA80A89F}" destId="{591B8E87-0471-4CF0-95AC-419CB2BFD604}" srcOrd="0" destOrd="0" presId="urn:microsoft.com/office/officeart/2018/5/layout/CenteredIconLabelDescriptionList"/>
    <dgm:cxn modelId="{510F1E76-B6C6-4B98-BECB-9D5B2398DC94}" srcId="{1BB2337E-98F4-48B3-9A4E-FD5A16C416EB}" destId="{CB48CF35-E41B-4085-A878-9385632930E9}" srcOrd="1" destOrd="0" parTransId="{7FA41255-5494-4F62-A846-ACF4C3DAE870}" sibTransId="{78309F87-52D9-4764-B9E7-CD0A9B2CBB14}"/>
    <dgm:cxn modelId="{A296E089-1972-4B1B-B2C4-710BC54503D9}" type="presOf" srcId="{1BB2337E-98F4-48B3-9A4E-FD5A16C416EB}" destId="{3779C0F2-04F7-48DD-AF5B-61D2CFA9D7C8}" srcOrd="0" destOrd="0" presId="urn:microsoft.com/office/officeart/2018/5/layout/CenteredIconLabelDescriptionList"/>
    <dgm:cxn modelId="{9DB9869D-A335-4AE6-A270-F0D925A06990}" type="presOf" srcId="{07959478-A52F-4388-82B5-3D4990D3E840}" destId="{1E190E8A-0113-4FE5-9A80-C11ED3F4A8F7}" srcOrd="0" destOrd="0" presId="urn:microsoft.com/office/officeart/2018/5/layout/CenteredIconLabelDescriptionList"/>
    <dgm:cxn modelId="{044A42A0-BB32-4029-9728-DA6A1EDDE3CD}" srcId="{8CE8AD46-3037-4815-925B-A468EA80A89F}" destId="{D1F1E3E1-3AC0-4C06-B022-D4B9709D2FE8}" srcOrd="0" destOrd="0" parTransId="{E184FA01-DA7E-4E52-992B-D0F744067F4B}" sibTransId="{A3952C88-49FF-4DFA-AC33-9EB6B3C988E1}"/>
    <dgm:cxn modelId="{FA7558B1-99C4-4625-89B1-5D6D1F4D2216}" type="presOf" srcId="{74F2C7D1-3B80-452F-B9D4-897DE3AA8901}" destId="{1E190E8A-0113-4FE5-9A80-C11ED3F4A8F7}" srcOrd="0" destOrd="1" presId="urn:microsoft.com/office/officeart/2018/5/layout/CenteredIconLabelDescriptionList"/>
    <dgm:cxn modelId="{028298C1-050A-414D-BC6F-8EFC0CD37019}" type="presOf" srcId="{CB48CF35-E41B-4085-A878-9385632930E9}" destId="{75C582AB-F66F-474E-A5E8-B6488E445EDD}" srcOrd="0" destOrd="1" presId="urn:microsoft.com/office/officeart/2018/5/layout/CenteredIconLabelDescriptionList"/>
    <dgm:cxn modelId="{266E67C4-6938-4BB9-8598-C97CABF37B4A}" srcId="{8CE8AD46-3037-4815-925B-A468EA80A89F}" destId="{1BB2337E-98F4-48B3-9A4E-FD5A16C416EB}" srcOrd="1" destOrd="0" parTransId="{C6F37183-AE01-40D6-857A-89DE6A664466}" sibTransId="{F89072F8-6754-4542-964A-10A47DF7E19E}"/>
    <dgm:cxn modelId="{A0C63FCA-338E-475C-BE60-84E5A91497A0}" srcId="{D1F1E3E1-3AC0-4C06-B022-D4B9709D2FE8}" destId="{74F2C7D1-3B80-452F-B9D4-897DE3AA8901}" srcOrd="1" destOrd="0" parTransId="{AE77992A-1730-424B-A995-4FA217434DFB}" sibTransId="{539F3884-F383-458B-BD6D-80665665F9AE}"/>
    <dgm:cxn modelId="{989F93D8-F862-47C1-894E-459B202694D0}" srcId="{1BB2337E-98F4-48B3-9A4E-FD5A16C416EB}" destId="{2B4CE5B4-F451-439F-9E57-5FE544527B5B}" srcOrd="0" destOrd="0" parTransId="{4B5C00EB-5174-4C50-A30B-E425153A90E1}" sibTransId="{41CEB7EE-3D1F-4901-91AA-41A880339A52}"/>
    <dgm:cxn modelId="{CB50F5E9-46AD-42B6-8DD3-4C124777AA74}" srcId="{D1F1E3E1-3AC0-4C06-B022-D4B9709D2FE8}" destId="{07959478-A52F-4388-82B5-3D4990D3E840}" srcOrd="0" destOrd="0" parTransId="{D9692611-52AA-43A4-9754-5CF9149EF036}" sibTransId="{1F9271B2-E53F-4D37-BC5E-7BBC6DFC78FF}"/>
    <dgm:cxn modelId="{86367164-1DF6-47A7-963A-A2A6F9E0A8E9}" type="presParOf" srcId="{591B8E87-0471-4CF0-95AC-419CB2BFD604}" destId="{34687A6D-8DE3-4FC1-A69E-F5DA8C06C393}" srcOrd="0" destOrd="0" presId="urn:microsoft.com/office/officeart/2018/5/layout/CenteredIconLabelDescriptionList"/>
    <dgm:cxn modelId="{9E33630A-82FC-4E9B-97F5-C42D90F91A5E}" type="presParOf" srcId="{34687A6D-8DE3-4FC1-A69E-F5DA8C06C393}" destId="{297A7196-7E72-4DF7-A750-4AEE9830F85E}" srcOrd="0" destOrd="0" presId="urn:microsoft.com/office/officeart/2018/5/layout/CenteredIconLabelDescriptionList"/>
    <dgm:cxn modelId="{EC7097FD-5114-4765-9932-6D613811DD1E}" type="presParOf" srcId="{34687A6D-8DE3-4FC1-A69E-F5DA8C06C393}" destId="{8D106111-F9E4-44D3-BBD6-AC9C08ADDC1D}" srcOrd="1" destOrd="0" presId="urn:microsoft.com/office/officeart/2018/5/layout/CenteredIconLabelDescriptionList"/>
    <dgm:cxn modelId="{794CED1F-0B05-408D-AFEE-485473392DEE}" type="presParOf" srcId="{34687A6D-8DE3-4FC1-A69E-F5DA8C06C393}" destId="{36A21289-DE66-4DE1-ABC7-9ACEF24827C5}" srcOrd="2" destOrd="0" presId="urn:microsoft.com/office/officeart/2018/5/layout/CenteredIconLabelDescriptionList"/>
    <dgm:cxn modelId="{CEB20AD8-A2DB-4B11-87DE-8F05612074E7}" type="presParOf" srcId="{34687A6D-8DE3-4FC1-A69E-F5DA8C06C393}" destId="{79A671E8-6274-405A-A590-12FE750DBE93}" srcOrd="3" destOrd="0" presId="urn:microsoft.com/office/officeart/2018/5/layout/CenteredIconLabelDescriptionList"/>
    <dgm:cxn modelId="{77AA66CA-0DA4-4380-9282-0F2A0FE06E92}" type="presParOf" srcId="{34687A6D-8DE3-4FC1-A69E-F5DA8C06C393}" destId="{1E190E8A-0113-4FE5-9A80-C11ED3F4A8F7}" srcOrd="4" destOrd="0" presId="urn:microsoft.com/office/officeart/2018/5/layout/CenteredIconLabelDescriptionList"/>
    <dgm:cxn modelId="{951F2795-19AC-4191-A113-23C73DA1E946}" type="presParOf" srcId="{591B8E87-0471-4CF0-95AC-419CB2BFD604}" destId="{F17F4360-05FF-4688-86AE-98F542192BB9}" srcOrd="1" destOrd="0" presId="urn:microsoft.com/office/officeart/2018/5/layout/CenteredIconLabelDescriptionList"/>
    <dgm:cxn modelId="{5FFAFA81-011F-47DA-BEDC-6018624CC183}" type="presParOf" srcId="{591B8E87-0471-4CF0-95AC-419CB2BFD604}" destId="{E1B54390-FFD4-4B60-8A69-B81C72A35CD7}" srcOrd="2" destOrd="0" presId="urn:microsoft.com/office/officeart/2018/5/layout/CenteredIconLabelDescriptionList"/>
    <dgm:cxn modelId="{0511EE1A-7294-46E6-9599-D7A4BCBE126D}" type="presParOf" srcId="{E1B54390-FFD4-4B60-8A69-B81C72A35CD7}" destId="{C9CA6FB5-F686-4C26-ACFB-17EFCF9E2F1C}" srcOrd="0" destOrd="0" presId="urn:microsoft.com/office/officeart/2018/5/layout/CenteredIconLabelDescriptionList"/>
    <dgm:cxn modelId="{9BFB9DAB-75D2-4FC1-B51D-96C5C82F22DD}" type="presParOf" srcId="{E1B54390-FFD4-4B60-8A69-B81C72A35CD7}" destId="{F95F3A89-E1C0-49A0-90FC-139228B9D6E2}" srcOrd="1" destOrd="0" presId="urn:microsoft.com/office/officeart/2018/5/layout/CenteredIconLabelDescriptionList"/>
    <dgm:cxn modelId="{D26DA41E-0CED-4702-A1BE-1B2590888A2E}" type="presParOf" srcId="{E1B54390-FFD4-4B60-8A69-B81C72A35CD7}" destId="{3779C0F2-04F7-48DD-AF5B-61D2CFA9D7C8}" srcOrd="2" destOrd="0" presId="urn:microsoft.com/office/officeart/2018/5/layout/CenteredIconLabelDescriptionList"/>
    <dgm:cxn modelId="{7A5DECEB-506C-4056-9B58-913A3C222F9F}" type="presParOf" srcId="{E1B54390-FFD4-4B60-8A69-B81C72A35CD7}" destId="{32037C40-6916-4989-89B3-52D8B105EF59}" srcOrd="3" destOrd="0" presId="urn:microsoft.com/office/officeart/2018/5/layout/CenteredIconLabelDescriptionList"/>
    <dgm:cxn modelId="{BC6392CE-BBE9-49CF-AC0C-59F574CA17AE}" type="presParOf" srcId="{E1B54390-FFD4-4B60-8A69-B81C72A35CD7}" destId="{75C582AB-F66F-474E-A5E8-B6488E445ED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770735-F8C8-4E68-B6D8-B2C97F67C7E0}" type="doc">
      <dgm:prSet loTypeId="urn:microsoft.com/office/officeart/2005/8/layout/chevro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2B3FF9-AE28-4B51-9562-841AE40CA5E4}">
      <dgm:prSet custT="1"/>
      <dgm:spPr/>
      <dgm:t>
        <a:bodyPr/>
        <a:lstStyle/>
        <a:p>
          <a:pPr rtl="0"/>
          <a:r>
            <a:rPr lang="en-GB" sz="1800" b="1">
              <a:solidFill>
                <a:schemeClr val="accent4">
                  <a:lumMod val="75000"/>
                </a:schemeClr>
              </a:solidFill>
              <a:latin typeface="Calibri"/>
              <a:ea typeface="Calibri"/>
              <a:cs typeface="Calibri"/>
            </a:rPr>
            <a:t>HG-GNN</a:t>
          </a:r>
          <a:r>
            <a:rPr lang="en-GB" sz="1800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 </a:t>
          </a:r>
          <a:r>
            <a:rPr lang="en-GB" sz="1800" b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 - </a:t>
          </a:r>
          <a:r>
            <a:rPr lang="en-GB" sz="1800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Graph based method</a:t>
          </a:r>
          <a:r>
            <a:rPr lang="en-GB" sz="1800" b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 –Focused on Global Graph construction and Graph Neural Network</a:t>
          </a:r>
        </a:p>
      </dgm:t>
    </dgm:pt>
    <dgm:pt modelId="{F1DF6A70-182F-4250-B8C3-65AD18ACBB0A}" type="parTrans" cxnId="{40728B4E-1FD2-4BAA-A968-83B992C79D4A}">
      <dgm:prSet/>
      <dgm:spPr/>
      <dgm:t>
        <a:bodyPr/>
        <a:lstStyle/>
        <a:p>
          <a:endParaRPr lang="en-US" sz="1800"/>
        </a:p>
      </dgm:t>
    </dgm:pt>
    <dgm:pt modelId="{0D7687D5-0766-4DA7-B1C8-D9E4D982C121}" type="sibTrans" cxnId="{40728B4E-1FD2-4BAA-A968-83B992C79D4A}">
      <dgm:prSet/>
      <dgm:spPr/>
      <dgm:t>
        <a:bodyPr/>
        <a:lstStyle/>
        <a:p>
          <a:endParaRPr lang="en-US" sz="1800"/>
        </a:p>
      </dgm:t>
    </dgm:pt>
    <dgm:pt modelId="{D1420952-5633-CB4F-BC58-16C41D833D1F}">
      <dgm:prSet custT="1"/>
      <dgm:spPr/>
      <dgm:t>
        <a:bodyPr/>
        <a:lstStyle/>
        <a:p>
          <a:pPr rtl="0"/>
          <a:r>
            <a:rPr lang="en-GB" sz="1800" b="1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</a:rPr>
            <a:t>ISCON</a:t>
          </a:r>
          <a:r>
            <a:rPr lang="en-US" sz="1800" b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 - </a:t>
          </a:r>
          <a:r>
            <a:rPr lang="en-US" sz="1800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Context aware method </a:t>
          </a:r>
          <a:r>
            <a:rPr lang="en-US" sz="1800" b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– Focused on contextualizing Sessions and LSTMs </a:t>
          </a:r>
        </a:p>
      </dgm:t>
    </dgm:pt>
    <dgm:pt modelId="{7B863B1F-942E-BD4C-AE2D-8ED4F94DCB7A}" type="parTrans" cxnId="{8F892492-E067-644D-A4E9-172A4694702C}">
      <dgm:prSet/>
      <dgm:spPr/>
      <dgm:t>
        <a:bodyPr/>
        <a:lstStyle/>
        <a:p>
          <a:endParaRPr lang="en-US" sz="1800"/>
        </a:p>
      </dgm:t>
    </dgm:pt>
    <dgm:pt modelId="{1E0EEF27-95D8-704D-A5F8-476265867421}" type="sibTrans" cxnId="{8F892492-E067-644D-A4E9-172A4694702C}">
      <dgm:prSet/>
      <dgm:spPr/>
      <dgm:t>
        <a:bodyPr/>
        <a:lstStyle/>
        <a:p>
          <a:endParaRPr lang="en-US" sz="1800"/>
        </a:p>
      </dgm:t>
    </dgm:pt>
    <dgm:pt modelId="{87AD0B53-EE9C-EB4E-8C65-8CEBD4AD3D08}">
      <dgm:prSet phldr="0" custT="1"/>
      <dgm:spPr/>
      <dgm:t>
        <a:bodyPr/>
        <a:lstStyle/>
        <a:p>
          <a:pPr rtl="0"/>
          <a:r>
            <a:rPr lang="en-US" sz="1800" b="1" dirty="0">
              <a:solidFill>
                <a:schemeClr val="tx2"/>
              </a:solidFill>
              <a:latin typeface="Calibri"/>
              <a:ea typeface="Calibri"/>
              <a:cs typeface="Calibri"/>
            </a:rPr>
            <a:t>Limitations</a:t>
          </a:r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</a:rPr>
            <a:t> </a:t>
          </a:r>
          <a:r>
            <a:rPr lang="en-US" sz="1800" b="1" dirty="0">
              <a:solidFill>
                <a:schemeClr val="tx2"/>
              </a:solidFill>
              <a:latin typeface="Calibri"/>
              <a:ea typeface="Calibri"/>
              <a:cs typeface="Calibri"/>
            </a:rPr>
            <a:t>of Current Session Based Recommender systems :</a:t>
          </a:r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</a:rPr>
            <a:t> </a:t>
          </a:r>
        </a:p>
      </dgm:t>
    </dgm:pt>
    <dgm:pt modelId="{695E3962-EC8A-DB48-8859-F85B335FD45F}" type="parTrans" cxnId="{20265A01-2B63-D34C-A8AD-331CB40B6571}">
      <dgm:prSet/>
      <dgm:spPr/>
      <dgm:t>
        <a:bodyPr/>
        <a:lstStyle/>
        <a:p>
          <a:endParaRPr lang="en-GB" sz="1800"/>
        </a:p>
      </dgm:t>
    </dgm:pt>
    <dgm:pt modelId="{09561185-BB49-7941-87D9-10D8264934CE}" type="sibTrans" cxnId="{20265A01-2B63-D34C-A8AD-331CB40B6571}">
      <dgm:prSet/>
      <dgm:spPr/>
      <dgm:t>
        <a:bodyPr/>
        <a:lstStyle/>
        <a:p>
          <a:endParaRPr lang="en-GB" sz="1800"/>
        </a:p>
      </dgm:t>
    </dgm:pt>
    <dgm:pt modelId="{8ED41B72-60CB-4284-8327-D62FB020F406}">
      <dgm:prSet phldr="0" custT="1"/>
      <dgm:spPr/>
      <dgm:t>
        <a:bodyPr/>
        <a:lstStyle/>
        <a:p>
          <a:pPr rtl="0"/>
          <a:r>
            <a:rPr lang="en-US" sz="1800" b="0" dirty="0">
              <a:solidFill>
                <a:schemeClr val="tx1"/>
              </a:solidFill>
              <a:latin typeface="Calibri"/>
              <a:ea typeface="Calibri"/>
              <a:cs typeface="Calibri"/>
            </a:rPr>
            <a:t>Focus on item transition patterns neglecting user historical interactions (Non-Personalized Recommendations)</a:t>
          </a:r>
        </a:p>
      </dgm:t>
    </dgm:pt>
    <dgm:pt modelId="{F7599F87-7FB6-41DD-B471-E248F424B231}" type="sibTrans" cxnId="{E228E8F8-43EA-452B-813A-F7063C734C27}">
      <dgm:prSet/>
      <dgm:spPr/>
      <dgm:t>
        <a:bodyPr/>
        <a:lstStyle/>
        <a:p>
          <a:endParaRPr lang="en-US" sz="1800"/>
        </a:p>
      </dgm:t>
    </dgm:pt>
    <dgm:pt modelId="{D70182B1-5778-4FE7-9A48-540531995A7F}" type="parTrans" cxnId="{E228E8F8-43EA-452B-813A-F7063C734C27}">
      <dgm:prSet/>
      <dgm:spPr/>
      <dgm:t>
        <a:bodyPr/>
        <a:lstStyle/>
        <a:p>
          <a:endParaRPr lang="en-US" sz="1800"/>
        </a:p>
      </dgm:t>
    </dgm:pt>
    <dgm:pt modelId="{13E8043B-0BED-0049-A2D3-42DD4BC50E7D}">
      <dgm:prSet custT="1"/>
      <dgm:spPr/>
      <dgm:t>
        <a:bodyPr/>
        <a:lstStyle/>
        <a:p>
          <a:pPr rtl="0"/>
          <a:endParaRPr lang="en-US" sz="1800" b="1">
            <a:solidFill>
              <a:schemeClr val="accent6">
                <a:lumMod val="75000"/>
              </a:schemeClr>
            </a:solidFill>
            <a:latin typeface="Calibri"/>
            <a:ea typeface="Calibri"/>
            <a:cs typeface="Calibri"/>
          </a:endParaRPr>
        </a:p>
      </dgm:t>
    </dgm:pt>
    <dgm:pt modelId="{B42E51DC-6874-A845-802F-B830628B2E83}" type="parTrans" cxnId="{FE246A32-E872-5249-8810-1E2E9AE90712}">
      <dgm:prSet/>
      <dgm:spPr/>
      <dgm:t>
        <a:bodyPr/>
        <a:lstStyle/>
        <a:p>
          <a:endParaRPr lang="en-GB" sz="1800"/>
        </a:p>
      </dgm:t>
    </dgm:pt>
    <dgm:pt modelId="{1A8CF01A-4ECC-9741-8D25-8CC67D99B517}" type="sibTrans" cxnId="{FE246A32-E872-5249-8810-1E2E9AE90712}">
      <dgm:prSet/>
      <dgm:spPr/>
      <dgm:t>
        <a:bodyPr/>
        <a:lstStyle/>
        <a:p>
          <a:endParaRPr lang="en-GB" sz="1800"/>
        </a:p>
      </dgm:t>
    </dgm:pt>
    <dgm:pt modelId="{02A9CDF3-5383-48E4-B11E-C0FDF91EAE85}">
      <dgm:prSet custT="1"/>
      <dgm:spPr/>
      <dgm:t>
        <a:bodyPr/>
        <a:lstStyle/>
        <a:p>
          <a:pPr rtl="0"/>
          <a:r>
            <a:rPr lang="en-US" sz="1800" b="0" dirty="0">
              <a:latin typeface="Calibri"/>
              <a:cs typeface="Calibri"/>
            </a:rPr>
            <a:t>Limited to sessions of current user</a:t>
          </a:r>
        </a:p>
      </dgm:t>
    </dgm:pt>
    <dgm:pt modelId="{8530C8A1-43E4-4CFA-89B5-ADB40EECF363}" type="parTrans" cxnId="{C5E4F304-C3DD-BD4B-882F-5E21605F1974}">
      <dgm:prSet/>
      <dgm:spPr/>
      <dgm:t>
        <a:bodyPr/>
        <a:lstStyle/>
        <a:p>
          <a:endParaRPr lang="en-GB"/>
        </a:p>
      </dgm:t>
    </dgm:pt>
    <dgm:pt modelId="{4AFCBAD1-6F4D-4E87-A13A-3B7766F83168}" type="sibTrans" cxnId="{C5E4F304-C3DD-BD4B-882F-5E21605F1974}">
      <dgm:prSet/>
      <dgm:spPr/>
      <dgm:t>
        <a:bodyPr/>
        <a:lstStyle/>
        <a:p>
          <a:endParaRPr lang="en-GB"/>
        </a:p>
      </dgm:t>
    </dgm:pt>
    <dgm:pt modelId="{41A8E189-86B5-4034-9D03-385917F01833}">
      <dgm:prSet custT="1"/>
      <dgm:spPr/>
      <dgm:t>
        <a:bodyPr/>
        <a:lstStyle/>
        <a:p>
          <a:pPr rtl="0"/>
          <a:r>
            <a:rPr lang="en-US" sz="1800" b="0" dirty="0">
              <a:latin typeface="Calibri"/>
              <a:cs typeface="Calibri"/>
            </a:rPr>
            <a:t>Do not leverage implicit session contexts for next item recommendation</a:t>
          </a:r>
        </a:p>
      </dgm:t>
    </dgm:pt>
    <dgm:pt modelId="{B2C04D27-534D-475E-A873-6B669C99AA1B}" type="parTrans" cxnId="{801C7844-9ABF-433C-8817-6D20495266F5}">
      <dgm:prSet/>
      <dgm:spPr/>
      <dgm:t>
        <a:bodyPr/>
        <a:lstStyle/>
        <a:p>
          <a:endParaRPr lang="en-GB"/>
        </a:p>
      </dgm:t>
    </dgm:pt>
    <dgm:pt modelId="{E92B2173-0F10-4A3A-BAB4-4038B090094A}" type="sibTrans" cxnId="{801C7844-9ABF-433C-8817-6D20495266F5}">
      <dgm:prSet/>
      <dgm:spPr/>
      <dgm:t>
        <a:bodyPr/>
        <a:lstStyle/>
        <a:p>
          <a:endParaRPr lang="en-GB"/>
        </a:p>
      </dgm:t>
    </dgm:pt>
    <dgm:pt modelId="{0ADE6DFA-45EB-914F-B17D-1E8B9F0DEC70}">
      <dgm:prSet custT="1"/>
      <dgm:spPr/>
      <dgm:t>
        <a:bodyPr/>
        <a:lstStyle/>
        <a:p>
          <a:r>
            <a:rPr lang="en-US" sz="1800" b="1" dirty="0">
              <a:solidFill>
                <a:schemeClr val="tx2"/>
              </a:solidFill>
              <a:latin typeface="Calibri"/>
              <a:ea typeface="Calibri"/>
              <a:cs typeface="Calibri"/>
            </a:rPr>
            <a:t>Our Selected Methods:</a:t>
          </a:r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</a:rPr>
            <a:t> </a:t>
          </a:r>
          <a:endParaRPr lang="en-GB" sz="1800" b="0" dirty="0">
            <a:solidFill>
              <a:schemeClr val="tx1">
                <a:lumMod val="75000"/>
                <a:lumOff val="25000"/>
              </a:schemeClr>
            </a:solidFill>
            <a:latin typeface="Calibri"/>
            <a:ea typeface="Calibri"/>
            <a:cs typeface="Calibri"/>
          </a:endParaRPr>
        </a:p>
      </dgm:t>
    </dgm:pt>
    <dgm:pt modelId="{BDDBA971-7F31-1B42-859F-CBC5E9D9CC80}" type="parTrans" cxnId="{F5A05AA9-D2E4-C947-8CC2-73550F7A4336}">
      <dgm:prSet/>
      <dgm:spPr/>
      <dgm:t>
        <a:bodyPr/>
        <a:lstStyle/>
        <a:p>
          <a:endParaRPr lang="en-GB"/>
        </a:p>
      </dgm:t>
    </dgm:pt>
    <dgm:pt modelId="{C404A65E-7006-5C4A-8426-41D95E81886C}" type="sibTrans" cxnId="{F5A05AA9-D2E4-C947-8CC2-73550F7A4336}">
      <dgm:prSet/>
      <dgm:spPr/>
      <dgm:t>
        <a:bodyPr/>
        <a:lstStyle/>
        <a:p>
          <a:endParaRPr lang="en-GB"/>
        </a:p>
      </dgm:t>
    </dgm:pt>
    <dgm:pt modelId="{F630032A-199B-ED44-9116-311215116DF3}">
      <dgm:prSet custT="1"/>
      <dgm:spPr/>
      <dgm:t>
        <a:bodyPr/>
        <a:lstStyle/>
        <a:p>
          <a:pPr rtl="0"/>
          <a:endParaRPr lang="en-GB" sz="1800" b="0" dirty="0">
            <a:solidFill>
              <a:schemeClr val="tx1">
                <a:lumMod val="75000"/>
                <a:lumOff val="25000"/>
              </a:schemeClr>
            </a:solidFill>
            <a:latin typeface="Calibri"/>
            <a:ea typeface="Calibri"/>
            <a:cs typeface="Calibri"/>
          </a:endParaRPr>
        </a:p>
      </dgm:t>
    </dgm:pt>
    <dgm:pt modelId="{8AD022A2-9BE4-FE4C-BE88-C97E3662A64E}" type="parTrans" cxnId="{D5D077E0-AAEE-D149-A8FE-49EC3E7007A5}">
      <dgm:prSet/>
      <dgm:spPr/>
      <dgm:t>
        <a:bodyPr/>
        <a:lstStyle/>
        <a:p>
          <a:endParaRPr lang="en-GB"/>
        </a:p>
      </dgm:t>
    </dgm:pt>
    <dgm:pt modelId="{8E3FB08D-C43B-DC40-BC00-E7409A9706FC}" type="sibTrans" cxnId="{D5D077E0-AAEE-D149-A8FE-49EC3E7007A5}">
      <dgm:prSet/>
      <dgm:spPr/>
      <dgm:t>
        <a:bodyPr/>
        <a:lstStyle/>
        <a:p>
          <a:endParaRPr lang="en-GB"/>
        </a:p>
      </dgm:t>
    </dgm:pt>
    <dgm:pt modelId="{1EEB2CC4-3E1C-2245-8406-B5C9B466AB33}" type="pres">
      <dgm:prSet presAssocID="{AD770735-F8C8-4E68-B6D8-B2C97F67C7E0}" presName="linearFlow" presStyleCnt="0">
        <dgm:presLayoutVars>
          <dgm:dir/>
          <dgm:animLvl val="lvl"/>
          <dgm:resizeHandles val="exact"/>
        </dgm:presLayoutVars>
      </dgm:prSet>
      <dgm:spPr/>
    </dgm:pt>
    <dgm:pt modelId="{0451EC8A-19D1-DB44-AF45-09DEEAC6B20A}" type="pres">
      <dgm:prSet presAssocID="{13E8043B-0BED-0049-A2D3-42DD4BC50E7D}" presName="composite" presStyleCnt="0"/>
      <dgm:spPr/>
    </dgm:pt>
    <dgm:pt modelId="{6578B3E4-C10D-3944-AEE7-A9552CCE9472}" type="pres">
      <dgm:prSet presAssocID="{13E8043B-0BED-0049-A2D3-42DD4BC50E7D}" presName="parentText" presStyleLbl="alignNode1" presStyleIdx="0" presStyleCnt="2" custScaleY="91678" custLinFactNeighborX="-2105" custLinFactNeighborY="9372">
        <dgm:presLayoutVars>
          <dgm:chMax val="1"/>
          <dgm:bulletEnabled val="1"/>
        </dgm:presLayoutVars>
      </dgm:prSet>
      <dgm:spPr/>
    </dgm:pt>
    <dgm:pt modelId="{192AEFA0-BA37-0342-945B-9569795C74CC}" type="pres">
      <dgm:prSet presAssocID="{13E8043B-0BED-0049-A2D3-42DD4BC50E7D}" presName="descendantText" presStyleLbl="alignAcc1" presStyleIdx="0" presStyleCnt="2" custScaleY="92982" custLinFactNeighborX="-134" custLinFactNeighborY="10810">
        <dgm:presLayoutVars>
          <dgm:bulletEnabled val="1"/>
        </dgm:presLayoutVars>
      </dgm:prSet>
      <dgm:spPr/>
    </dgm:pt>
    <dgm:pt modelId="{C23E3B04-FA26-AF47-8F50-861BC64015F3}" type="pres">
      <dgm:prSet presAssocID="{1A8CF01A-4ECC-9741-8D25-8CC67D99B517}" presName="sp" presStyleCnt="0"/>
      <dgm:spPr/>
    </dgm:pt>
    <dgm:pt modelId="{96E9ACDB-A063-FC45-A0CD-45AE2AF80B18}" type="pres">
      <dgm:prSet presAssocID="{F630032A-199B-ED44-9116-311215116DF3}" presName="composite" presStyleCnt="0"/>
      <dgm:spPr/>
    </dgm:pt>
    <dgm:pt modelId="{8E9C87B8-6294-2D40-9ED1-A74CA1AC133D}" type="pres">
      <dgm:prSet presAssocID="{F630032A-199B-ED44-9116-311215116DF3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BF1E80AB-580F-3E4A-A9F2-535E3259757F}" type="pres">
      <dgm:prSet presAssocID="{F630032A-199B-ED44-9116-311215116DF3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20265A01-2B63-D34C-A8AD-331CB40B6571}" srcId="{13E8043B-0BED-0049-A2D3-42DD4BC50E7D}" destId="{87AD0B53-EE9C-EB4E-8C65-8CEBD4AD3D08}" srcOrd="0" destOrd="0" parTransId="{695E3962-EC8A-DB48-8859-F85B335FD45F}" sibTransId="{09561185-BB49-7941-87D9-10D8264934CE}"/>
    <dgm:cxn modelId="{C5E4F304-C3DD-BD4B-882F-5E21605F1974}" srcId="{87AD0B53-EE9C-EB4E-8C65-8CEBD4AD3D08}" destId="{02A9CDF3-5383-48E4-B11E-C0FDF91EAE85}" srcOrd="1" destOrd="0" parTransId="{8530C8A1-43E4-4CFA-89B5-ADB40EECF363}" sibTransId="{4AFCBAD1-6F4D-4E87-A13A-3B7766F83168}"/>
    <dgm:cxn modelId="{980CA420-A8CA-4C2B-AA52-C79611C0A68A}" type="presOf" srcId="{8ED41B72-60CB-4284-8327-D62FB020F406}" destId="{192AEFA0-BA37-0342-945B-9569795C74CC}" srcOrd="0" destOrd="1" presId="urn:microsoft.com/office/officeart/2005/8/layout/chevron2"/>
    <dgm:cxn modelId="{6567BF23-67C0-4D1E-BD6B-DA6EBDE69277}" type="presOf" srcId="{87AD0B53-EE9C-EB4E-8C65-8CEBD4AD3D08}" destId="{192AEFA0-BA37-0342-945B-9569795C74CC}" srcOrd="0" destOrd="0" presId="urn:microsoft.com/office/officeart/2005/8/layout/chevron2"/>
    <dgm:cxn modelId="{FE246A32-E872-5249-8810-1E2E9AE90712}" srcId="{AD770735-F8C8-4E68-B6D8-B2C97F67C7E0}" destId="{13E8043B-0BED-0049-A2D3-42DD4BC50E7D}" srcOrd="0" destOrd="0" parTransId="{B42E51DC-6874-A845-802F-B830628B2E83}" sibTransId="{1A8CF01A-4ECC-9741-8D25-8CC67D99B517}"/>
    <dgm:cxn modelId="{481CF438-69F7-0E4A-836A-BE59076E2B7B}" type="presOf" srcId="{D1420952-5633-CB4F-BC58-16C41D833D1F}" destId="{BF1E80AB-580F-3E4A-A9F2-535E3259757F}" srcOrd="0" destOrd="2" presId="urn:microsoft.com/office/officeart/2005/8/layout/chevron2"/>
    <dgm:cxn modelId="{801C7844-9ABF-433C-8817-6D20495266F5}" srcId="{87AD0B53-EE9C-EB4E-8C65-8CEBD4AD3D08}" destId="{41A8E189-86B5-4034-9D03-385917F01833}" srcOrd="2" destOrd="0" parTransId="{B2C04D27-534D-475E-A873-6B669C99AA1B}" sibTransId="{E92B2173-0F10-4A3A-BAB4-4038B090094A}"/>
    <dgm:cxn modelId="{3CB4CF4C-6D5C-4944-9704-9A295D7F7AD4}" type="presOf" srcId="{02A9CDF3-5383-48E4-B11E-C0FDF91EAE85}" destId="{192AEFA0-BA37-0342-945B-9569795C74CC}" srcOrd="0" destOrd="2" presId="urn:microsoft.com/office/officeart/2005/8/layout/chevron2"/>
    <dgm:cxn modelId="{40728B4E-1FD2-4BAA-A968-83B992C79D4A}" srcId="{0ADE6DFA-45EB-914F-B17D-1E8B9F0DEC70}" destId="{D82B3FF9-AE28-4B51-9562-841AE40CA5E4}" srcOrd="0" destOrd="0" parTransId="{F1DF6A70-182F-4250-B8C3-65AD18ACBB0A}" sibTransId="{0D7687D5-0766-4DA7-B1C8-D9E4D982C121}"/>
    <dgm:cxn modelId="{6A353F69-C214-BC41-8255-11B1A224466A}" type="presOf" srcId="{0ADE6DFA-45EB-914F-B17D-1E8B9F0DEC70}" destId="{BF1E80AB-580F-3E4A-A9F2-535E3259757F}" srcOrd="0" destOrd="0" presId="urn:microsoft.com/office/officeart/2005/8/layout/chevron2"/>
    <dgm:cxn modelId="{216B308A-E627-5E47-A5BC-404D296381CC}" type="presOf" srcId="{D82B3FF9-AE28-4B51-9562-841AE40CA5E4}" destId="{BF1E80AB-580F-3E4A-A9F2-535E3259757F}" srcOrd="0" destOrd="1" presId="urn:microsoft.com/office/officeart/2005/8/layout/chevron2"/>
    <dgm:cxn modelId="{8F892492-E067-644D-A4E9-172A4694702C}" srcId="{0ADE6DFA-45EB-914F-B17D-1E8B9F0DEC70}" destId="{D1420952-5633-CB4F-BC58-16C41D833D1F}" srcOrd="1" destOrd="0" parTransId="{7B863B1F-942E-BD4C-AE2D-8ED4F94DCB7A}" sibTransId="{1E0EEF27-95D8-704D-A5F8-476265867421}"/>
    <dgm:cxn modelId="{F5A05AA9-D2E4-C947-8CC2-73550F7A4336}" srcId="{F630032A-199B-ED44-9116-311215116DF3}" destId="{0ADE6DFA-45EB-914F-B17D-1E8B9F0DEC70}" srcOrd="0" destOrd="0" parTransId="{BDDBA971-7F31-1B42-859F-CBC5E9D9CC80}" sibTransId="{C404A65E-7006-5C4A-8426-41D95E81886C}"/>
    <dgm:cxn modelId="{3EB365BC-46F9-4BE5-B9F6-978C3E4AD643}" type="presOf" srcId="{13E8043B-0BED-0049-A2D3-42DD4BC50E7D}" destId="{6578B3E4-C10D-3944-AEE7-A9552CCE9472}" srcOrd="0" destOrd="0" presId="urn:microsoft.com/office/officeart/2005/8/layout/chevron2"/>
    <dgm:cxn modelId="{D5D077E0-AAEE-D149-A8FE-49EC3E7007A5}" srcId="{AD770735-F8C8-4E68-B6D8-B2C97F67C7E0}" destId="{F630032A-199B-ED44-9116-311215116DF3}" srcOrd="1" destOrd="0" parTransId="{8AD022A2-9BE4-FE4C-BE88-C97E3662A64E}" sibTransId="{8E3FB08D-C43B-DC40-BC00-E7409A9706FC}"/>
    <dgm:cxn modelId="{F7E545E2-8B3D-4665-83A3-834677BCF233}" type="presOf" srcId="{AD770735-F8C8-4E68-B6D8-B2C97F67C7E0}" destId="{1EEB2CC4-3E1C-2245-8406-B5C9B466AB33}" srcOrd="0" destOrd="0" presId="urn:microsoft.com/office/officeart/2005/8/layout/chevron2"/>
    <dgm:cxn modelId="{3654A0E4-D967-3C4A-9C34-B7E81FFAFE4E}" type="presOf" srcId="{F630032A-199B-ED44-9116-311215116DF3}" destId="{8E9C87B8-6294-2D40-9ED1-A74CA1AC133D}" srcOrd="0" destOrd="0" presId="urn:microsoft.com/office/officeart/2005/8/layout/chevron2"/>
    <dgm:cxn modelId="{09D2ECEA-B2FB-420A-A3B5-A1FF3DDE080A}" type="presOf" srcId="{41A8E189-86B5-4034-9D03-385917F01833}" destId="{192AEFA0-BA37-0342-945B-9569795C74CC}" srcOrd="0" destOrd="3" presId="urn:microsoft.com/office/officeart/2005/8/layout/chevron2"/>
    <dgm:cxn modelId="{E228E8F8-43EA-452B-813A-F7063C734C27}" srcId="{87AD0B53-EE9C-EB4E-8C65-8CEBD4AD3D08}" destId="{8ED41B72-60CB-4284-8327-D62FB020F406}" srcOrd="0" destOrd="0" parTransId="{D70182B1-5778-4FE7-9A48-540531995A7F}" sibTransId="{F7599F87-7FB6-41DD-B471-E248F424B231}"/>
    <dgm:cxn modelId="{103B117D-C30C-44D6-A243-35ED53DBDE5F}" type="presParOf" srcId="{1EEB2CC4-3E1C-2245-8406-B5C9B466AB33}" destId="{0451EC8A-19D1-DB44-AF45-09DEEAC6B20A}" srcOrd="0" destOrd="0" presId="urn:microsoft.com/office/officeart/2005/8/layout/chevron2"/>
    <dgm:cxn modelId="{F41C9C07-0497-411B-AFC2-0F336D914049}" type="presParOf" srcId="{0451EC8A-19D1-DB44-AF45-09DEEAC6B20A}" destId="{6578B3E4-C10D-3944-AEE7-A9552CCE9472}" srcOrd="0" destOrd="0" presId="urn:microsoft.com/office/officeart/2005/8/layout/chevron2"/>
    <dgm:cxn modelId="{C57A7146-9CF1-4B10-B5A6-AB91B45FF724}" type="presParOf" srcId="{0451EC8A-19D1-DB44-AF45-09DEEAC6B20A}" destId="{192AEFA0-BA37-0342-945B-9569795C74CC}" srcOrd="1" destOrd="0" presId="urn:microsoft.com/office/officeart/2005/8/layout/chevron2"/>
    <dgm:cxn modelId="{4F4BE6A1-D5FE-4D67-9BB2-590943E51525}" type="presParOf" srcId="{1EEB2CC4-3E1C-2245-8406-B5C9B466AB33}" destId="{C23E3B04-FA26-AF47-8F50-861BC64015F3}" srcOrd="1" destOrd="0" presId="urn:microsoft.com/office/officeart/2005/8/layout/chevron2"/>
    <dgm:cxn modelId="{ED1A26A7-9B17-DB4E-9F81-DB1498B86EE5}" type="presParOf" srcId="{1EEB2CC4-3E1C-2245-8406-B5C9B466AB33}" destId="{96E9ACDB-A063-FC45-A0CD-45AE2AF80B18}" srcOrd="2" destOrd="0" presId="urn:microsoft.com/office/officeart/2005/8/layout/chevron2"/>
    <dgm:cxn modelId="{72FAC19D-08CD-7C47-8353-A968B31992D1}" type="presParOf" srcId="{96E9ACDB-A063-FC45-A0CD-45AE2AF80B18}" destId="{8E9C87B8-6294-2D40-9ED1-A74CA1AC133D}" srcOrd="0" destOrd="0" presId="urn:microsoft.com/office/officeart/2005/8/layout/chevron2"/>
    <dgm:cxn modelId="{9C4CA563-F9AD-464C-B1D7-1181494E333B}" type="presParOf" srcId="{96E9ACDB-A063-FC45-A0CD-45AE2AF80B18}" destId="{BF1E80AB-580F-3E4A-A9F2-535E325975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8F27CA-E097-504D-9EFF-74347BC7C52D}" type="doc">
      <dgm:prSet loTypeId="urn:microsoft.com/office/officeart/2005/8/layout/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A17F2D0C-ABFE-FA41-925B-5CE2F77C5AC7}">
      <dgm:prSet phldrT="[Text]"/>
      <dgm:spPr/>
      <dgm:t>
        <a:bodyPr/>
        <a:lstStyle/>
        <a:p>
          <a:pPr>
            <a:buNone/>
          </a:pPr>
          <a:r>
            <a:rPr lang="en-GB" b="1">
              <a:ea typeface="+mn-lt"/>
              <a:cs typeface="+mn-lt"/>
            </a:rPr>
            <a:t>Heterogenous</a:t>
          </a:r>
          <a:r>
            <a:rPr lang="en-GB" b="1"/>
            <a:t> Graph Neural Network</a:t>
          </a:r>
          <a:endParaRPr lang="en-GB" dirty="0"/>
        </a:p>
      </dgm:t>
    </dgm:pt>
    <dgm:pt modelId="{C48D1CF5-9E5A-0949-AF74-DAE93B2EDF28}" type="parTrans" cxnId="{7CCF21A9-696F-DB40-BF2E-0B261D2533F7}">
      <dgm:prSet/>
      <dgm:spPr/>
      <dgm:t>
        <a:bodyPr/>
        <a:lstStyle/>
        <a:p>
          <a:endParaRPr lang="en-GB"/>
        </a:p>
      </dgm:t>
    </dgm:pt>
    <dgm:pt modelId="{5C017C51-0493-AF4C-9962-6D2922E3CEA5}" type="sibTrans" cxnId="{7CCF21A9-696F-DB40-BF2E-0B261D2533F7}">
      <dgm:prSet/>
      <dgm:spPr/>
      <dgm:t>
        <a:bodyPr/>
        <a:lstStyle/>
        <a:p>
          <a:endParaRPr lang="en-GB"/>
        </a:p>
      </dgm:t>
    </dgm:pt>
    <dgm:pt modelId="{45AC6F42-1FDD-0149-B60D-1A87556DBF01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Item-Item graph: in-out adjacency and co-occurrence within a given session</a:t>
          </a:r>
        </a:p>
      </dgm:t>
    </dgm:pt>
    <dgm:pt modelId="{789A0844-74F8-374F-95F5-EF7B626A22E0}" type="parTrans" cxnId="{2E22EBC2-8782-7E4E-8BD3-3A3264244E13}">
      <dgm:prSet/>
      <dgm:spPr/>
      <dgm:t>
        <a:bodyPr/>
        <a:lstStyle/>
        <a:p>
          <a:endParaRPr lang="en-GB"/>
        </a:p>
      </dgm:t>
    </dgm:pt>
    <dgm:pt modelId="{17B31E2F-8A68-4F4C-98C1-77F6055EEA78}" type="sibTrans" cxnId="{2E22EBC2-8782-7E4E-8BD3-3A3264244E13}">
      <dgm:prSet/>
      <dgm:spPr/>
      <dgm:t>
        <a:bodyPr/>
        <a:lstStyle/>
        <a:p>
          <a:endParaRPr lang="en-GB"/>
        </a:p>
      </dgm:t>
    </dgm:pt>
    <dgm:pt modelId="{E7A67386-76E1-AA44-9DD8-FAD85275B33F}">
      <dgm:prSet phldrT="[Text]"/>
      <dgm:spPr/>
      <dgm:t>
        <a:bodyPr/>
        <a:lstStyle/>
        <a:p>
          <a:pPr>
            <a:buNone/>
          </a:pPr>
          <a:r>
            <a:rPr lang="en-GB" b="1">
              <a:ea typeface="+mn-lt"/>
              <a:cs typeface="+mn-lt"/>
            </a:rPr>
            <a:t>Heterogenous</a:t>
          </a:r>
          <a:r>
            <a:rPr lang="en-GB" b="1"/>
            <a:t> Global Graph Construction</a:t>
          </a:r>
          <a:endParaRPr lang="en-GB" dirty="0"/>
        </a:p>
      </dgm:t>
    </dgm:pt>
    <dgm:pt modelId="{6C828040-6980-CF4D-BFF6-3F4EE04E1430}" type="sibTrans" cxnId="{7746582F-9645-7C40-A8AC-465FE86C145F}">
      <dgm:prSet/>
      <dgm:spPr/>
      <dgm:t>
        <a:bodyPr/>
        <a:lstStyle/>
        <a:p>
          <a:endParaRPr lang="en-GB"/>
        </a:p>
      </dgm:t>
    </dgm:pt>
    <dgm:pt modelId="{9FD5D645-885B-F643-BC25-6332F5FB04A3}" type="parTrans" cxnId="{7746582F-9645-7C40-A8AC-465FE86C145F}">
      <dgm:prSet/>
      <dgm:spPr/>
      <dgm:t>
        <a:bodyPr/>
        <a:lstStyle/>
        <a:p>
          <a:endParaRPr lang="en-GB"/>
        </a:p>
      </dgm:t>
    </dgm:pt>
    <dgm:pt modelId="{685BDEF7-A034-B14B-985C-A109873223D5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Graph Neural Network to learn user and item embeddings</a:t>
          </a:r>
        </a:p>
      </dgm:t>
    </dgm:pt>
    <dgm:pt modelId="{65B66D93-7A75-D14B-9F60-B14DD636EE37}" type="parTrans" cxnId="{6BFAE9C2-EFC6-DA4C-9D4C-E0B175F54C96}">
      <dgm:prSet/>
      <dgm:spPr/>
      <dgm:t>
        <a:bodyPr/>
        <a:lstStyle/>
        <a:p>
          <a:endParaRPr lang="en-GB"/>
        </a:p>
      </dgm:t>
    </dgm:pt>
    <dgm:pt modelId="{A2D5A17A-1D03-3645-A55D-48D0B58BA500}" type="sibTrans" cxnId="{6BFAE9C2-EFC6-DA4C-9D4C-E0B175F54C96}">
      <dgm:prSet/>
      <dgm:spPr/>
      <dgm:t>
        <a:bodyPr/>
        <a:lstStyle/>
        <a:p>
          <a:endParaRPr lang="en-GB"/>
        </a:p>
      </dgm:t>
    </dgm:pt>
    <dgm:pt modelId="{EE75B337-9BF9-D949-BAEE-0FD51B0E6AB6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  <a:cs typeface="Calibri"/>
            </a:rPr>
            <a:t>User-Item graph: interactions between user-item over all historical sessions</a:t>
          </a:r>
        </a:p>
      </dgm:t>
    </dgm:pt>
    <dgm:pt modelId="{AD2FA95F-752B-4E4D-BA84-8839D3E459F2}" type="parTrans" cxnId="{192EA056-7727-C345-BF91-3CE3D1C674D9}">
      <dgm:prSet/>
      <dgm:spPr/>
      <dgm:t>
        <a:bodyPr/>
        <a:lstStyle/>
        <a:p>
          <a:endParaRPr lang="en-GB"/>
        </a:p>
      </dgm:t>
    </dgm:pt>
    <dgm:pt modelId="{C8B4DD83-C100-094F-8182-1E2E9DD59C91}" type="sibTrans" cxnId="{192EA056-7727-C345-BF91-3CE3D1C674D9}">
      <dgm:prSet/>
      <dgm:spPr/>
      <dgm:t>
        <a:bodyPr/>
        <a:lstStyle/>
        <a:p>
          <a:endParaRPr lang="en-GB"/>
        </a:p>
      </dgm:t>
    </dgm:pt>
    <dgm:pt modelId="{8AB15A93-E1C5-984B-9A0F-13B470DCFC62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  <a:cs typeface="Calibri"/>
            </a:rPr>
            <a:t>Yields us long-term user preference and global-level item refined embeddings</a:t>
          </a:r>
          <a:endParaRPr lang="en-GB" dirty="0">
            <a:solidFill>
              <a:schemeClr val="tx2"/>
            </a:solidFill>
          </a:endParaRPr>
        </a:p>
      </dgm:t>
    </dgm:pt>
    <dgm:pt modelId="{3A587E85-B47A-3B45-A050-69B8B314CAA9}" type="parTrans" cxnId="{F3D1490A-E6B1-5E4F-A3DF-0845EF409FC6}">
      <dgm:prSet/>
      <dgm:spPr/>
      <dgm:t>
        <a:bodyPr/>
        <a:lstStyle/>
        <a:p>
          <a:endParaRPr lang="en-GB"/>
        </a:p>
      </dgm:t>
    </dgm:pt>
    <dgm:pt modelId="{D0363A45-F1A0-0E48-AE28-E3EA9FD6F6F4}" type="sibTrans" cxnId="{F3D1490A-E6B1-5E4F-A3DF-0845EF409FC6}">
      <dgm:prSet/>
      <dgm:spPr/>
      <dgm:t>
        <a:bodyPr/>
        <a:lstStyle/>
        <a:p>
          <a:endParaRPr lang="en-GB"/>
        </a:p>
      </dgm:t>
    </dgm:pt>
    <dgm:pt modelId="{6DA7FFE8-BF1E-C946-A700-617E9F304795}" type="pres">
      <dgm:prSet presAssocID="{B58F27CA-E097-504D-9EFF-74347BC7C52D}" presName="linear" presStyleCnt="0">
        <dgm:presLayoutVars>
          <dgm:dir/>
          <dgm:animLvl val="lvl"/>
          <dgm:resizeHandles val="exact"/>
        </dgm:presLayoutVars>
      </dgm:prSet>
      <dgm:spPr/>
    </dgm:pt>
    <dgm:pt modelId="{0696E46C-D7F5-5049-8B07-1B789C65B98D}" type="pres">
      <dgm:prSet presAssocID="{E7A67386-76E1-AA44-9DD8-FAD85275B33F}" presName="parentLin" presStyleCnt="0"/>
      <dgm:spPr/>
    </dgm:pt>
    <dgm:pt modelId="{2487B86B-6FF8-914A-B5A3-512DCE3F6B7E}" type="pres">
      <dgm:prSet presAssocID="{E7A67386-76E1-AA44-9DD8-FAD85275B33F}" presName="parentLeftMargin" presStyleLbl="node1" presStyleIdx="0" presStyleCnt="2"/>
      <dgm:spPr/>
    </dgm:pt>
    <dgm:pt modelId="{3E004301-D2A0-F840-B75D-CE80AEACCA02}" type="pres">
      <dgm:prSet presAssocID="{E7A67386-76E1-AA44-9DD8-FAD85275B3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596732-75AB-C14A-826B-304D0EE61C4D}" type="pres">
      <dgm:prSet presAssocID="{E7A67386-76E1-AA44-9DD8-FAD85275B33F}" presName="negativeSpace" presStyleCnt="0"/>
      <dgm:spPr/>
    </dgm:pt>
    <dgm:pt modelId="{4A8FAFC5-DC72-1943-B44E-37FC479AA36F}" type="pres">
      <dgm:prSet presAssocID="{E7A67386-76E1-AA44-9DD8-FAD85275B33F}" presName="childText" presStyleLbl="conFgAcc1" presStyleIdx="0" presStyleCnt="2">
        <dgm:presLayoutVars>
          <dgm:bulletEnabled val="1"/>
        </dgm:presLayoutVars>
      </dgm:prSet>
      <dgm:spPr/>
    </dgm:pt>
    <dgm:pt modelId="{F91D8E92-ABD0-FF43-8ED6-F45502DCEC0C}" type="pres">
      <dgm:prSet presAssocID="{6C828040-6980-CF4D-BFF6-3F4EE04E1430}" presName="spaceBetweenRectangles" presStyleCnt="0"/>
      <dgm:spPr/>
    </dgm:pt>
    <dgm:pt modelId="{68AAF6FA-2B00-8248-AE4B-D66497E9A398}" type="pres">
      <dgm:prSet presAssocID="{A17F2D0C-ABFE-FA41-925B-5CE2F77C5AC7}" presName="parentLin" presStyleCnt="0"/>
      <dgm:spPr/>
    </dgm:pt>
    <dgm:pt modelId="{836474F9-8657-3740-AFFE-18CF4615D3E2}" type="pres">
      <dgm:prSet presAssocID="{A17F2D0C-ABFE-FA41-925B-5CE2F77C5AC7}" presName="parentLeftMargin" presStyleLbl="node1" presStyleIdx="0" presStyleCnt="2"/>
      <dgm:spPr/>
    </dgm:pt>
    <dgm:pt modelId="{656330F4-0074-2641-92EE-E8F72D0D3645}" type="pres">
      <dgm:prSet presAssocID="{A17F2D0C-ABFE-FA41-925B-5CE2F77C5A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C6B04E3-6E56-FD45-8B6F-1FF3E9CABB2E}" type="pres">
      <dgm:prSet presAssocID="{A17F2D0C-ABFE-FA41-925B-5CE2F77C5AC7}" presName="negativeSpace" presStyleCnt="0"/>
      <dgm:spPr/>
    </dgm:pt>
    <dgm:pt modelId="{F4329330-772B-1648-9DD0-4A977CE7F45F}" type="pres">
      <dgm:prSet presAssocID="{A17F2D0C-ABFE-FA41-925B-5CE2F77C5A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3D1490A-E6B1-5E4F-A3DF-0845EF409FC6}" srcId="{A17F2D0C-ABFE-FA41-925B-5CE2F77C5AC7}" destId="{8AB15A93-E1C5-984B-9A0F-13B470DCFC62}" srcOrd="1" destOrd="0" parTransId="{3A587E85-B47A-3B45-A050-69B8B314CAA9}" sibTransId="{D0363A45-F1A0-0E48-AE28-E3EA9FD6F6F4}"/>
    <dgm:cxn modelId="{7746582F-9645-7C40-A8AC-465FE86C145F}" srcId="{B58F27CA-E097-504D-9EFF-74347BC7C52D}" destId="{E7A67386-76E1-AA44-9DD8-FAD85275B33F}" srcOrd="0" destOrd="0" parTransId="{9FD5D645-885B-F643-BC25-6332F5FB04A3}" sibTransId="{6C828040-6980-CF4D-BFF6-3F4EE04E1430}"/>
    <dgm:cxn modelId="{D6256D31-05B9-4140-8A89-1CABC1BFCE97}" type="presOf" srcId="{685BDEF7-A034-B14B-985C-A109873223D5}" destId="{F4329330-772B-1648-9DD0-4A977CE7F45F}" srcOrd="0" destOrd="0" presId="urn:microsoft.com/office/officeart/2005/8/layout/list1"/>
    <dgm:cxn modelId="{4D477B3D-6D3D-C24D-A1AA-F5C169F0159E}" type="presOf" srcId="{8AB15A93-E1C5-984B-9A0F-13B470DCFC62}" destId="{F4329330-772B-1648-9DD0-4A977CE7F45F}" srcOrd="0" destOrd="1" presId="urn:microsoft.com/office/officeart/2005/8/layout/list1"/>
    <dgm:cxn modelId="{58891242-C79C-8B40-B6C7-0195AE49D4E2}" type="presOf" srcId="{E7A67386-76E1-AA44-9DD8-FAD85275B33F}" destId="{2487B86B-6FF8-914A-B5A3-512DCE3F6B7E}" srcOrd="0" destOrd="0" presId="urn:microsoft.com/office/officeart/2005/8/layout/list1"/>
    <dgm:cxn modelId="{192EA056-7727-C345-BF91-3CE3D1C674D9}" srcId="{E7A67386-76E1-AA44-9DD8-FAD85275B33F}" destId="{EE75B337-9BF9-D949-BAEE-0FD51B0E6AB6}" srcOrd="1" destOrd="0" parTransId="{AD2FA95F-752B-4E4D-BA84-8839D3E459F2}" sibTransId="{C8B4DD83-C100-094F-8182-1E2E9DD59C91}"/>
    <dgm:cxn modelId="{59D20863-4CE3-F841-B5C4-F9CE2FCBB3FC}" type="presOf" srcId="{E7A67386-76E1-AA44-9DD8-FAD85275B33F}" destId="{3E004301-D2A0-F840-B75D-CE80AEACCA02}" srcOrd="1" destOrd="0" presId="urn:microsoft.com/office/officeart/2005/8/layout/list1"/>
    <dgm:cxn modelId="{70727075-1FF8-8649-838A-BE8DA2BAF35D}" type="presOf" srcId="{45AC6F42-1FDD-0149-B60D-1A87556DBF01}" destId="{4A8FAFC5-DC72-1943-B44E-37FC479AA36F}" srcOrd="0" destOrd="0" presId="urn:microsoft.com/office/officeart/2005/8/layout/list1"/>
    <dgm:cxn modelId="{01BCD49F-8AC5-B644-8DE9-D7B633243FD0}" type="presOf" srcId="{A17F2D0C-ABFE-FA41-925B-5CE2F77C5AC7}" destId="{656330F4-0074-2641-92EE-E8F72D0D3645}" srcOrd="1" destOrd="0" presId="urn:microsoft.com/office/officeart/2005/8/layout/list1"/>
    <dgm:cxn modelId="{7CCF21A9-696F-DB40-BF2E-0B261D2533F7}" srcId="{B58F27CA-E097-504D-9EFF-74347BC7C52D}" destId="{A17F2D0C-ABFE-FA41-925B-5CE2F77C5AC7}" srcOrd="1" destOrd="0" parTransId="{C48D1CF5-9E5A-0949-AF74-DAE93B2EDF28}" sibTransId="{5C017C51-0493-AF4C-9962-6D2922E3CEA5}"/>
    <dgm:cxn modelId="{51067BB3-5938-054C-91D3-2EE53BCE368A}" type="presOf" srcId="{A17F2D0C-ABFE-FA41-925B-5CE2F77C5AC7}" destId="{836474F9-8657-3740-AFFE-18CF4615D3E2}" srcOrd="0" destOrd="0" presId="urn:microsoft.com/office/officeart/2005/8/layout/list1"/>
    <dgm:cxn modelId="{55A12CC1-EA97-7A45-8992-72AD4DC0D9CC}" type="presOf" srcId="{B58F27CA-E097-504D-9EFF-74347BC7C52D}" destId="{6DA7FFE8-BF1E-C946-A700-617E9F304795}" srcOrd="0" destOrd="0" presId="urn:microsoft.com/office/officeart/2005/8/layout/list1"/>
    <dgm:cxn modelId="{6BFAE9C2-EFC6-DA4C-9D4C-E0B175F54C96}" srcId="{A17F2D0C-ABFE-FA41-925B-5CE2F77C5AC7}" destId="{685BDEF7-A034-B14B-985C-A109873223D5}" srcOrd="0" destOrd="0" parTransId="{65B66D93-7A75-D14B-9F60-B14DD636EE37}" sibTransId="{A2D5A17A-1D03-3645-A55D-48D0B58BA500}"/>
    <dgm:cxn modelId="{2E22EBC2-8782-7E4E-8BD3-3A3264244E13}" srcId="{E7A67386-76E1-AA44-9DD8-FAD85275B33F}" destId="{45AC6F42-1FDD-0149-B60D-1A87556DBF01}" srcOrd="0" destOrd="0" parTransId="{789A0844-74F8-374F-95F5-EF7B626A22E0}" sibTransId="{17B31E2F-8A68-4F4C-98C1-77F6055EEA78}"/>
    <dgm:cxn modelId="{F3C5F9EA-CF52-7E46-BEDA-27DA68D4859C}" type="presOf" srcId="{EE75B337-9BF9-D949-BAEE-0FD51B0E6AB6}" destId="{4A8FAFC5-DC72-1943-B44E-37FC479AA36F}" srcOrd="0" destOrd="1" presId="urn:microsoft.com/office/officeart/2005/8/layout/list1"/>
    <dgm:cxn modelId="{A3C4FD1F-137D-8744-AAFA-EADAA87EDF8C}" type="presParOf" srcId="{6DA7FFE8-BF1E-C946-A700-617E9F304795}" destId="{0696E46C-D7F5-5049-8B07-1B789C65B98D}" srcOrd="0" destOrd="0" presId="urn:microsoft.com/office/officeart/2005/8/layout/list1"/>
    <dgm:cxn modelId="{4DCF87E2-27D7-5348-A946-65521DB994F4}" type="presParOf" srcId="{0696E46C-D7F5-5049-8B07-1B789C65B98D}" destId="{2487B86B-6FF8-914A-B5A3-512DCE3F6B7E}" srcOrd="0" destOrd="0" presId="urn:microsoft.com/office/officeart/2005/8/layout/list1"/>
    <dgm:cxn modelId="{B890BE3F-08BC-7E4D-BFF4-84CA4CC15F49}" type="presParOf" srcId="{0696E46C-D7F5-5049-8B07-1B789C65B98D}" destId="{3E004301-D2A0-F840-B75D-CE80AEACCA02}" srcOrd="1" destOrd="0" presId="urn:microsoft.com/office/officeart/2005/8/layout/list1"/>
    <dgm:cxn modelId="{9798768D-638D-BC4A-AB56-BE7FA825A43A}" type="presParOf" srcId="{6DA7FFE8-BF1E-C946-A700-617E9F304795}" destId="{6A596732-75AB-C14A-826B-304D0EE61C4D}" srcOrd="1" destOrd="0" presId="urn:microsoft.com/office/officeart/2005/8/layout/list1"/>
    <dgm:cxn modelId="{73DF6E7E-B152-DD4B-A5A3-1E97DD292F96}" type="presParOf" srcId="{6DA7FFE8-BF1E-C946-A700-617E9F304795}" destId="{4A8FAFC5-DC72-1943-B44E-37FC479AA36F}" srcOrd="2" destOrd="0" presId="urn:microsoft.com/office/officeart/2005/8/layout/list1"/>
    <dgm:cxn modelId="{18413F4A-187D-BF44-86E4-E4A0612EDD81}" type="presParOf" srcId="{6DA7FFE8-BF1E-C946-A700-617E9F304795}" destId="{F91D8E92-ABD0-FF43-8ED6-F45502DCEC0C}" srcOrd="3" destOrd="0" presId="urn:microsoft.com/office/officeart/2005/8/layout/list1"/>
    <dgm:cxn modelId="{40E33690-6E84-AD43-9ED1-2AEA38F11ADB}" type="presParOf" srcId="{6DA7FFE8-BF1E-C946-A700-617E9F304795}" destId="{68AAF6FA-2B00-8248-AE4B-D66497E9A398}" srcOrd="4" destOrd="0" presId="urn:microsoft.com/office/officeart/2005/8/layout/list1"/>
    <dgm:cxn modelId="{A4E5BB54-15BD-5346-97FA-3F54638095B5}" type="presParOf" srcId="{68AAF6FA-2B00-8248-AE4B-D66497E9A398}" destId="{836474F9-8657-3740-AFFE-18CF4615D3E2}" srcOrd="0" destOrd="0" presId="urn:microsoft.com/office/officeart/2005/8/layout/list1"/>
    <dgm:cxn modelId="{6B2CAC61-0ACA-4345-B007-1089A729EE5B}" type="presParOf" srcId="{68AAF6FA-2B00-8248-AE4B-D66497E9A398}" destId="{656330F4-0074-2641-92EE-E8F72D0D3645}" srcOrd="1" destOrd="0" presId="urn:microsoft.com/office/officeart/2005/8/layout/list1"/>
    <dgm:cxn modelId="{19E1CA08-72B2-9740-9441-BEA19058A0A8}" type="presParOf" srcId="{6DA7FFE8-BF1E-C946-A700-617E9F304795}" destId="{3C6B04E3-6E56-FD45-8B6F-1FF3E9CABB2E}" srcOrd="5" destOrd="0" presId="urn:microsoft.com/office/officeart/2005/8/layout/list1"/>
    <dgm:cxn modelId="{7BA76609-48E6-0644-B004-5F4EA8F9296B}" type="presParOf" srcId="{6DA7FFE8-BF1E-C946-A700-617E9F304795}" destId="{F4329330-772B-1648-9DD0-4A977CE7F4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8F27CA-E097-504D-9EFF-74347BC7C52D}" type="doc">
      <dgm:prSet loTypeId="urn:microsoft.com/office/officeart/2005/8/layout/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A17F2D0C-ABFE-FA41-925B-5CE2F77C5AC7}">
      <dgm:prSet phldrT="[Text]" custT="1"/>
      <dgm:spPr/>
      <dgm:t>
        <a:bodyPr/>
        <a:lstStyle/>
        <a:p>
          <a:pPr>
            <a:buNone/>
          </a:pPr>
          <a:r>
            <a:rPr lang="en-GB" sz="1800" b="1">
              <a:ea typeface="+mn-lt"/>
              <a:cs typeface="+mn-lt"/>
            </a:rPr>
            <a:t>Gating Mechanism</a:t>
          </a:r>
          <a:endParaRPr lang="en-GB" sz="1800"/>
        </a:p>
      </dgm:t>
    </dgm:pt>
    <dgm:pt modelId="{C48D1CF5-9E5A-0949-AF74-DAE93B2EDF28}" type="parTrans" cxnId="{7CCF21A9-696F-DB40-BF2E-0B261D2533F7}">
      <dgm:prSet/>
      <dgm:spPr/>
      <dgm:t>
        <a:bodyPr/>
        <a:lstStyle/>
        <a:p>
          <a:endParaRPr lang="en-GB" sz="1800"/>
        </a:p>
      </dgm:t>
    </dgm:pt>
    <dgm:pt modelId="{5C017C51-0493-AF4C-9962-6D2922E3CEA5}" type="sibTrans" cxnId="{7CCF21A9-696F-DB40-BF2E-0B261D2533F7}">
      <dgm:prSet/>
      <dgm:spPr/>
      <dgm:t>
        <a:bodyPr/>
        <a:lstStyle/>
        <a:p>
          <a:endParaRPr lang="en-GB" sz="1800"/>
        </a:p>
      </dgm:t>
    </dgm:pt>
    <dgm:pt modelId="{45AC6F42-1FDD-0149-B60D-1A87556DBF01}">
      <dgm:prSet phldrT="[Text]" custT="1"/>
      <dgm:spPr/>
      <dgm:t>
        <a:bodyPr/>
        <a:lstStyle/>
        <a:p>
          <a:r>
            <a:rPr lang="en-GB" sz="1800" dirty="0">
              <a:solidFill>
                <a:schemeClr val="tx2"/>
              </a:solidFill>
            </a:rPr>
            <a:t>Item-Level attention mechanism for the current session leveraging the item position information</a:t>
          </a:r>
        </a:p>
      </dgm:t>
    </dgm:pt>
    <dgm:pt modelId="{789A0844-74F8-374F-95F5-EF7B626A22E0}" type="parTrans" cxnId="{2E22EBC2-8782-7E4E-8BD3-3A3264244E13}">
      <dgm:prSet/>
      <dgm:spPr/>
      <dgm:t>
        <a:bodyPr/>
        <a:lstStyle/>
        <a:p>
          <a:endParaRPr lang="en-GB" sz="1800"/>
        </a:p>
      </dgm:t>
    </dgm:pt>
    <dgm:pt modelId="{17B31E2F-8A68-4F4C-98C1-77F6055EEA78}" type="sibTrans" cxnId="{2E22EBC2-8782-7E4E-8BD3-3A3264244E13}">
      <dgm:prSet/>
      <dgm:spPr/>
      <dgm:t>
        <a:bodyPr/>
        <a:lstStyle/>
        <a:p>
          <a:endParaRPr lang="en-GB" sz="1800"/>
        </a:p>
      </dgm:t>
    </dgm:pt>
    <dgm:pt modelId="{E7A67386-76E1-AA44-9DD8-FAD85275B33F}">
      <dgm:prSet phldrT="[Text]" custT="1"/>
      <dgm:spPr/>
      <dgm:t>
        <a:bodyPr/>
        <a:lstStyle/>
        <a:p>
          <a:pPr>
            <a:buNone/>
          </a:pPr>
          <a:r>
            <a:rPr lang="en-GB" sz="1800" b="1">
              <a:ea typeface="+mn-lt"/>
              <a:cs typeface="+mn-lt"/>
            </a:rPr>
            <a:t>Personalized Session Encoder</a:t>
          </a:r>
          <a:endParaRPr lang="en-GB" sz="1800"/>
        </a:p>
      </dgm:t>
    </dgm:pt>
    <dgm:pt modelId="{6C828040-6980-CF4D-BFF6-3F4EE04E1430}" type="sibTrans" cxnId="{7746582F-9645-7C40-A8AC-465FE86C145F}">
      <dgm:prSet/>
      <dgm:spPr/>
      <dgm:t>
        <a:bodyPr/>
        <a:lstStyle/>
        <a:p>
          <a:endParaRPr lang="en-GB" sz="1800"/>
        </a:p>
      </dgm:t>
    </dgm:pt>
    <dgm:pt modelId="{9FD5D645-885B-F643-BC25-6332F5FB04A3}" type="parTrans" cxnId="{7746582F-9645-7C40-A8AC-465FE86C145F}">
      <dgm:prSet/>
      <dgm:spPr/>
      <dgm:t>
        <a:bodyPr/>
        <a:lstStyle/>
        <a:p>
          <a:endParaRPr lang="en-GB" sz="1800"/>
        </a:p>
      </dgm:t>
    </dgm:pt>
    <dgm:pt modelId="{685BDEF7-A034-B14B-985C-A109873223D5}">
      <dgm:prSet phldrT="[Text]" custT="1"/>
      <dgm:spPr/>
      <dgm:t>
        <a:bodyPr/>
        <a:lstStyle/>
        <a:p>
          <a:r>
            <a:rPr lang="en-GB" sz="1800" dirty="0">
              <a:solidFill>
                <a:schemeClr val="tx2"/>
              </a:solidFill>
              <a:cs typeface="Calibri"/>
            </a:rPr>
            <a:t>Final Session Preference Representation - linearly combining long-term and short-term embeddings</a:t>
          </a:r>
          <a:endParaRPr lang="en-GB" sz="1800" dirty="0">
            <a:solidFill>
              <a:schemeClr val="tx2"/>
            </a:solidFill>
          </a:endParaRPr>
        </a:p>
      </dgm:t>
    </dgm:pt>
    <dgm:pt modelId="{65B66D93-7A75-D14B-9F60-B14DD636EE37}" type="parTrans" cxnId="{6BFAE9C2-EFC6-DA4C-9D4C-E0B175F54C96}">
      <dgm:prSet/>
      <dgm:spPr/>
      <dgm:t>
        <a:bodyPr/>
        <a:lstStyle/>
        <a:p>
          <a:endParaRPr lang="en-GB" sz="1800"/>
        </a:p>
      </dgm:t>
    </dgm:pt>
    <dgm:pt modelId="{A2D5A17A-1D03-3645-A55D-48D0B58BA500}" type="sibTrans" cxnId="{6BFAE9C2-EFC6-DA4C-9D4C-E0B175F54C96}">
      <dgm:prSet/>
      <dgm:spPr/>
      <dgm:t>
        <a:bodyPr/>
        <a:lstStyle/>
        <a:p>
          <a:endParaRPr lang="en-GB" sz="1800"/>
        </a:p>
      </dgm:t>
    </dgm:pt>
    <dgm:pt modelId="{2FDFF028-9CFA-E344-BE19-D43D1B23FAF0}">
      <dgm:prSet phldrT="[Text]" custT="1"/>
      <dgm:spPr/>
      <dgm:t>
        <a:bodyPr/>
        <a:lstStyle/>
        <a:p>
          <a:r>
            <a:rPr lang="en-GB" sz="1800" dirty="0">
              <a:solidFill>
                <a:schemeClr val="tx2"/>
              </a:solidFill>
            </a:rPr>
            <a:t>Captures current interest of the user</a:t>
          </a:r>
        </a:p>
      </dgm:t>
    </dgm:pt>
    <dgm:pt modelId="{468ABCE6-2A1B-5E49-8C46-E44FC1D925A0}" type="parTrans" cxnId="{FB2E5894-78B8-674C-BF90-76FFC352C319}">
      <dgm:prSet/>
      <dgm:spPr/>
      <dgm:t>
        <a:bodyPr/>
        <a:lstStyle/>
        <a:p>
          <a:endParaRPr lang="en-GB"/>
        </a:p>
      </dgm:t>
    </dgm:pt>
    <dgm:pt modelId="{625D0118-13C6-E443-98C5-D2C5668AD9A8}" type="sibTrans" cxnId="{FB2E5894-78B8-674C-BF90-76FFC352C319}">
      <dgm:prSet/>
      <dgm:spPr/>
      <dgm:t>
        <a:bodyPr/>
        <a:lstStyle/>
        <a:p>
          <a:endParaRPr lang="en-GB"/>
        </a:p>
      </dgm:t>
    </dgm:pt>
    <dgm:pt modelId="{5B8AE452-2970-E842-97D8-69EAC021E373}">
      <dgm:prSet phldrT="[Text]" custT="1"/>
      <dgm:spPr/>
      <dgm:t>
        <a:bodyPr/>
        <a:lstStyle/>
        <a:p>
          <a:r>
            <a:rPr lang="en-GB" sz="1800">
              <a:solidFill>
                <a:schemeClr val="tx2"/>
              </a:solidFill>
              <a:cs typeface="Calibri"/>
            </a:rPr>
            <a:t>Learnable Contribution Parameter</a:t>
          </a:r>
          <a:endParaRPr lang="en-GB" sz="1800">
            <a:solidFill>
              <a:schemeClr val="tx2"/>
            </a:solidFill>
          </a:endParaRPr>
        </a:p>
      </dgm:t>
    </dgm:pt>
    <dgm:pt modelId="{CBC1597E-A8BE-CF4A-A97B-77AF1449548F}" type="parTrans" cxnId="{FDE8116E-2B49-E04D-97AF-2B8A3C89D541}">
      <dgm:prSet/>
      <dgm:spPr/>
      <dgm:t>
        <a:bodyPr/>
        <a:lstStyle/>
        <a:p>
          <a:endParaRPr lang="en-GB"/>
        </a:p>
      </dgm:t>
    </dgm:pt>
    <dgm:pt modelId="{FE13524A-5E1F-F345-9428-EC17A306F7C9}" type="sibTrans" cxnId="{FDE8116E-2B49-E04D-97AF-2B8A3C89D541}">
      <dgm:prSet/>
      <dgm:spPr/>
      <dgm:t>
        <a:bodyPr/>
        <a:lstStyle/>
        <a:p>
          <a:endParaRPr lang="en-GB"/>
        </a:p>
      </dgm:t>
    </dgm:pt>
    <dgm:pt modelId="{6DA7FFE8-BF1E-C946-A700-617E9F304795}" type="pres">
      <dgm:prSet presAssocID="{B58F27CA-E097-504D-9EFF-74347BC7C52D}" presName="linear" presStyleCnt="0">
        <dgm:presLayoutVars>
          <dgm:dir/>
          <dgm:animLvl val="lvl"/>
          <dgm:resizeHandles val="exact"/>
        </dgm:presLayoutVars>
      </dgm:prSet>
      <dgm:spPr/>
    </dgm:pt>
    <dgm:pt modelId="{0696E46C-D7F5-5049-8B07-1B789C65B98D}" type="pres">
      <dgm:prSet presAssocID="{E7A67386-76E1-AA44-9DD8-FAD85275B33F}" presName="parentLin" presStyleCnt="0"/>
      <dgm:spPr/>
    </dgm:pt>
    <dgm:pt modelId="{2487B86B-6FF8-914A-B5A3-512DCE3F6B7E}" type="pres">
      <dgm:prSet presAssocID="{E7A67386-76E1-AA44-9DD8-FAD85275B33F}" presName="parentLeftMargin" presStyleLbl="node1" presStyleIdx="0" presStyleCnt="2"/>
      <dgm:spPr/>
    </dgm:pt>
    <dgm:pt modelId="{3E004301-D2A0-F840-B75D-CE80AEACCA02}" type="pres">
      <dgm:prSet presAssocID="{E7A67386-76E1-AA44-9DD8-FAD85275B33F}" presName="parentText" presStyleLbl="node1" presStyleIdx="0" presStyleCnt="2" custScaleY="27450" custLinFactNeighborX="-7145" custLinFactNeighborY="-46084">
        <dgm:presLayoutVars>
          <dgm:chMax val="0"/>
          <dgm:bulletEnabled val="1"/>
        </dgm:presLayoutVars>
      </dgm:prSet>
      <dgm:spPr/>
    </dgm:pt>
    <dgm:pt modelId="{6A596732-75AB-C14A-826B-304D0EE61C4D}" type="pres">
      <dgm:prSet presAssocID="{E7A67386-76E1-AA44-9DD8-FAD85275B33F}" presName="negativeSpace" presStyleCnt="0"/>
      <dgm:spPr/>
    </dgm:pt>
    <dgm:pt modelId="{4A8FAFC5-DC72-1943-B44E-37FC479AA36F}" type="pres">
      <dgm:prSet presAssocID="{E7A67386-76E1-AA44-9DD8-FAD85275B33F}" presName="childText" presStyleLbl="conFgAcc1" presStyleIdx="0" presStyleCnt="2" custScaleY="64453" custLinFactNeighborX="-179" custLinFactNeighborY="-68414">
        <dgm:presLayoutVars>
          <dgm:bulletEnabled val="1"/>
        </dgm:presLayoutVars>
      </dgm:prSet>
      <dgm:spPr/>
    </dgm:pt>
    <dgm:pt modelId="{F91D8E92-ABD0-FF43-8ED6-F45502DCEC0C}" type="pres">
      <dgm:prSet presAssocID="{6C828040-6980-CF4D-BFF6-3F4EE04E1430}" presName="spaceBetweenRectangles" presStyleCnt="0"/>
      <dgm:spPr/>
    </dgm:pt>
    <dgm:pt modelId="{68AAF6FA-2B00-8248-AE4B-D66497E9A398}" type="pres">
      <dgm:prSet presAssocID="{A17F2D0C-ABFE-FA41-925B-5CE2F77C5AC7}" presName="parentLin" presStyleCnt="0"/>
      <dgm:spPr/>
    </dgm:pt>
    <dgm:pt modelId="{836474F9-8657-3740-AFFE-18CF4615D3E2}" type="pres">
      <dgm:prSet presAssocID="{A17F2D0C-ABFE-FA41-925B-5CE2F77C5AC7}" presName="parentLeftMargin" presStyleLbl="node1" presStyleIdx="0" presStyleCnt="2"/>
      <dgm:spPr/>
    </dgm:pt>
    <dgm:pt modelId="{656330F4-0074-2641-92EE-E8F72D0D3645}" type="pres">
      <dgm:prSet presAssocID="{A17F2D0C-ABFE-FA41-925B-5CE2F77C5AC7}" presName="parentText" presStyleLbl="node1" presStyleIdx="1" presStyleCnt="2" custScaleY="27126" custLinFactNeighborX="-10718" custLinFactNeighborY="-22429">
        <dgm:presLayoutVars>
          <dgm:chMax val="0"/>
          <dgm:bulletEnabled val="1"/>
        </dgm:presLayoutVars>
      </dgm:prSet>
      <dgm:spPr/>
    </dgm:pt>
    <dgm:pt modelId="{3C6B04E3-6E56-FD45-8B6F-1FF3E9CABB2E}" type="pres">
      <dgm:prSet presAssocID="{A17F2D0C-ABFE-FA41-925B-5CE2F77C5AC7}" presName="negativeSpace" presStyleCnt="0"/>
      <dgm:spPr/>
    </dgm:pt>
    <dgm:pt modelId="{F4329330-772B-1648-9DD0-4A977CE7F45F}" type="pres">
      <dgm:prSet presAssocID="{A17F2D0C-ABFE-FA41-925B-5CE2F77C5AC7}" presName="childText" presStyleLbl="conFgAcc1" presStyleIdx="1" presStyleCnt="2" custScaleY="68323" custLinFactNeighborX="357" custLinFactNeighborY="15346">
        <dgm:presLayoutVars>
          <dgm:bulletEnabled val="1"/>
        </dgm:presLayoutVars>
      </dgm:prSet>
      <dgm:spPr/>
    </dgm:pt>
  </dgm:ptLst>
  <dgm:cxnLst>
    <dgm:cxn modelId="{125DE108-FB23-AB4E-AEA5-127B9350E141}" type="presOf" srcId="{5B8AE452-2970-E842-97D8-69EAC021E373}" destId="{F4329330-772B-1648-9DD0-4A977CE7F45F}" srcOrd="0" destOrd="1" presId="urn:microsoft.com/office/officeart/2005/8/layout/list1"/>
    <dgm:cxn modelId="{D3C2402E-7DB1-7740-BF32-B7A10C87C72E}" type="presOf" srcId="{2FDFF028-9CFA-E344-BE19-D43D1B23FAF0}" destId="{4A8FAFC5-DC72-1943-B44E-37FC479AA36F}" srcOrd="0" destOrd="1" presId="urn:microsoft.com/office/officeart/2005/8/layout/list1"/>
    <dgm:cxn modelId="{7746582F-9645-7C40-A8AC-465FE86C145F}" srcId="{B58F27CA-E097-504D-9EFF-74347BC7C52D}" destId="{E7A67386-76E1-AA44-9DD8-FAD85275B33F}" srcOrd="0" destOrd="0" parTransId="{9FD5D645-885B-F643-BC25-6332F5FB04A3}" sibTransId="{6C828040-6980-CF4D-BFF6-3F4EE04E1430}"/>
    <dgm:cxn modelId="{D6256D31-05B9-4140-8A89-1CABC1BFCE97}" type="presOf" srcId="{685BDEF7-A034-B14B-985C-A109873223D5}" destId="{F4329330-772B-1648-9DD0-4A977CE7F45F}" srcOrd="0" destOrd="0" presId="urn:microsoft.com/office/officeart/2005/8/layout/list1"/>
    <dgm:cxn modelId="{58891242-C79C-8B40-B6C7-0195AE49D4E2}" type="presOf" srcId="{E7A67386-76E1-AA44-9DD8-FAD85275B33F}" destId="{2487B86B-6FF8-914A-B5A3-512DCE3F6B7E}" srcOrd="0" destOrd="0" presId="urn:microsoft.com/office/officeart/2005/8/layout/list1"/>
    <dgm:cxn modelId="{59D20863-4CE3-F841-B5C4-F9CE2FCBB3FC}" type="presOf" srcId="{E7A67386-76E1-AA44-9DD8-FAD85275B33F}" destId="{3E004301-D2A0-F840-B75D-CE80AEACCA02}" srcOrd="1" destOrd="0" presId="urn:microsoft.com/office/officeart/2005/8/layout/list1"/>
    <dgm:cxn modelId="{FDE8116E-2B49-E04D-97AF-2B8A3C89D541}" srcId="{A17F2D0C-ABFE-FA41-925B-5CE2F77C5AC7}" destId="{5B8AE452-2970-E842-97D8-69EAC021E373}" srcOrd="1" destOrd="0" parTransId="{CBC1597E-A8BE-CF4A-A97B-77AF1449548F}" sibTransId="{FE13524A-5E1F-F345-9428-EC17A306F7C9}"/>
    <dgm:cxn modelId="{70727075-1FF8-8649-838A-BE8DA2BAF35D}" type="presOf" srcId="{45AC6F42-1FDD-0149-B60D-1A87556DBF01}" destId="{4A8FAFC5-DC72-1943-B44E-37FC479AA36F}" srcOrd="0" destOrd="0" presId="urn:microsoft.com/office/officeart/2005/8/layout/list1"/>
    <dgm:cxn modelId="{FB2E5894-78B8-674C-BF90-76FFC352C319}" srcId="{E7A67386-76E1-AA44-9DD8-FAD85275B33F}" destId="{2FDFF028-9CFA-E344-BE19-D43D1B23FAF0}" srcOrd="1" destOrd="0" parTransId="{468ABCE6-2A1B-5E49-8C46-E44FC1D925A0}" sibTransId="{625D0118-13C6-E443-98C5-D2C5668AD9A8}"/>
    <dgm:cxn modelId="{01BCD49F-8AC5-B644-8DE9-D7B633243FD0}" type="presOf" srcId="{A17F2D0C-ABFE-FA41-925B-5CE2F77C5AC7}" destId="{656330F4-0074-2641-92EE-E8F72D0D3645}" srcOrd="1" destOrd="0" presId="urn:microsoft.com/office/officeart/2005/8/layout/list1"/>
    <dgm:cxn modelId="{7CCF21A9-696F-DB40-BF2E-0B261D2533F7}" srcId="{B58F27CA-E097-504D-9EFF-74347BC7C52D}" destId="{A17F2D0C-ABFE-FA41-925B-5CE2F77C5AC7}" srcOrd="1" destOrd="0" parTransId="{C48D1CF5-9E5A-0949-AF74-DAE93B2EDF28}" sibTransId="{5C017C51-0493-AF4C-9962-6D2922E3CEA5}"/>
    <dgm:cxn modelId="{51067BB3-5938-054C-91D3-2EE53BCE368A}" type="presOf" srcId="{A17F2D0C-ABFE-FA41-925B-5CE2F77C5AC7}" destId="{836474F9-8657-3740-AFFE-18CF4615D3E2}" srcOrd="0" destOrd="0" presId="urn:microsoft.com/office/officeart/2005/8/layout/list1"/>
    <dgm:cxn modelId="{55A12CC1-EA97-7A45-8992-72AD4DC0D9CC}" type="presOf" srcId="{B58F27CA-E097-504D-9EFF-74347BC7C52D}" destId="{6DA7FFE8-BF1E-C946-A700-617E9F304795}" srcOrd="0" destOrd="0" presId="urn:microsoft.com/office/officeart/2005/8/layout/list1"/>
    <dgm:cxn modelId="{6BFAE9C2-EFC6-DA4C-9D4C-E0B175F54C96}" srcId="{A17F2D0C-ABFE-FA41-925B-5CE2F77C5AC7}" destId="{685BDEF7-A034-B14B-985C-A109873223D5}" srcOrd="0" destOrd="0" parTransId="{65B66D93-7A75-D14B-9F60-B14DD636EE37}" sibTransId="{A2D5A17A-1D03-3645-A55D-48D0B58BA500}"/>
    <dgm:cxn modelId="{2E22EBC2-8782-7E4E-8BD3-3A3264244E13}" srcId="{E7A67386-76E1-AA44-9DD8-FAD85275B33F}" destId="{45AC6F42-1FDD-0149-B60D-1A87556DBF01}" srcOrd="0" destOrd="0" parTransId="{789A0844-74F8-374F-95F5-EF7B626A22E0}" sibTransId="{17B31E2F-8A68-4F4C-98C1-77F6055EEA78}"/>
    <dgm:cxn modelId="{A3C4FD1F-137D-8744-AAFA-EADAA87EDF8C}" type="presParOf" srcId="{6DA7FFE8-BF1E-C946-A700-617E9F304795}" destId="{0696E46C-D7F5-5049-8B07-1B789C65B98D}" srcOrd="0" destOrd="0" presId="urn:microsoft.com/office/officeart/2005/8/layout/list1"/>
    <dgm:cxn modelId="{4DCF87E2-27D7-5348-A946-65521DB994F4}" type="presParOf" srcId="{0696E46C-D7F5-5049-8B07-1B789C65B98D}" destId="{2487B86B-6FF8-914A-B5A3-512DCE3F6B7E}" srcOrd="0" destOrd="0" presId="urn:microsoft.com/office/officeart/2005/8/layout/list1"/>
    <dgm:cxn modelId="{B890BE3F-08BC-7E4D-BFF4-84CA4CC15F49}" type="presParOf" srcId="{0696E46C-D7F5-5049-8B07-1B789C65B98D}" destId="{3E004301-D2A0-F840-B75D-CE80AEACCA02}" srcOrd="1" destOrd="0" presId="urn:microsoft.com/office/officeart/2005/8/layout/list1"/>
    <dgm:cxn modelId="{9798768D-638D-BC4A-AB56-BE7FA825A43A}" type="presParOf" srcId="{6DA7FFE8-BF1E-C946-A700-617E9F304795}" destId="{6A596732-75AB-C14A-826B-304D0EE61C4D}" srcOrd="1" destOrd="0" presId="urn:microsoft.com/office/officeart/2005/8/layout/list1"/>
    <dgm:cxn modelId="{73DF6E7E-B152-DD4B-A5A3-1E97DD292F96}" type="presParOf" srcId="{6DA7FFE8-BF1E-C946-A700-617E9F304795}" destId="{4A8FAFC5-DC72-1943-B44E-37FC479AA36F}" srcOrd="2" destOrd="0" presId="urn:microsoft.com/office/officeart/2005/8/layout/list1"/>
    <dgm:cxn modelId="{18413F4A-187D-BF44-86E4-E4A0612EDD81}" type="presParOf" srcId="{6DA7FFE8-BF1E-C946-A700-617E9F304795}" destId="{F91D8E92-ABD0-FF43-8ED6-F45502DCEC0C}" srcOrd="3" destOrd="0" presId="urn:microsoft.com/office/officeart/2005/8/layout/list1"/>
    <dgm:cxn modelId="{40E33690-6E84-AD43-9ED1-2AEA38F11ADB}" type="presParOf" srcId="{6DA7FFE8-BF1E-C946-A700-617E9F304795}" destId="{68AAF6FA-2B00-8248-AE4B-D66497E9A398}" srcOrd="4" destOrd="0" presId="urn:microsoft.com/office/officeart/2005/8/layout/list1"/>
    <dgm:cxn modelId="{A4E5BB54-15BD-5346-97FA-3F54638095B5}" type="presParOf" srcId="{68AAF6FA-2B00-8248-AE4B-D66497E9A398}" destId="{836474F9-8657-3740-AFFE-18CF4615D3E2}" srcOrd="0" destOrd="0" presId="urn:microsoft.com/office/officeart/2005/8/layout/list1"/>
    <dgm:cxn modelId="{6B2CAC61-0ACA-4345-B007-1089A729EE5B}" type="presParOf" srcId="{68AAF6FA-2B00-8248-AE4B-D66497E9A398}" destId="{656330F4-0074-2641-92EE-E8F72D0D3645}" srcOrd="1" destOrd="0" presId="urn:microsoft.com/office/officeart/2005/8/layout/list1"/>
    <dgm:cxn modelId="{19E1CA08-72B2-9740-9441-BEA19058A0A8}" type="presParOf" srcId="{6DA7FFE8-BF1E-C946-A700-617E9F304795}" destId="{3C6B04E3-6E56-FD45-8B6F-1FF3E9CABB2E}" srcOrd="5" destOrd="0" presId="urn:microsoft.com/office/officeart/2005/8/layout/list1"/>
    <dgm:cxn modelId="{7BA76609-48E6-0644-B004-5F4EA8F9296B}" type="presParOf" srcId="{6DA7FFE8-BF1E-C946-A700-617E9F304795}" destId="{F4329330-772B-1648-9DD0-4A977CE7F4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8F27CA-E097-504D-9EFF-74347BC7C52D}" type="doc">
      <dgm:prSet loTypeId="urn:microsoft.com/office/officeart/2005/8/layout/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A17F2D0C-ABFE-FA41-925B-5CE2F77C5AC7}">
      <dgm:prSet phldrT="[Text]" custT="1"/>
      <dgm:spPr/>
      <dgm:t>
        <a:bodyPr/>
        <a:lstStyle/>
        <a:p>
          <a:pPr>
            <a:buNone/>
          </a:pPr>
          <a:r>
            <a:rPr lang="en-GB" sz="1800" b="1" dirty="0">
              <a:cs typeface="Calibri" panose="020F0502020204030204"/>
            </a:rPr>
            <a:t> Session Clustering Algorithm</a:t>
          </a:r>
          <a:endParaRPr lang="en-GB" sz="1800" dirty="0"/>
        </a:p>
      </dgm:t>
    </dgm:pt>
    <dgm:pt modelId="{C48D1CF5-9E5A-0949-AF74-DAE93B2EDF28}" type="parTrans" cxnId="{7CCF21A9-696F-DB40-BF2E-0B261D2533F7}">
      <dgm:prSet/>
      <dgm:spPr/>
      <dgm:t>
        <a:bodyPr/>
        <a:lstStyle/>
        <a:p>
          <a:endParaRPr lang="en-GB" sz="1800"/>
        </a:p>
      </dgm:t>
    </dgm:pt>
    <dgm:pt modelId="{5C017C51-0493-AF4C-9962-6D2922E3CEA5}" type="sibTrans" cxnId="{7CCF21A9-696F-DB40-BF2E-0B261D2533F7}">
      <dgm:prSet/>
      <dgm:spPr/>
      <dgm:t>
        <a:bodyPr/>
        <a:lstStyle/>
        <a:p>
          <a:endParaRPr lang="en-GB" sz="1800"/>
        </a:p>
      </dgm:t>
    </dgm:pt>
    <dgm:pt modelId="{45AC6F42-1FDD-0149-B60D-1A87556DBF01}">
      <dgm:prSet phldrT="[Text]" custT="1"/>
      <dgm:spPr/>
      <dgm:t>
        <a:bodyPr/>
        <a:lstStyle/>
        <a:p>
          <a:r>
            <a:rPr lang="en-GB" sz="1800" dirty="0" err="1">
              <a:solidFill>
                <a:schemeClr val="tx2"/>
              </a:solidFill>
            </a:rPr>
            <a:t>GraphSAGE</a:t>
          </a:r>
          <a:r>
            <a:rPr lang="en-GB" sz="1800" dirty="0">
              <a:solidFill>
                <a:schemeClr val="tx2"/>
              </a:solidFill>
            </a:rPr>
            <a:t> algorithm for session embedding</a:t>
          </a:r>
        </a:p>
      </dgm:t>
    </dgm:pt>
    <dgm:pt modelId="{789A0844-74F8-374F-95F5-EF7B626A22E0}" type="parTrans" cxnId="{2E22EBC2-8782-7E4E-8BD3-3A3264244E13}">
      <dgm:prSet/>
      <dgm:spPr/>
      <dgm:t>
        <a:bodyPr/>
        <a:lstStyle/>
        <a:p>
          <a:endParaRPr lang="en-GB" sz="1800"/>
        </a:p>
      </dgm:t>
    </dgm:pt>
    <dgm:pt modelId="{17B31E2F-8A68-4F4C-98C1-77F6055EEA78}" type="sibTrans" cxnId="{2E22EBC2-8782-7E4E-8BD3-3A3264244E13}">
      <dgm:prSet/>
      <dgm:spPr/>
      <dgm:t>
        <a:bodyPr/>
        <a:lstStyle/>
        <a:p>
          <a:endParaRPr lang="en-GB" sz="1800"/>
        </a:p>
      </dgm:t>
    </dgm:pt>
    <dgm:pt modelId="{E7A67386-76E1-AA44-9DD8-FAD85275B33F}">
      <dgm:prSet phldrT="[Text]" custT="1"/>
      <dgm:spPr/>
      <dgm:t>
        <a:bodyPr/>
        <a:lstStyle/>
        <a:p>
          <a:pPr>
            <a:buNone/>
          </a:pPr>
          <a:r>
            <a:rPr lang="en-GB" sz="1800" b="1" dirty="0"/>
            <a:t>Session Generation/Embedding Algorithm</a:t>
          </a:r>
        </a:p>
      </dgm:t>
    </dgm:pt>
    <dgm:pt modelId="{6C828040-6980-CF4D-BFF6-3F4EE04E1430}" type="sibTrans" cxnId="{7746582F-9645-7C40-A8AC-465FE86C145F}">
      <dgm:prSet/>
      <dgm:spPr/>
      <dgm:t>
        <a:bodyPr/>
        <a:lstStyle/>
        <a:p>
          <a:endParaRPr lang="en-GB" sz="1800"/>
        </a:p>
      </dgm:t>
    </dgm:pt>
    <dgm:pt modelId="{9FD5D645-885B-F643-BC25-6332F5FB04A3}" type="parTrans" cxnId="{7746582F-9645-7C40-A8AC-465FE86C145F}">
      <dgm:prSet/>
      <dgm:spPr/>
      <dgm:t>
        <a:bodyPr/>
        <a:lstStyle/>
        <a:p>
          <a:endParaRPr lang="en-GB" sz="1800"/>
        </a:p>
      </dgm:t>
    </dgm:pt>
    <dgm:pt modelId="{685BDEF7-A034-B14B-985C-A109873223D5}">
      <dgm:prSet phldrT="[Text]" custT="1"/>
      <dgm:spPr/>
      <dgm:t>
        <a:bodyPr/>
        <a:lstStyle/>
        <a:p>
          <a:r>
            <a:rPr lang="en-GB" sz="1800" dirty="0">
              <a:solidFill>
                <a:schemeClr val="tx2"/>
              </a:solidFill>
              <a:cs typeface="Calibri"/>
            </a:rPr>
            <a:t>Embeddings clustered using K-means algorithm</a:t>
          </a:r>
          <a:endParaRPr lang="en-GB" sz="1800" dirty="0">
            <a:solidFill>
              <a:schemeClr val="tx2"/>
            </a:solidFill>
          </a:endParaRPr>
        </a:p>
      </dgm:t>
    </dgm:pt>
    <dgm:pt modelId="{65B66D93-7A75-D14B-9F60-B14DD636EE37}" type="parTrans" cxnId="{6BFAE9C2-EFC6-DA4C-9D4C-E0B175F54C96}">
      <dgm:prSet/>
      <dgm:spPr/>
      <dgm:t>
        <a:bodyPr/>
        <a:lstStyle/>
        <a:p>
          <a:endParaRPr lang="en-GB" sz="1800"/>
        </a:p>
      </dgm:t>
    </dgm:pt>
    <dgm:pt modelId="{A2D5A17A-1D03-3645-A55D-48D0B58BA500}" type="sibTrans" cxnId="{6BFAE9C2-EFC6-DA4C-9D4C-E0B175F54C96}">
      <dgm:prSet/>
      <dgm:spPr/>
      <dgm:t>
        <a:bodyPr/>
        <a:lstStyle/>
        <a:p>
          <a:endParaRPr lang="en-GB" sz="1800"/>
        </a:p>
      </dgm:t>
    </dgm:pt>
    <dgm:pt modelId="{D2329794-269D-B84D-84C1-EAD3D200AEBE}">
      <dgm:prSet phldrT="[Text]" custT="1"/>
      <dgm:spPr/>
      <dgm:t>
        <a:bodyPr/>
        <a:lstStyle/>
        <a:p>
          <a:r>
            <a:rPr lang="en-GB" sz="1800" dirty="0">
              <a:solidFill>
                <a:schemeClr val="tx2"/>
              </a:solidFill>
            </a:rPr>
            <a:t>LSTM used to predict next-item based on item embeddings and previously generated top-k session embeddings</a:t>
          </a:r>
        </a:p>
      </dgm:t>
    </dgm:pt>
    <dgm:pt modelId="{D446C7DC-26C3-B447-B89F-170D7E1CF86B}" type="parTrans" cxnId="{2D922FAB-8369-6345-B67C-E540D03B266F}">
      <dgm:prSet/>
      <dgm:spPr/>
      <dgm:t>
        <a:bodyPr/>
        <a:lstStyle/>
        <a:p>
          <a:endParaRPr lang="en-GB" sz="1800"/>
        </a:p>
      </dgm:t>
    </dgm:pt>
    <dgm:pt modelId="{2116273E-7028-9C4E-8F29-C2464A58FB01}" type="sibTrans" cxnId="{2D922FAB-8369-6345-B67C-E540D03B266F}">
      <dgm:prSet/>
      <dgm:spPr/>
      <dgm:t>
        <a:bodyPr/>
        <a:lstStyle/>
        <a:p>
          <a:endParaRPr lang="en-GB" sz="1800"/>
        </a:p>
      </dgm:t>
    </dgm:pt>
    <dgm:pt modelId="{54844B87-CAC1-834C-98A1-727DFAC76DC3}">
      <dgm:prSet phldrT="[Text]" custT="1"/>
      <dgm:spPr/>
      <dgm:t>
        <a:bodyPr/>
        <a:lstStyle/>
        <a:p>
          <a:r>
            <a:rPr lang="en-GB" sz="1800" dirty="0">
              <a:solidFill>
                <a:schemeClr val="tx2"/>
              </a:solidFill>
            </a:rPr>
            <a:t>LSTM Model – context prediction</a:t>
          </a:r>
        </a:p>
      </dgm:t>
    </dgm:pt>
    <dgm:pt modelId="{8098F093-35DA-A040-9E47-57EA39811174}" type="parTrans" cxnId="{167B21C3-D7F7-2B43-929F-2C465A3B2110}">
      <dgm:prSet/>
      <dgm:spPr/>
      <dgm:t>
        <a:bodyPr/>
        <a:lstStyle/>
        <a:p>
          <a:endParaRPr lang="en-GB" sz="1800"/>
        </a:p>
      </dgm:t>
    </dgm:pt>
    <dgm:pt modelId="{85225DD8-E988-C147-BD6D-5C2AE9ADC023}" type="sibTrans" cxnId="{167B21C3-D7F7-2B43-929F-2C465A3B2110}">
      <dgm:prSet/>
      <dgm:spPr/>
      <dgm:t>
        <a:bodyPr/>
        <a:lstStyle/>
        <a:p>
          <a:endParaRPr lang="en-GB" sz="1800"/>
        </a:p>
      </dgm:t>
    </dgm:pt>
    <dgm:pt modelId="{4FA57F10-A77C-DE48-A027-35F7C217782E}">
      <dgm:prSet phldrT="[Text]" custT="1"/>
      <dgm:spPr/>
      <dgm:t>
        <a:bodyPr/>
        <a:lstStyle/>
        <a:p>
          <a:r>
            <a:rPr lang="en-GB" sz="1800" b="1" dirty="0">
              <a:solidFill>
                <a:schemeClr val="bg1"/>
              </a:solidFill>
            </a:rPr>
            <a:t>Session Context Prediction</a:t>
          </a:r>
        </a:p>
      </dgm:t>
    </dgm:pt>
    <dgm:pt modelId="{8F58F6B7-18BE-A04D-9E36-67670853B332}" type="parTrans" cxnId="{A2362A6F-03D3-2E45-8A06-2ECF1C51AC2D}">
      <dgm:prSet/>
      <dgm:spPr/>
      <dgm:t>
        <a:bodyPr/>
        <a:lstStyle/>
        <a:p>
          <a:endParaRPr lang="en-GB" sz="1800"/>
        </a:p>
      </dgm:t>
    </dgm:pt>
    <dgm:pt modelId="{FDDC9212-11F5-1444-AEAE-A5107FBE02D6}" type="sibTrans" cxnId="{A2362A6F-03D3-2E45-8A06-2ECF1C51AC2D}">
      <dgm:prSet/>
      <dgm:spPr/>
      <dgm:t>
        <a:bodyPr/>
        <a:lstStyle/>
        <a:p>
          <a:endParaRPr lang="en-GB" sz="1800"/>
        </a:p>
      </dgm:t>
    </dgm:pt>
    <dgm:pt modelId="{8DC8CED0-CD65-7042-B01A-F21DF79DFBA9}">
      <dgm:prSet phldrT="[Text]" custT="1"/>
      <dgm:spPr/>
      <dgm:t>
        <a:bodyPr/>
        <a:lstStyle/>
        <a:p>
          <a:r>
            <a:rPr lang="en-GB" sz="1800" b="1" dirty="0">
              <a:solidFill>
                <a:schemeClr val="bg1"/>
              </a:solidFill>
            </a:rPr>
            <a:t>Next-Item Prediction</a:t>
          </a:r>
        </a:p>
      </dgm:t>
    </dgm:pt>
    <dgm:pt modelId="{D18A3C7B-80AC-6040-AF90-2F1FCC04ECDA}" type="parTrans" cxnId="{F2DDCF98-B35E-9B47-AC37-9B7EE0079AE6}">
      <dgm:prSet/>
      <dgm:spPr/>
      <dgm:t>
        <a:bodyPr/>
        <a:lstStyle/>
        <a:p>
          <a:endParaRPr lang="en-GB" sz="1800"/>
        </a:p>
      </dgm:t>
    </dgm:pt>
    <dgm:pt modelId="{D3533C32-5C10-4746-AEE9-D39CE9153469}" type="sibTrans" cxnId="{F2DDCF98-B35E-9B47-AC37-9B7EE0079AE6}">
      <dgm:prSet/>
      <dgm:spPr/>
      <dgm:t>
        <a:bodyPr/>
        <a:lstStyle/>
        <a:p>
          <a:endParaRPr lang="en-GB" sz="1800"/>
        </a:p>
      </dgm:t>
    </dgm:pt>
    <dgm:pt modelId="{6DA7FFE8-BF1E-C946-A700-617E9F304795}" type="pres">
      <dgm:prSet presAssocID="{B58F27CA-E097-504D-9EFF-74347BC7C52D}" presName="linear" presStyleCnt="0">
        <dgm:presLayoutVars>
          <dgm:dir/>
          <dgm:animLvl val="lvl"/>
          <dgm:resizeHandles val="exact"/>
        </dgm:presLayoutVars>
      </dgm:prSet>
      <dgm:spPr/>
    </dgm:pt>
    <dgm:pt modelId="{0696E46C-D7F5-5049-8B07-1B789C65B98D}" type="pres">
      <dgm:prSet presAssocID="{E7A67386-76E1-AA44-9DD8-FAD85275B33F}" presName="parentLin" presStyleCnt="0"/>
      <dgm:spPr/>
    </dgm:pt>
    <dgm:pt modelId="{2487B86B-6FF8-914A-B5A3-512DCE3F6B7E}" type="pres">
      <dgm:prSet presAssocID="{E7A67386-76E1-AA44-9DD8-FAD85275B33F}" presName="parentLeftMargin" presStyleLbl="node1" presStyleIdx="0" presStyleCnt="4"/>
      <dgm:spPr/>
    </dgm:pt>
    <dgm:pt modelId="{3E004301-D2A0-F840-B75D-CE80AEACCA02}" type="pres">
      <dgm:prSet presAssocID="{E7A67386-76E1-AA44-9DD8-FAD85275B3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596732-75AB-C14A-826B-304D0EE61C4D}" type="pres">
      <dgm:prSet presAssocID="{E7A67386-76E1-AA44-9DD8-FAD85275B33F}" presName="negativeSpace" presStyleCnt="0"/>
      <dgm:spPr/>
    </dgm:pt>
    <dgm:pt modelId="{4A8FAFC5-DC72-1943-B44E-37FC479AA36F}" type="pres">
      <dgm:prSet presAssocID="{E7A67386-76E1-AA44-9DD8-FAD85275B33F}" presName="childText" presStyleLbl="conFgAcc1" presStyleIdx="0" presStyleCnt="4">
        <dgm:presLayoutVars>
          <dgm:bulletEnabled val="1"/>
        </dgm:presLayoutVars>
      </dgm:prSet>
      <dgm:spPr/>
    </dgm:pt>
    <dgm:pt modelId="{F91D8E92-ABD0-FF43-8ED6-F45502DCEC0C}" type="pres">
      <dgm:prSet presAssocID="{6C828040-6980-CF4D-BFF6-3F4EE04E1430}" presName="spaceBetweenRectangles" presStyleCnt="0"/>
      <dgm:spPr/>
    </dgm:pt>
    <dgm:pt modelId="{68AAF6FA-2B00-8248-AE4B-D66497E9A398}" type="pres">
      <dgm:prSet presAssocID="{A17F2D0C-ABFE-FA41-925B-5CE2F77C5AC7}" presName="parentLin" presStyleCnt="0"/>
      <dgm:spPr/>
    </dgm:pt>
    <dgm:pt modelId="{836474F9-8657-3740-AFFE-18CF4615D3E2}" type="pres">
      <dgm:prSet presAssocID="{A17F2D0C-ABFE-FA41-925B-5CE2F77C5AC7}" presName="parentLeftMargin" presStyleLbl="node1" presStyleIdx="0" presStyleCnt="4"/>
      <dgm:spPr/>
    </dgm:pt>
    <dgm:pt modelId="{656330F4-0074-2641-92EE-E8F72D0D3645}" type="pres">
      <dgm:prSet presAssocID="{A17F2D0C-ABFE-FA41-925B-5CE2F77C5A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6B04E3-6E56-FD45-8B6F-1FF3E9CABB2E}" type="pres">
      <dgm:prSet presAssocID="{A17F2D0C-ABFE-FA41-925B-5CE2F77C5AC7}" presName="negativeSpace" presStyleCnt="0"/>
      <dgm:spPr/>
    </dgm:pt>
    <dgm:pt modelId="{F4329330-772B-1648-9DD0-4A977CE7F45F}" type="pres">
      <dgm:prSet presAssocID="{A17F2D0C-ABFE-FA41-925B-5CE2F77C5AC7}" presName="childText" presStyleLbl="conFgAcc1" presStyleIdx="1" presStyleCnt="4">
        <dgm:presLayoutVars>
          <dgm:bulletEnabled val="1"/>
        </dgm:presLayoutVars>
      </dgm:prSet>
      <dgm:spPr/>
    </dgm:pt>
    <dgm:pt modelId="{56195B28-6406-2F4B-A1F8-B02C5472AC30}" type="pres">
      <dgm:prSet presAssocID="{5C017C51-0493-AF4C-9962-6D2922E3CEA5}" presName="spaceBetweenRectangles" presStyleCnt="0"/>
      <dgm:spPr/>
    </dgm:pt>
    <dgm:pt modelId="{E4A35E51-F65E-9043-9893-7BF6C99F0F7D}" type="pres">
      <dgm:prSet presAssocID="{4FA57F10-A77C-DE48-A027-35F7C217782E}" presName="parentLin" presStyleCnt="0"/>
      <dgm:spPr/>
    </dgm:pt>
    <dgm:pt modelId="{3680ABB3-D66B-414B-8CBB-FC506010DC71}" type="pres">
      <dgm:prSet presAssocID="{4FA57F10-A77C-DE48-A027-35F7C217782E}" presName="parentLeftMargin" presStyleLbl="node1" presStyleIdx="1" presStyleCnt="4"/>
      <dgm:spPr/>
    </dgm:pt>
    <dgm:pt modelId="{FBE0C2A4-C91B-8449-AAE5-22AD1A4DD5CA}" type="pres">
      <dgm:prSet presAssocID="{4FA57F10-A77C-DE48-A027-35F7C21778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BA18C3-656B-5B40-BE89-36457298048B}" type="pres">
      <dgm:prSet presAssocID="{4FA57F10-A77C-DE48-A027-35F7C217782E}" presName="negativeSpace" presStyleCnt="0"/>
      <dgm:spPr/>
    </dgm:pt>
    <dgm:pt modelId="{B1461329-9FA9-8348-B3EC-117E5C124D6B}" type="pres">
      <dgm:prSet presAssocID="{4FA57F10-A77C-DE48-A027-35F7C217782E}" presName="childText" presStyleLbl="conFgAcc1" presStyleIdx="2" presStyleCnt="4">
        <dgm:presLayoutVars>
          <dgm:bulletEnabled val="1"/>
        </dgm:presLayoutVars>
      </dgm:prSet>
      <dgm:spPr/>
    </dgm:pt>
    <dgm:pt modelId="{70B26953-653D-B04C-AE28-A914CC7E90B0}" type="pres">
      <dgm:prSet presAssocID="{FDDC9212-11F5-1444-AEAE-A5107FBE02D6}" presName="spaceBetweenRectangles" presStyleCnt="0"/>
      <dgm:spPr/>
    </dgm:pt>
    <dgm:pt modelId="{380E28C0-F9A9-3B4D-9447-D209F324755C}" type="pres">
      <dgm:prSet presAssocID="{8DC8CED0-CD65-7042-B01A-F21DF79DFBA9}" presName="parentLin" presStyleCnt="0"/>
      <dgm:spPr/>
    </dgm:pt>
    <dgm:pt modelId="{60B0740C-1553-5F47-8E37-2C754E2FFAE9}" type="pres">
      <dgm:prSet presAssocID="{8DC8CED0-CD65-7042-B01A-F21DF79DFBA9}" presName="parentLeftMargin" presStyleLbl="node1" presStyleIdx="2" presStyleCnt="4"/>
      <dgm:spPr/>
    </dgm:pt>
    <dgm:pt modelId="{20449023-069A-7D4E-B74B-42A0692BC5BA}" type="pres">
      <dgm:prSet presAssocID="{8DC8CED0-CD65-7042-B01A-F21DF79DFBA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B314C4-83FF-3C41-9185-7C36C1563CF8}" type="pres">
      <dgm:prSet presAssocID="{8DC8CED0-CD65-7042-B01A-F21DF79DFBA9}" presName="negativeSpace" presStyleCnt="0"/>
      <dgm:spPr/>
    </dgm:pt>
    <dgm:pt modelId="{D104FD18-8E7F-E84F-BE34-C305F24C142A}" type="pres">
      <dgm:prSet presAssocID="{8DC8CED0-CD65-7042-B01A-F21DF79DFBA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746582F-9645-7C40-A8AC-465FE86C145F}" srcId="{B58F27CA-E097-504D-9EFF-74347BC7C52D}" destId="{E7A67386-76E1-AA44-9DD8-FAD85275B33F}" srcOrd="0" destOrd="0" parTransId="{9FD5D645-885B-F643-BC25-6332F5FB04A3}" sibTransId="{6C828040-6980-CF4D-BFF6-3F4EE04E1430}"/>
    <dgm:cxn modelId="{D6256D31-05B9-4140-8A89-1CABC1BFCE97}" type="presOf" srcId="{685BDEF7-A034-B14B-985C-A109873223D5}" destId="{F4329330-772B-1648-9DD0-4A977CE7F45F}" srcOrd="0" destOrd="0" presId="urn:microsoft.com/office/officeart/2005/8/layout/list1"/>
    <dgm:cxn modelId="{6A8D7635-60C1-8948-BE21-49DDD1D287F3}" type="presOf" srcId="{4FA57F10-A77C-DE48-A027-35F7C217782E}" destId="{FBE0C2A4-C91B-8449-AAE5-22AD1A4DD5CA}" srcOrd="1" destOrd="0" presId="urn:microsoft.com/office/officeart/2005/8/layout/list1"/>
    <dgm:cxn modelId="{58891242-C79C-8B40-B6C7-0195AE49D4E2}" type="presOf" srcId="{E7A67386-76E1-AA44-9DD8-FAD85275B33F}" destId="{2487B86B-6FF8-914A-B5A3-512DCE3F6B7E}" srcOrd="0" destOrd="0" presId="urn:microsoft.com/office/officeart/2005/8/layout/list1"/>
    <dgm:cxn modelId="{59D20863-4CE3-F841-B5C4-F9CE2FCBB3FC}" type="presOf" srcId="{E7A67386-76E1-AA44-9DD8-FAD85275B33F}" destId="{3E004301-D2A0-F840-B75D-CE80AEACCA02}" srcOrd="1" destOrd="0" presId="urn:microsoft.com/office/officeart/2005/8/layout/list1"/>
    <dgm:cxn modelId="{9F46216B-D217-A94C-858C-249E31040856}" type="presOf" srcId="{8DC8CED0-CD65-7042-B01A-F21DF79DFBA9}" destId="{60B0740C-1553-5F47-8E37-2C754E2FFAE9}" srcOrd="0" destOrd="0" presId="urn:microsoft.com/office/officeart/2005/8/layout/list1"/>
    <dgm:cxn modelId="{9903126E-23EC-0C4B-8A60-6133EC1900B3}" type="presOf" srcId="{D2329794-269D-B84D-84C1-EAD3D200AEBE}" destId="{D104FD18-8E7F-E84F-BE34-C305F24C142A}" srcOrd="0" destOrd="0" presId="urn:microsoft.com/office/officeart/2005/8/layout/list1"/>
    <dgm:cxn modelId="{A2362A6F-03D3-2E45-8A06-2ECF1C51AC2D}" srcId="{B58F27CA-E097-504D-9EFF-74347BC7C52D}" destId="{4FA57F10-A77C-DE48-A027-35F7C217782E}" srcOrd="2" destOrd="0" parTransId="{8F58F6B7-18BE-A04D-9E36-67670853B332}" sibTransId="{FDDC9212-11F5-1444-AEAE-A5107FBE02D6}"/>
    <dgm:cxn modelId="{70727075-1FF8-8649-838A-BE8DA2BAF35D}" type="presOf" srcId="{45AC6F42-1FDD-0149-B60D-1A87556DBF01}" destId="{4A8FAFC5-DC72-1943-B44E-37FC479AA36F}" srcOrd="0" destOrd="0" presId="urn:microsoft.com/office/officeart/2005/8/layout/list1"/>
    <dgm:cxn modelId="{46C08792-4BCD-0946-A797-8488ED50253C}" type="presOf" srcId="{54844B87-CAC1-834C-98A1-727DFAC76DC3}" destId="{B1461329-9FA9-8348-B3EC-117E5C124D6B}" srcOrd="0" destOrd="0" presId="urn:microsoft.com/office/officeart/2005/8/layout/list1"/>
    <dgm:cxn modelId="{ECEDEF95-C5F0-B842-B413-5846D3BF89C6}" type="presOf" srcId="{4FA57F10-A77C-DE48-A027-35F7C217782E}" destId="{3680ABB3-D66B-414B-8CBB-FC506010DC71}" srcOrd="0" destOrd="0" presId="urn:microsoft.com/office/officeart/2005/8/layout/list1"/>
    <dgm:cxn modelId="{F2DDCF98-B35E-9B47-AC37-9B7EE0079AE6}" srcId="{B58F27CA-E097-504D-9EFF-74347BC7C52D}" destId="{8DC8CED0-CD65-7042-B01A-F21DF79DFBA9}" srcOrd="3" destOrd="0" parTransId="{D18A3C7B-80AC-6040-AF90-2F1FCC04ECDA}" sibTransId="{D3533C32-5C10-4746-AEE9-D39CE9153469}"/>
    <dgm:cxn modelId="{01BCD49F-8AC5-B644-8DE9-D7B633243FD0}" type="presOf" srcId="{A17F2D0C-ABFE-FA41-925B-5CE2F77C5AC7}" destId="{656330F4-0074-2641-92EE-E8F72D0D3645}" srcOrd="1" destOrd="0" presId="urn:microsoft.com/office/officeart/2005/8/layout/list1"/>
    <dgm:cxn modelId="{7CCF21A9-696F-DB40-BF2E-0B261D2533F7}" srcId="{B58F27CA-E097-504D-9EFF-74347BC7C52D}" destId="{A17F2D0C-ABFE-FA41-925B-5CE2F77C5AC7}" srcOrd="1" destOrd="0" parTransId="{C48D1CF5-9E5A-0949-AF74-DAE93B2EDF28}" sibTransId="{5C017C51-0493-AF4C-9962-6D2922E3CEA5}"/>
    <dgm:cxn modelId="{2D922FAB-8369-6345-B67C-E540D03B266F}" srcId="{8DC8CED0-CD65-7042-B01A-F21DF79DFBA9}" destId="{D2329794-269D-B84D-84C1-EAD3D200AEBE}" srcOrd="0" destOrd="0" parTransId="{D446C7DC-26C3-B447-B89F-170D7E1CF86B}" sibTransId="{2116273E-7028-9C4E-8F29-C2464A58FB01}"/>
    <dgm:cxn modelId="{51067BB3-5938-054C-91D3-2EE53BCE368A}" type="presOf" srcId="{A17F2D0C-ABFE-FA41-925B-5CE2F77C5AC7}" destId="{836474F9-8657-3740-AFFE-18CF4615D3E2}" srcOrd="0" destOrd="0" presId="urn:microsoft.com/office/officeart/2005/8/layout/list1"/>
    <dgm:cxn modelId="{59B123B6-9A02-B144-949A-6C9AAB7FEBA3}" type="presOf" srcId="{8DC8CED0-CD65-7042-B01A-F21DF79DFBA9}" destId="{20449023-069A-7D4E-B74B-42A0692BC5BA}" srcOrd="1" destOrd="0" presId="urn:microsoft.com/office/officeart/2005/8/layout/list1"/>
    <dgm:cxn modelId="{55A12CC1-EA97-7A45-8992-72AD4DC0D9CC}" type="presOf" srcId="{B58F27CA-E097-504D-9EFF-74347BC7C52D}" destId="{6DA7FFE8-BF1E-C946-A700-617E9F304795}" srcOrd="0" destOrd="0" presId="urn:microsoft.com/office/officeart/2005/8/layout/list1"/>
    <dgm:cxn modelId="{6BFAE9C2-EFC6-DA4C-9D4C-E0B175F54C96}" srcId="{A17F2D0C-ABFE-FA41-925B-5CE2F77C5AC7}" destId="{685BDEF7-A034-B14B-985C-A109873223D5}" srcOrd="0" destOrd="0" parTransId="{65B66D93-7A75-D14B-9F60-B14DD636EE37}" sibTransId="{A2D5A17A-1D03-3645-A55D-48D0B58BA500}"/>
    <dgm:cxn modelId="{2E22EBC2-8782-7E4E-8BD3-3A3264244E13}" srcId="{E7A67386-76E1-AA44-9DD8-FAD85275B33F}" destId="{45AC6F42-1FDD-0149-B60D-1A87556DBF01}" srcOrd="0" destOrd="0" parTransId="{789A0844-74F8-374F-95F5-EF7B626A22E0}" sibTransId="{17B31E2F-8A68-4F4C-98C1-77F6055EEA78}"/>
    <dgm:cxn modelId="{167B21C3-D7F7-2B43-929F-2C465A3B2110}" srcId="{4FA57F10-A77C-DE48-A027-35F7C217782E}" destId="{54844B87-CAC1-834C-98A1-727DFAC76DC3}" srcOrd="0" destOrd="0" parTransId="{8098F093-35DA-A040-9E47-57EA39811174}" sibTransId="{85225DD8-E988-C147-BD6D-5C2AE9ADC023}"/>
    <dgm:cxn modelId="{A3C4FD1F-137D-8744-AAFA-EADAA87EDF8C}" type="presParOf" srcId="{6DA7FFE8-BF1E-C946-A700-617E9F304795}" destId="{0696E46C-D7F5-5049-8B07-1B789C65B98D}" srcOrd="0" destOrd="0" presId="urn:microsoft.com/office/officeart/2005/8/layout/list1"/>
    <dgm:cxn modelId="{4DCF87E2-27D7-5348-A946-65521DB994F4}" type="presParOf" srcId="{0696E46C-D7F5-5049-8B07-1B789C65B98D}" destId="{2487B86B-6FF8-914A-B5A3-512DCE3F6B7E}" srcOrd="0" destOrd="0" presId="urn:microsoft.com/office/officeart/2005/8/layout/list1"/>
    <dgm:cxn modelId="{B890BE3F-08BC-7E4D-BFF4-84CA4CC15F49}" type="presParOf" srcId="{0696E46C-D7F5-5049-8B07-1B789C65B98D}" destId="{3E004301-D2A0-F840-B75D-CE80AEACCA02}" srcOrd="1" destOrd="0" presId="urn:microsoft.com/office/officeart/2005/8/layout/list1"/>
    <dgm:cxn modelId="{9798768D-638D-BC4A-AB56-BE7FA825A43A}" type="presParOf" srcId="{6DA7FFE8-BF1E-C946-A700-617E9F304795}" destId="{6A596732-75AB-C14A-826B-304D0EE61C4D}" srcOrd="1" destOrd="0" presId="urn:microsoft.com/office/officeart/2005/8/layout/list1"/>
    <dgm:cxn modelId="{73DF6E7E-B152-DD4B-A5A3-1E97DD292F96}" type="presParOf" srcId="{6DA7FFE8-BF1E-C946-A700-617E9F304795}" destId="{4A8FAFC5-DC72-1943-B44E-37FC479AA36F}" srcOrd="2" destOrd="0" presId="urn:microsoft.com/office/officeart/2005/8/layout/list1"/>
    <dgm:cxn modelId="{18413F4A-187D-BF44-86E4-E4A0612EDD81}" type="presParOf" srcId="{6DA7FFE8-BF1E-C946-A700-617E9F304795}" destId="{F91D8E92-ABD0-FF43-8ED6-F45502DCEC0C}" srcOrd="3" destOrd="0" presId="urn:microsoft.com/office/officeart/2005/8/layout/list1"/>
    <dgm:cxn modelId="{40E33690-6E84-AD43-9ED1-2AEA38F11ADB}" type="presParOf" srcId="{6DA7FFE8-BF1E-C946-A700-617E9F304795}" destId="{68AAF6FA-2B00-8248-AE4B-D66497E9A398}" srcOrd="4" destOrd="0" presId="urn:microsoft.com/office/officeart/2005/8/layout/list1"/>
    <dgm:cxn modelId="{A4E5BB54-15BD-5346-97FA-3F54638095B5}" type="presParOf" srcId="{68AAF6FA-2B00-8248-AE4B-D66497E9A398}" destId="{836474F9-8657-3740-AFFE-18CF4615D3E2}" srcOrd="0" destOrd="0" presId="urn:microsoft.com/office/officeart/2005/8/layout/list1"/>
    <dgm:cxn modelId="{6B2CAC61-0ACA-4345-B007-1089A729EE5B}" type="presParOf" srcId="{68AAF6FA-2B00-8248-AE4B-D66497E9A398}" destId="{656330F4-0074-2641-92EE-E8F72D0D3645}" srcOrd="1" destOrd="0" presId="urn:microsoft.com/office/officeart/2005/8/layout/list1"/>
    <dgm:cxn modelId="{19E1CA08-72B2-9740-9441-BEA19058A0A8}" type="presParOf" srcId="{6DA7FFE8-BF1E-C946-A700-617E9F304795}" destId="{3C6B04E3-6E56-FD45-8B6F-1FF3E9CABB2E}" srcOrd="5" destOrd="0" presId="urn:microsoft.com/office/officeart/2005/8/layout/list1"/>
    <dgm:cxn modelId="{7BA76609-48E6-0644-B004-5F4EA8F9296B}" type="presParOf" srcId="{6DA7FFE8-BF1E-C946-A700-617E9F304795}" destId="{F4329330-772B-1648-9DD0-4A977CE7F45F}" srcOrd="6" destOrd="0" presId="urn:microsoft.com/office/officeart/2005/8/layout/list1"/>
    <dgm:cxn modelId="{923B354A-2AA7-5347-8423-8539727BAFA7}" type="presParOf" srcId="{6DA7FFE8-BF1E-C946-A700-617E9F304795}" destId="{56195B28-6406-2F4B-A1F8-B02C5472AC30}" srcOrd="7" destOrd="0" presId="urn:microsoft.com/office/officeart/2005/8/layout/list1"/>
    <dgm:cxn modelId="{3E18F2A3-5069-6E49-A6B1-2F11AB86D12C}" type="presParOf" srcId="{6DA7FFE8-BF1E-C946-A700-617E9F304795}" destId="{E4A35E51-F65E-9043-9893-7BF6C99F0F7D}" srcOrd="8" destOrd="0" presId="urn:microsoft.com/office/officeart/2005/8/layout/list1"/>
    <dgm:cxn modelId="{267DC882-EC3B-C74A-B770-D954A4D56F8F}" type="presParOf" srcId="{E4A35E51-F65E-9043-9893-7BF6C99F0F7D}" destId="{3680ABB3-D66B-414B-8CBB-FC506010DC71}" srcOrd="0" destOrd="0" presId="urn:microsoft.com/office/officeart/2005/8/layout/list1"/>
    <dgm:cxn modelId="{56A3A95E-5D46-A946-9044-6F664B567BF0}" type="presParOf" srcId="{E4A35E51-F65E-9043-9893-7BF6C99F0F7D}" destId="{FBE0C2A4-C91B-8449-AAE5-22AD1A4DD5CA}" srcOrd="1" destOrd="0" presId="urn:microsoft.com/office/officeart/2005/8/layout/list1"/>
    <dgm:cxn modelId="{324A36F4-B333-864E-875B-FD7BF5F4C1F2}" type="presParOf" srcId="{6DA7FFE8-BF1E-C946-A700-617E9F304795}" destId="{D0BA18C3-656B-5B40-BE89-36457298048B}" srcOrd="9" destOrd="0" presId="urn:microsoft.com/office/officeart/2005/8/layout/list1"/>
    <dgm:cxn modelId="{BF0A75A9-C404-194F-9C30-3BA3DF1D4A3A}" type="presParOf" srcId="{6DA7FFE8-BF1E-C946-A700-617E9F304795}" destId="{B1461329-9FA9-8348-B3EC-117E5C124D6B}" srcOrd="10" destOrd="0" presId="urn:microsoft.com/office/officeart/2005/8/layout/list1"/>
    <dgm:cxn modelId="{6B69F230-6301-EF48-B380-D01BADCC44E5}" type="presParOf" srcId="{6DA7FFE8-BF1E-C946-A700-617E9F304795}" destId="{70B26953-653D-B04C-AE28-A914CC7E90B0}" srcOrd="11" destOrd="0" presId="urn:microsoft.com/office/officeart/2005/8/layout/list1"/>
    <dgm:cxn modelId="{565D246D-14FA-5C48-B91F-31101A8FCB4A}" type="presParOf" srcId="{6DA7FFE8-BF1E-C946-A700-617E9F304795}" destId="{380E28C0-F9A9-3B4D-9447-D209F324755C}" srcOrd="12" destOrd="0" presId="urn:microsoft.com/office/officeart/2005/8/layout/list1"/>
    <dgm:cxn modelId="{A57F59B8-76F5-884F-9A49-94552507CA21}" type="presParOf" srcId="{380E28C0-F9A9-3B4D-9447-D209F324755C}" destId="{60B0740C-1553-5F47-8E37-2C754E2FFAE9}" srcOrd="0" destOrd="0" presId="urn:microsoft.com/office/officeart/2005/8/layout/list1"/>
    <dgm:cxn modelId="{9CFCEE15-A574-CF42-9147-D4AA07FF4A78}" type="presParOf" srcId="{380E28C0-F9A9-3B4D-9447-D209F324755C}" destId="{20449023-069A-7D4E-B74B-42A0692BC5BA}" srcOrd="1" destOrd="0" presId="urn:microsoft.com/office/officeart/2005/8/layout/list1"/>
    <dgm:cxn modelId="{17D4ECB1-81B6-5944-9FC9-FCF1CC16BBB2}" type="presParOf" srcId="{6DA7FFE8-BF1E-C946-A700-617E9F304795}" destId="{11B314C4-83FF-3C41-9185-7C36C1563CF8}" srcOrd="13" destOrd="0" presId="urn:microsoft.com/office/officeart/2005/8/layout/list1"/>
    <dgm:cxn modelId="{AE5132F2-E969-1E45-BF0C-F303737C6E49}" type="presParOf" srcId="{6DA7FFE8-BF1E-C946-A700-617E9F304795}" destId="{D104FD18-8E7F-E84F-BE34-C305F24C142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5FB8B9-78C0-9241-81E4-53771F9DBA3F}" type="doc">
      <dgm:prSet loTypeId="urn:microsoft.com/office/officeart/2005/8/layout/lProcess2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146FD731-C118-C44F-8553-C2362A06F04E}">
      <dgm:prSet phldrT="[Text]" custT="1"/>
      <dgm:spPr/>
      <dgm:t>
        <a:bodyPr/>
        <a:lstStyle/>
        <a:p>
          <a:r>
            <a:rPr lang="en-GB" sz="2000" b="1" dirty="0">
              <a:solidFill>
                <a:schemeClr val="accent4">
                  <a:lumMod val="75000"/>
                </a:schemeClr>
              </a:solidFill>
            </a:rPr>
            <a:t>HG-GNN</a:t>
          </a:r>
        </a:p>
      </dgm:t>
    </dgm:pt>
    <dgm:pt modelId="{A37581BA-6281-734B-80C0-65341949CE84}" type="parTrans" cxnId="{2DF51941-6C14-2A46-B04B-647258D46373}">
      <dgm:prSet/>
      <dgm:spPr/>
      <dgm:t>
        <a:bodyPr/>
        <a:lstStyle/>
        <a:p>
          <a:endParaRPr lang="en-GB" sz="1600" b="1"/>
        </a:p>
      </dgm:t>
    </dgm:pt>
    <dgm:pt modelId="{051EB402-C5CB-6D4F-A455-E1ABF6ACCB80}" type="sibTrans" cxnId="{2DF51941-6C14-2A46-B04B-647258D46373}">
      <dgm:prSet/>
      <dgm:spPr/>
      <dgm:t>
        <a:bodyPr/>
        <a:lstStyle/>
        <a:p>
          <a:endParaRPr lang="en-GB" sz="1600" b="1"/>
        </a:p>
      </dgm:t>
    </dgm:pt>
    <dgm:pt modelId="{53889797-0BC3-FC40-BAA8-D81320A4C16C}">
      <dgm:prSet phldrT="[Text]" phldr="0" custT="1"/>
      <dgm:spPr/>
      <dgm:t>
        <a:bodyPr/>
        <a:lstStyle/>
        <a:p>
          <a:pPr rtl="0"/>
          <a:r>
            <a:rPr lang="en-GB" sz="1600" b="1" dirty="0">
              <a:latin typeface="Calibri Light" panose="020F0302020204030204"/>
            </a:rPr>
            <a:t>Sampling Size : </a:t>
          </a:r>
          <a:r>
            <a:rPr lang="en-GB" sz="1600" b="0" dirty="0">
              <a:latin typeface="Calibri Light" panose="020F0302020204030204"/>
            </a:rPr>
            <a:t>[8, 12, 16]</a:t>
          </a:r>
          <a:endParaRPr lang="en-GB" sz="1600" b="0" dirty="0"/>
        </a:p>
      </dgm:t>
    </dgm:pt>
    <dgm:pt modelId="{4C0D93BB-6B35-9A44-B562-E3C93719B094}" type="parTrans" cxnId="{C419FE0E-3911-CF44-9B36-C8C9B2EA0FD5}">
      <dgm:prSet/>
      <dgm:spPr/>
      <dgm:t>
        <a:bodyPr/>
        <a:lstStyle/>
        <a:p>
          <a:endParaRPr lang="en-GB" sz="1600" b="1"/>
        </a:p>
      </dgm:t>
    </dgm:pt>
    <dgm:pt modelId="{268A0CCF-30F4-1E4D-BA36-3B4FBE3D11A5}" type="sibTrans" cxnId="{C419FE0E-3911-CF44-9B36-C8C9B2EA0FD5}">
      <dgm:prSet/>
      <dgm:spPr/>
      <dgm:t>
        <a:bodyPr/>
        <a:lstStyle/>
        <a:p>
          <a:endParaRPr lang="en-GB" sz="1600" b="1"/>
        </a:p>
      </dgm:t>
    </dgm:pt>
    <dgm:pt modelId="{CAFA78EE-51F4-004C-829D-7BEEEF79A8C6}">
      <dgm:prSet phldrT="[Text]" phldr="0" custT="1"/>
      <dgm:spPr/>
      <dgm:t>
        <a:bodyPr/>
        <a:lstStyle/>
        <a:p>
          <a:pPr rtl="0"/>
          <a:r>
            <a:rPr lang="en-GB" sz="1600" b="1" dirty="0">
              <a:latin typeface="Calibri Light" panose="020F0302020204030204"/>
            </a:rPr>
            <a:t>Top-K Similar Items : </a:t>
          </a:r>
          <a:r>
            <a:rPr lang="en-GB" sz="1600" b="0" dirty="0">
              <a:latin typeface="Calibri Light" panose="020F0302020204030204"/>
            </a:rPr>
            <a:t>[10, 15, 20]</a:t>
          </a:r>
          <a:endParaRPr lang="en-GB" sz="1600" b="0" dirty="0"/>
        </a:p>
      </dgm:t>
    </dgm:pt>
    <dgm:pt modelId="{2883DB7B-44A5-5743-AD4D-5BD1E1046E23}" type="parTrans" cxnId="{D855D039-F35D-2D48-A6D9-D0B4BA4F93F2}">
      <dgm:prSet/>
      <dgm:spPr/>
      <dgm:t>
        <a:bodyPr/>
        <a:lstStyle/>
        <a:p>
          <a:endParaRPr lang="en-GB" sz="1600" b="1"/>
        </a:p>
      </dgm:t>
    </dgm:pt>
    <dgm:pt modelId="{AB305A03-24AA-5E43-A621-952003A2334A}" type="sibTrans" cxnId="{D855D039-F35D-2D48-A6D9-D0B4BA4F93F2}">
      <dgm:prSet/>
      <dgm:spPr/>
      <dgm:t>
        <a:bodyPr/>
        <a:lstStyle/>
        <a:p>
          <a:endParaRPr lang="en-GB" sz="1600" b="1"/>
        </a:p>
      </dgm:t>
    </dgm:pt>
    <dgm:pt modelId="{68BBB69D-2522-8D4D-8E01-66EFDBA67985}">
      <dgm:prSet phldrT="[Text]" custT="1"/>
      <dgm:spPr/>
      <dgm:t>
        <a:bodyPr/>
        <a:lstStyle/>
        <a:p>
          <a:pPr rtl="0"/>
          <a:r>
            <a:rPr lang="en-GB" sz="1600" b="1" dirty="0">
              <a:latin typeface="Calibri Light" panose="020F0302020204030204"/>
            </a:rPr>
            <a:t>Number of GNN Layers : </a:t>
          </a:r>
          <a:r>
            <a:rPr lang="en-GB" sz="1600" b="0" dirty="0">
              <a:latin typeface="Calibri Light" panose="020F0302020204030204"/>
            </a:rPr>
            <a:t>[1, 2, 3, 4]</a:t>
          </a:r>
          <a:endParaRPr lang="en-GB" sz="1600" b="0" dirty="0"/>
        </a:p>
      </dgm:t>
    </dgm:pt>
    <dgm:pt modelId="{CC774F14-E783-5344-B6BD-F98123F213B6}" type="parTrans" cxnId="{53CC6F4A-4620-AB41-95B7-202A161241E6}">
      <dgm:prSet/>
      <dgm:spPr/>
      <dgm:t>
        <a:bodyPr/>
        <a:lstStyle/>
        <a:p>
          <a:endParaRPr lang="en-GB" sz="1600"/>
        </a:p>
      </dgm:t>
    </dgm:pt>
    <dgm:pt modelId="{FC3217C5-570A-4241-9C7E-091E01AD8983}" type="sibTrans" cxnId="{53CC6F4A-4620-AB41-95B7-202A161241E6}">
      <dgm:prSet/>
      <dgm:spPr/>
      <dgm:t>
        <a:bodyPr/>
        <a:lstStyle/>
        <a:p>
          <a:endParaRPr lang="en-GB" sz="1600"/>
        </a:p>
      </dgm:t>
    </dgm:pt>
    <dgm:pt modelId="{C5E3D75F-05B8-4E47-BF2F-EA6F8CA60151}">
      <dgm:prSet custT="1"/>
      <dgm:spPr/>
      <dgm:t>
        <a:bodyPr/>
        <a:lstStyle/>
        <a:p>
          <a:pPr rtl="0"/>
          <a:r>
            <a:rPr lang="en-GB" sz="1600" b="1" dirty="0">
              <a:latin typeface="Calibri Light" panose="020F0302020204030204"/>
            </a:rPr>
            <a:t>Mini-Batch Size : </a:t>
          </a:r>
          <a:r>
            <a:rPr lang="en-GB" sz="1600" b="0" dirty="0">
              <a:latin typeface="Calibri Light" panose="020F0302020204030204"/>
            </a:rPr>
            <a:t>512</a:t>
          </a:r>
        </a:p>
      </dgm:t>
    </dgm:pt>
    <dgm:pt modelId="{EF7094BE-F0BB-4EB2-A4A7-75D283A7E22B}" type="parTrans" cxnId="{9EC040F7-B93E-48EF-8634-1208EB720FA9}">
      <dgm:prSet/>
      <dgm:spPr/>
      <dgm:t>
        <a:bodyPr/>
        <a:lstStyle/>
        <a:p>
          <a:endParaRPr lang="en-GB" sz="1600"/>
        </a:p>
      </dgm:t>
    </dgm:pt>
    <dgm:pt modelId="{C2165506-FB02-453B-87F8-5EC6CB089832}" type="sibTrans" cxnId="{9EC040F7-B93E-48EF-8634-1208EB720FA9}">
      <dgm:prSet/>
      <dgm:spPr/>
      <dgm:t>
        <a:bodyPr/>
        <a:lstStyle/>
        <a:p>
          <a:endParaRPr lang="en-GB" sz="1600"/>
        </a:p>
      </dgm:t>
    </dgm:pt>
    <dgm:pt modelId="{32058554-6E56-43AE-A391-A969F7A4F7B6}">
      <dgm:prSet phldr="0" custT="1"/>
      <dgm:spPr/>
      <dgm:t>
        <a:bodyPr/>
        <a:lstStyle/>
        <a:p>
          <a:pPr rtl="0"/>
          <a:r>
            <a:rPr lang="en-GB" sz="1600" b="1" dirty="0">
              <a:latin typeface="Calibri Light" panose="020F0302020204030204"/>
            </a:rPr>
            <a:t>Adam Optimizer</a:t>
          </a:r>
        </a:p>
      </dgm:t>
    </dgm:pt>
    <dgm:pt modelId="{E3D93576-884E-4EC8-99AD-F6DF6CCACF5F}" type="parTrans" cxnId="{99E91F95-F128-45FA-B80C-929AB1AC6E2D}">
      <dgm:prSet/>
      <dgm:spPr/>
      <dgm:t>
        <a:bodyPr/>
        <a:lstStyle/>
        <a:p>
          <a:endParaRPr lang="en-GB" sz="1600"/>
        </a:p>
      </dgm:t>
    </dgm:pt>
    <dgm:pt modelId="{08AE8CDB-9BB6-49C0-A9E1-A17524BC54E9}" type="sibTrans" cxnId="{99E91F95-F128-45FA-B80C-929AB1AC6E2D}">
      <dgm:prSet/>
      <dgm:spPr/>
      <dgm:t>
        <a:bodyPr/>
        <a:lstStyle/>
        <a:p>
          <a:endParaRPr lang="en-GB" sz="1600"/>
        </a:p>
      </dgm:t>
    </dgm:pt>
    <dgm:pt modelId="{90A5A6D6-069F-4D64-89B5-EE48EBD843A5}">
      <dgm:prSet phldr="0" custT="1"/>
      <dgm:spPr/>
      <dgm:t>
        <a:bodyPr/>
        <a:lstStyle/>
        <a:p>
          <a:pPr rtl="0"/>
          <a:r>
            <a:rPr lang="en-GB" sz="1600" b="1" dirty="0">
              <a:latin typeface="Calibri Light" panose="020F0302020204030204"/>
            </a:rPr>
            <a:t>Train-Test Split : </a:t>
          </a:r>
          <a:r>
            <a:rPr lang="en-GB" sz="1600" b="0" dirty="0">
              <a:latin typeface="Calibri Light" panose="020F0302020204030204"/>
            </a:rPr>
            <a:t>['By Time' , ‘By User-Interaction']</a:t>
          </a:r>
        </a:p>
      </dgm:t>
    </dgm:pt>
    <dgm:pt modelId="{01B7AA4A-2D11-40EC-B9C7-D27B18542751}" type="parTrans" cxnId="{50EB1741-8E94-4A81-A835-08ED94850FE0}">
      <dgm:prSet/>
      <dgm:spPr/>
      <dgm:t>
        <a:bodyPr/>
        <a:lstStyle/>
        <a:p>
          <a:endParaRPr lang="en-GB" sz="1600"/>
        </a:p>
      </dgm:t>
    </dgm:pt>
    <dgm:pt modelId="{47A1EECA-168B-42A7-AB85-7A14A34A13C3}" type="sibTrans" cxnId="{50EB1741-8E94-4A81-A835-08ED94850FE0}">
      <dgm:prSet/>
      <dgm:spPr/>
      <dgm:t>
        <a:bodyPr/>
        <a:lstStyle/>
        <a:p>
          <a:endParaRPr lang="en-GB" sz="1600"/>
        </a:p>
      </dgm:t>
    </dgm:pt>
    <dgm:pt modelId="{15F39348-E52A-CB41-8B77-9277216C8E11}">
      <dgm:prSet phldrT="[Text]" custT="1"/>
      <dgm:spPr/>
      <dgm:t>
        <a:bodyPr/>
        <a:lstStyle/>
        <a:p>
          <a:r>
            <a:rPr lang="en-GB" sz="2000" b="1" dirty="0">
              <a:solidFill>
                <a:schemeClr val="accent6">
                  <a:lumMod val="75000"/>
                </a:schemeClr>
              </a:solidFill>
            </a:rPr>
            <a:t>ISCON</a:t>
          </a:r>
        </a:p>
      </dgm:t>
    </dgm:pt>
    <dgm:pt modelId="{1A8103B5-C5CA-5449-A25B-73878E1E445C}" type="parTrans" cxnId="{B6C67967-079B-6A42-9BE3-B0DEB0949AB0}">
      <dgm:prSet/>
      <dgm:spPr/>
      <dgm:t>
        <a:bodyPr/>
        <a:lstStyle/>
        <a:p>
          <a:endParaRPr lang="en-GB" sz="1600"/>
        </a:p>
      </dgm:t>
    </dgm:pt>
    <dgm:pt modelId="{7247D866-1618-0946-9D9C-1BA94E32E751}" type="sibTrans" cxnId="{B6C67967-079B-6A42-9BE3-B0DEB0949AB0}">
      <dgm:prSet/>
      <dgm:spPr/>
      <dgm:t>
        <a:bodyPr/>
        <a:lstStyle/>
        <a:p>
          <a:endParaRPr lang="en-GB" sz="1600"/>
        </a:p>
      </dgm:t>
    </dgm:pt>
    <dgm:pt modelId="{613D6146-0816-E74A-80BC-95E551DFC1D9}">
      <dgm:prSet phldr="0" custT="1"/>
      <dgm:spPr/>
      <dgm:t>
        <a:bodyPr/>
        <a:lstStyle/>
        <a:p>
          <a:pPr rtl="0"/>
          <a:r>
            <a:rPr lang="en-GB" sz="1600" b="1">
              <a:latin typeface="Calibri Light" panose="020F0302020204030204"/>
            </a:rPr>
            <a:t>Train-Test Split : </a:t>
          </a:r>
          <a:r>
            <a:rPr lang="en-GB" sz="1600" b="0">
              <a:latin typeface="Calibri Light" panose="020F0302020204030204"/>
            </a:rPr>
            <a:t>['By Session']</a:t>
          </a:r>
          <a:endParaRPr lang="en-GB" sz="1600" b="1"/>
        </a:p>
      </dgm:t>
    </dgm:pt>
    <dgm:pt modelId="{E038FF87-2683-3A49-99DA-36588FB1ECA6}" type="parTrans" cxnId="{4BDB0AE9-077F-2948-9747-04377CA48CC1}">
      <dgm:prSet/>
      <dgm:spPr/>
      <dgm:t>
        <a:bodyPr/>
        <a:lstStyle/>
        <a:p>
          <a:endParaRPr lang="en-GB" sz="1600"/>
        </a:p>
      </dgm:t>
    </dgm:pt>
    <dgm:pt modelId="{7EE5EEA8-11F8-2241-A857-59E7C2A41162}" type="sibTrans" cxnId="{4BDB0AE9-077F-2948-9747-04377CA48CC1}">
      <dgm:prSet/>
      <dgm:spPr/>
      <dgm:t>
        <a:bodyPr/>
        <a:lstStyle/>
        <a:p>
          <a:endParaRPr lang="en-GB" sz="1600"/>
        </a:p>
      </dgm:t>
    </dgm:pt>
    <dgm:pt modelId="{53E89C4F-E57C-694D-8915-E51167625892}">
      <dgm:prSet phldrT="[Text]" custT="1"/>
      <dgm:spPr/>
      <dgm:t>
        <a:bodyPr/>
        <a:lstStyle/>
        <a:p>
          <a:r>
            <a:rPr lang="en-GB" sz="1600" b="1">
              <a:latin typeface="Calibri Light" panose="020F0302020204030204"/>
            </a:rPr>
            <a:t>Max Sequence Length per user : 50</a:t>
          </a:r>
          <a:endParaRPr lang="en-GB" sz="1600" b="0"/>
        </a:p>
      </dgm:t>
    </dgm:pt>
    <dgm:pt modelId="{D4723C49-FBA7-414C-91BD-8A68A04DD025}" type="parTrans" cxnId="{D771B8E8-2081-0543-A1CE-B3743E4B4DE4}">
      <dgm:prSet/>
      <dgm:spPr/>
      <dgm:t>
        <a:bodyPr/>
        <a:lstStyle/>
        <a:p>
          <a:endParaRPr lang="en-GB" sz="1600"/>
        </a:p>
      </dgm:t>
    </dgm:pt>
    <dgm:pt modelId="{543CA865-59E2-5548-93D3-72AFAB8C648B}" type="sibTrans" cxnId="{D771B8E8-2081-0543-A1CE-B3743E4B4DE4}">
      <dgm:prSet/>
      <dgm:spPr/>
      <dgm:t>
        <a:bodyPr/>
        <a:lstStyle/>
        <a:p>
          <a:endParaRPr lang="en-GB" sz="1600"/>
        </a:p>
      </dgm:t>
    </dgm:pt>
    <dgm:pt modelId="{C5D7EC19-80E8-A04D-BEF3-EAC36B79114E}">
      <dgm:prSet custT="1"/>
      <dgm:spPr/>
      <dgm:t>
        <a:bodyPr/>
        <a:lstStyle/>
        <a:p>
          <a:pPr rtl="0"/>
          <a:r>
            <a:rPr lang="en-GB" sz="1600" b="1">
              <a:latin typeface="Calibri Light" panose="020F0302020204030204"/>
            </a:rPr>
            <a:t>Batch Size : </a:t>
          </a:r>
          <a:r>
            <a:rPr lang="en-GB" sz="1600" b="0">
              <a:latin typeface="Calibri Light" panose="020F0302020204030204"/>
            </a:rPr>
            <a:t>1024</a:t>
          </a:r>
        </a:p>
      </dgm:t>
    </dgm:pt>
    <dgm:pt modelId="{DAB6A694-84DA-7D42-A4E3-D62334392248}" type="parTrans" cxnId="{43FF3020-5786-FC44-84B9-F6E35558941D}">
      <dgm:prSet/>
      <dgm:spPr/>
      <dgm:t>
        <a:bodyPr/>
        <a:lstStyle/>
        <a:p>
          <a:endParaRPr lang="en-GB" sz="1600"/>
        </a:p>
      </dgm:t>
    </dgm:pt>
    <dgm:pt modelId="{65E432F7-B50B-9740-A303-93600E8AB785}" type="sibTrans" cxnId="{43FF3020-5786-FC44-84B9-F6E35558941D}">
      <dgm:prSet/>
      <dgm:spPr/>
      <dgm:t>
        <a:bodyPr/>
        <a:lstStyle/>
        <a:p>
          <a:endParaRPr lang="en-GB" sz="1600"/>
        </a:p>
      </dgm:t>
    </dgm:pt>
    <dgm:pt modelId="{576925C4-7AEF-5748-AD1F-7058912F6BA9}">
      <dgm:prSet phldr="0" custT="1"/>
      <dgm:spPr/>
      <dgm:t>
        <a:bodyPr/>
        <a:lstStyle/>
        <a:p>
          <a:pPr rtl="0"/>
          <a:r>
            <a:rPr lang="en-GB" sz="1600" b="1">
              <a:latin typeface="Calibri Light" panose="020F0302020204030204"/>
            </a:rPr>
            <a:t>Learning Rate : 0.001</a:t>
          </a:r>
        </a:p>
      </dgm:t>
    </dgm:pt>
    <dgm:pt modelId="{8CB074E2-9AA8-D44D-8450-327CA6876472}" type="parTrans" cxnId="{259AD9A4-C19E-2342-8BE8-98EFBCCC9FEA}">
      <dgm:prSet/>
      <dgm:spPr/>
      <dgm:t>
        <a:bodyPr/>
        <a:lstStyle/>
        <a:p>
          <a:endParaRPr lang="en-GB" sz="1600"/>
        </a:p>
      </dgm:t>
    </dgm:pt>
    <dgm:pt modelId="{93B8CB31-5E13-E64A-90D4-0320A40EAF49}" type="sibTrans" cxnId="{259AD9A4-C19E-2342-8BE8-98EFBCCC9FEA}">
      <dgm:prSet/>
      <dgm:spPr/>
      <dgm:t>
        <a:bodyPr/>
        <a:lstStyle/>
        <a:p>
          <a:endParaRPr lang="en-GB" sz="1600"/>
        </a:p>
      </dgm:t>
    </dgm:pt>
    <dgm:pt modelId="{5BC4725F-0FAD-48F0-8B78-4DEA4FFE1113}">
      <dgm:prSet phldr="0" custT="1"/>
      <dgm:spPr/>
      <dgm:t>
        <a:bodyPr/>
        <a:lstStyle/>
        <a:p>
          <a:pPr rtl="0"/>
          <a:r>
            <a:rPr lang="en-GB" sz="1600" b="1">
              <a:latin typeface="Calibri Light" panose="020F0302020204030204"/>
            </a:rPr>
            <a:t>Number of Contexts : [10,20,30,40,50]</a:t>
          </a:r>
          <a:endParaRPr lang="en-GB" sz="1600" b="0">
            <a:latin typeface="Calibri Light" panose="020F0302020204030204"/>
          </a:endParaRPr>
        </a:p>
      </dgm:t>
    </dgm:pt>
    <dgm:pt modelId="{4CB2047C-0293-4879-93F0-AE13B7B0000E}" type="parTrans" cxnId="{63E1416D-2E0A-4E20-AA29-00D0654F41A3}">
      <dgm:prSet/>
      <dgm:spPr/>
      <dgm:t>
        <a:bodyPr/>
        <a:lstStyle/>
        <a:p>
          <a:endParaRPr lang="en-GB" sz="1600"/>
        </a:p>
      </dgm:t>
    </dgm:pt>
    <dgm:pt modelId="{EAB76276-6B94-4DF2-B90F-E67EC4244B8F}" type="sibTrans" cxnId="{63E1416D-2E0A-4E20-AA29-00D0654F41A3}">
      <dgm:prSet/>
      <dgm:spPr/>
      <dgm:t>
        <a:bodyPr/>
        <a:lstStyle/>
        <a:p>
          <a:endParaRPr lang="en-GB" sz="1600"/>
        </a:p>
      </dgm:t>
    </dgm:pt>
    <dgm:pt modelId="{49D3252F-A2B2-4002-91A4-0ACE5AE59000}">
      <dgm:prSet phldr="0" custT="1"/>
      <dgm:spPr/>
      <dgm:t>
        <a:bodyPr/>
        <a:lstStyle/>
        <a:p>
          <a:pPr rtl="0"/>
          <a:r>
            <a:rPr lang="en-GB" sz="1600" b="1" dirty="0">
              <a:latin typeface="Calibri Light" panose="020F0302020204030204"/>
            </a:rPr>
            <a:t>Top-K Contexts : [1, 2, 3, 4, 5]</a:t>
          </a:r>
          <a:endParaRPr lang="en-GB" sz="1600" b="0" dirty="0">
            <a:latin typeface="Calibri Light" panose="020F0302020204030204"/>
          </a:endParaRPr>
        </a:p>
      </dgm:t>
    </dgm:pt>
    <dgm:pt modelId="{F7634A23-CFD7-486D-87E2-4734C70F6C8E}" type="parTrans" cxnId="{B32B7002-C3E9-4797-BD5F-39F32AA8FEFD}">
      <dgm:prSet/>
      <dgm:spPr/>
      <dgm:t>
        <a:bodyPr/>
        <a:lstStyle/>
        <a:p>
          <a:endParaRPr lang="en-GB" sz="1600"/>
        </a:p>
      </dgm:t>
    </dgm:pt>
    <dgm:pt modelId="{C39BC626-2D77-46E3-B5B3-BE8070F80D1D}" type="sibTrans" cxnId="{B32B7002-C3E9-4797-BD5F-39F32AA8FEFD}">
      <dgm:prSet/>
      <dgm:spPr/>
      <dgm:t>
        <a:bodyPr/>
        <a:lstStyle/>
        <a:p>
          <a:endParaRPr lang="en-GB" sz="1600"/>
        </a:p>
      </dgm:t>
    </dgm:pt>
    <dgm:pt modelId="{578120AD-6DA6-3741-B8FD-2F75F668482C}" type="pres">
      <dgm:prSet presAssocID="{645FB8B9-78C0-9241-81E4-53771F9DBA3F}" presName="theList" presStyleCnt="0">
        <dgm:presLayoutVars>
          <dgm:dir/>
          <dgm:animLvl val="lvl"/>
          <dgm:resizeHandles val="exact"/>
        </dgm:presLayoutVars>
      </dgm:prSet>
      <dgm:spPr/>
    </dgm:pt>
    <dgm:pt modelId="{06DBD408-97BA-9C48-8BBC-A08A01195F05}" type="pres">
      <dgm:prSet presAssocID="{146FD731-C118-C44F-8553-C2362A06F04E}" presName="compNode" presStyleCnt="0"/>
      <dgm:spPr/>
    </dgm:pt>
    <dgm:pt modelId="{2DB3B112-FBA8-B04D-BF06-3938E8775D40}" type="pres">
      <dgm:prSet presAssocID="{146FD731-C118-C44F-8553-C2362A06F04E}" presName="aNode" presStyleLbl="bgShp" presStyleIdx="0" presStyleCnt="2"/>
      <dgm:spPr/>
    </dgm:pt>
    <dgm:pt modelId="{2A23CF1B-F6D7-CD43-8A54-DD00CE0CC159}" type="pres">
      <dgm:prSet presAssocID="{146FD731-C118-C44F-8553-C2362A06F04E}" presName="textNode" presStyleLbl="bgShp" presStyleIdx="0" presStyleCnt="2"/>
      <dgm:spPr/>
    </dgm:pt>
    <dgm:pt modelId="{6B493CFB-ABE0-F444-8296-841F99FD5B23}" type="pres">
      <dgm:prSet presAssocID="{146FD731-C118-C44F-8553-C2362A06F04E}" presName="compChildNode" presStyleCnt="0"/>
      <dgm:spPr/>
    </dgm:pt>
    <dgm:pt modelId="{E14953D7-120A-A54F-9E71-6F99369B5D5D}" type="pres">
      <dgm:prSet presAssocID="{146FD731-C118-C44F-8553-C2362A06F04E}" presName="theInnerList" presStyleCnt="0"/>
      <dgm:spPr/>
    </dgm:pt>
    <dgm:pt modelId="{1285FC50-4A0E-483F-973E-F82C6DFB7468}" type="pres">
      <dgm:prSet presAssocID="{90A5A6D6-069F-4D64-89B5-EE48EBD843A5}" presName="childNode" presStyleLbl="node1" presStyleIdx="0" presStyleCnt="12" custScaleX="101674" custScaleY="101379" custLinFactY="-59355" custLinFactNeighborX="551" custLinFactNeighborY="-100000">
        <dgm:presLayoutVars>
          <dgm:bulletEnabled val="1"/>
        </dgm:presLayoutVars>
      </dgm:prSet>
      <dgm:spPr/>
    </dgm:pt>
    <dgm:pt modelId="{91C6ABB4-CC34-4B89-B197-0ACFC1489DC9}" type="pres">
      <dgm:prSet presAssocID="{90A5A6D6-069F-4D64-89B5-EE48EBD843A5}" presName="aSpace2" presStyleCnt="0"/>
      <dgm:spPr/>
    </dgm:pt>
    <dgm:pt modelId="{DA9A4393-E2BF-F141-9600-3BF8AA7DAD60}" type="pres">
      <dgm:prSet presAssocID="{53889797-0BC3-FC40-BAA8-D81320A4C16C}" presName="childNode" presStyleLbl="node1" presStyleIdx="1" presStyleCnt="12" custScaleY="87970" custLinFactY="-49228" custLinFactNeighborY="-100000">
        <dgm:presLayoutVars>
          <dgm:bulletEnabled val="1"/>
        </dgm:presLayoutVars>
      </dgm:prSet>
      <dgm:spPr/>
    </dgm:pt>
    <dgm:pt modelId="{A43E9FF7-A944-FF49-AC31-15C43A549D83}" type="pres">
      <dgm:prSet presAssocID="{53889797-0BC3-FC40-BAA8-D81320A4C16C}" presName="aSpace2" presStyleCnt="0"/>
      <dgm:spPr/>
    </dgm:pt>
    <dgm:pt modelId="{11790507-8311-7C4F-829F-6D343B409562}" type="pres">
      <dgm:prSet presAssocID="{CAFA78EE-51F4-004C-829D-7BEEEF79A8C6}" presName="childNode" presStyleLbl="node1" presStyleIdx="2" presStyleCnt="12" custScaleY="98287" custLinFactY="-24679" custLinFactNeighborX="-275" custLinFactNeighborY="-100000">
        <dgm:presLayoutVars>
          <dgm:bulletEnabled val="1"/>
        </dgm:presLayoutVars>
      </dgm:prSet>
      <dgm:spPr/>
    </dgm:pt>
    <dgm:pt modelId="{4BED15C9-5BA3-054D-9043-02002A9075A0}" type="pres">
      <dgm:prSet presAssocID="{CAFA78EE-51F4-004C-829D-7BEEEF79A8C6}" presName="aSpace2" presStyleCnt="0"/>
      <dgm:spPr/>
    </dgm:pt>
    <dgm:pt modelId="{46CE7BA6-BF4E-3E4A-8C49-28517ACB0C61}" type="pres">
      <dgm:prSet presAssocID="{68BBB69D-2522-8D4D-8E01-66EFDBA67985}" presName="childNode" presStyleLbl="node1" presStyleIdx="3" presStyleCnt="12" custLinFactY="-10411" custLinFactNeighborX="-550" custLinFactNeighborY="-100000">
        <dgm:presLayoutVars>
          <dgm:bulletEnabled val="1"/>
        </dgm:presLayoutVars>
      </dgm:prSet>
      <dgm:spPr/>
    </dgm:pt>
    <dgm:pt modelId="{5930E4C9-F607-4E87-9E59-10ED40281379}" type="pres">
      <dgm:prSet presAssocID="{68BBB69D-2522-8D4D-8E01-66EFDBA67985}" presName="aSpace2" presStyleCnt="0"/>
      <dgm:spPr/>
    </dgm:pt>
    <dgm:pt modelId="{E54328C5-F482-4C9C-A29C-5C967E3C2CAB}" type="pres">
      <dgm:prSet presAssocID="{C5E3D75F-05B8-4E47-BF2F-EA6F8CA60151}" presName="childNode" presStyleLbl="node1" presStyleIdx="4" presStyleCnt="12" custLinFactNeighborX="-275" custLinFactNeighborY="-76202">
        <dgm:presLayoutVars>
          <dgm:bulletEnabled val="1"/>
        </dgm:presLayoutVars>
      </dgm:prSet>
      <dgm:spPr/>
    </dgm:pt>
    <dgm:pt modelId="{6953939E-D91A-4F0E-8091-6C3C27FFC955}" type="pres">
      <dgm:prSet presAssocID="{C5E3D75F-05B8-4E47-BF2F-EA6F8CA60151}" presName="aSpace2" presStyleCnt="0"/>
      <dgm:spPr/>
    </dgm:pt>
    <dgm:pt modelId="{18750729-31CE-4811-9568-9922A06DCC8B}" type="pres">
      <dgm:prSet presAssocID="{32058554-6E56-43AE-A391-A969F7A4F7B6}" presName="childNode" presStyleLbl="node1" presStyleIdx="5" presStyleCnt="12">
        <dgm:presLayoutVars>
          <dgm:bulletEnabled val="1"/>
        </dgm:presLayoutVars>
      </dgm:prSet>
      <dgm:spPr/>
    </dgm:pt>
    <dgm:pt modelId="{EEB6758B-61D2-3D47-BE46-9AE3CC955CF3}" type="pres">
      <dgm:prSet presAssocID="{146FD731-C118-C44F-8553-C2362A06F04E}" presName="aSpace" presStyleCnt="0"/>
      <dgm:spPr/>
    </dgm:pt>
    <dgm:pt modelId="{05E5FB47-2BF5-C645-BD59-36BA4B79CAA8}" type="pres">
      <dgm:prSet presAssocID="{15F39348-E52A-CB41-8B77-9277216C8E11}" presName="compNode" presStyleCnt="0"/>
      <dgm:spPr/>
    </dgm:pt>
    <dgm:pt modelId="{5C7FB1C5-0BA8-D049-A48F-57EACDBD3A5E}" type="pres">
      <dgm:prSet presAssocID="{15F39348-E52A-CB41-8B77-9277216C8E11}" presName="aNode" presStyleLbl="bgShp" presStyleIdx="1" presStyleCnt="2"/>
      <dgm:spPr/>
    </dgm:pt>
    <dgm:pt modelId="{1F4706D6-4625-1F41-845E-3B626AFD0F9B}" type="pres">
      <dgm:prSet presAssocID="{15F39348-E52A-CB41-8B77-9277216C8E11}" presName="textNode" presStyleLbl="bgShp" presStyleIdx="1" presStyleCnt="2"/>
      <dgm:spPr/>
    </dgm:pt>
    <dgm:pt modelId="{3E040BF2-8833-4341-9C42-897B352971DF}" type="pres">
      <dgm:prSet presAssocID="{15F39348-E52A-CB41-8B77-9277216C8E11}" presName="compChildNode" presStyleCnt="0"/>
      <dgm:spPr/>
    </dgm:pt>
    <dgm:pt modelId="{1EB93BD4-3077-3643-BB51-608F9E94EE4E}" type="pres">
      <dgm:prSet presAssocID="{15F39348-E52A-CB41-8B77-9277216C8E11}" presName="theInnerList" presStyleCnt="0"/>
      <dgm:spPr/>
    </dgm:pt>
    <dgm:pt modelId="{1D091EC8-A3BB-644B-B40D-D7E9C1C92AA5}" type="pres">
      <dgm:prSet presAssocID="{613D6146-0816-E74A-80BC-95E551DFC1D9}" presName="childNode" presStyleLbl="node1" presStyleIdx="6" presStyleCnt="12" custScaleX="101674" custScaleY="101379" custLinFactY="-59355" custLinFactNeighborX="551" custLinFactNeighborY="-100000">
        <dgm:presLayoutVars>
          <dgm:bulletEnabled val="1"/>
        </dgm:presLayoutVars>
      </dgm:prSet>
      <dgm:spPr/>
    </dgm:pt>
    <dgm:pt modelId="{76F34644-3146-1F46-A71C-DA0CBAD17714}" type="pres">
      <dgm:prSet presAssocID="{613D6146-0816-E74A-80BC-95E551DFC1D9}" presName="aSpace2" presStyleCnt="0"/>
      <dgm:spPr/>
    </dgm:pt>
    <dgm:pt modelId="{D86F21DE-BDDE-42F6-86AE-DCC449C84ACC}" type="pres">
      <dgm:prSet presAssocID="{5BC4725F-0FAD-48F0-8B78-4DEA4FFE1113}" presName="childNode" presStyleLbl="node1" presStyleIdx="7" presStyleCnt="12" custLinFactY="-34203" custLinFactNeighborX="-275" custLinFactNeighborY="-100000">
        <dgm:presLayoutVars>
          <dgm:bulletEnabled val="1"/>
        </dgm:presLayoutVars>
      </dgm:prSet>
      <dgm:spPr/>
    </dgm:pt>
    <dgm:pt modelId="{E99C2173-74AD-45E9-8485-43BA4B6C880B}" type="pres">
      <dgm:prSet presAssocID="{5BC4725F-0FAD-48F0-8B78-4DEA4FFE1113}" presName="aSpace2" presStyleCnt="0"/>
      <dgm:spPr/>
    </dgm:pt>
    <dgm:pt modelId="{7E1F5107-32CD-4647-89DD-69B06D83900D}" type="pres">
      <dgm:prSet presAssocID="{49D3252F-A2B2-4002-91A4-0ACE5AE59000}" presName="childNode" presStyleLbl="node1" presStyleIdx="8" presStyleCnt="12" custLinFactY="-19464" custLinFactNeighborX="-275" custLinFactNeighborY="-100000">
        <dgm:presLayoutVars>
          <dgm:bulletEnabled val="1"/>
        </dgm:presLayoutVars>
      </dgm:prSet>
      <dgm:spPr/>
    </dgm:pt>
    <dgm:pt modelId="{487ED2D7-9682-4920-8335-FE5294718325}" type="pres">
      <dgm:prSet presAssocID="{49D3252F-A2B2-4002-91A4-0ACE5AE59000}" presName="aSpace2" presStyleCnt="0"/>
      <dgm:spPr/>
    </dgm:pt>
    <dgm:pt modelId="{EDB6E21D-A5C3-704B-A8E4-D4DFEF99EB50}" type="pres">
      <dgm:prSet presAssocID="{53E89C4F-E57C-694D-8915-E51167625892}" presName="childNode" presStyleLbl="node1" presStyleIdx="9" presStyleCnt="12" custLinFactY="-10411" custLinFactNeighborX="-550" custLinFactNeighborY="-100000">
        <dgm:presLayoutVars>
          <dgm:bulletEnabled val="1"/>
        </dgm:presLayoutVars>
      </dgm:prSet>
      <dgm:spPr/>
    </dgm:pt>
    <dgm:pt modelId="{81874246-E729-E04F-8125-6D4038F1B2A8}" type="pres">
      <dgm:prSet presAssocID="{53E89C4F-E57C-694D-8915-E51167625892}" presName="aSpace2" presStyleCnt="0"/>
      <dgm:spPr/>
    </dgm:pt>
    <dgm:pt modelId="{D1E6B0C4-3FB4-184E-84A6-875EF90F2E8D}" type="pres">
      <dgm:prSet presAssocID="{C5D7EC19-80E8-A04D-BEF3-EAC36B79114E}" presName="childNode" presStyleLbl="node1" presStyleIdx="10" presStyleCnt="12" custLinFactNeighborX="-275" custLinFactNeighborY="-76202">
        <dgm:presLayoutVars>
          <dgm:bulletEnabled val="1"/>
        </dgm:presLayoutVars>
      </dgm:prSet>
      <dgm:spPr/>
    </dgm:pt>
    <dgm:pt modelId="{40D33BA2-D379-0A41-8A50-CB6A4AE7C1CC}" type="pres">
      <dgm:prSet presAssocID="{C5D7EC19-80E8-A04D-BEF3-EAC36B79114E}" presName="aSpace2" presStyleCnt="0"/>
      <dgm:spPr/>
    </dgm:pt>
    <dgm:pt modelId="{F2E207EF-940E-8449-A908-09FCD4BC1D00}" type="pres">
      <dgm:prSet presAssocID="{576925C4-7AEF-5748-AD1F-7058912F6BA9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B32B7002-C3E9-4797-BD5F-39F32AA8FEFD}" srcId="{15F39348-E52A-CB41-8B77-9277216C8E11}" destId="{49D3252F-A2B2-4002-91A4-0ACE5AE59000}" srcOrd="2" destOrd="0" parTransId="{F7634A23-CFD7-486D-87E2-4734C70F6C8E}" sibTransId="{C39BC626-2D77-46E3-B5B3-BE8070F80D1D}"/>
    <dgm:cxn modelId="{C419FE0E-3911-CF44-9B36-C8C9B2EA0FD5}" srcId="{146FD731-C118-C44F-8553-C2362A06F04E}" destId="{53889797-0BC3-FC40-BAA8-D81320A4C16C}" srcOrd="1" destOrd="0" parTransId="{4C0D93BB-6B35-9A44-B562-E3C93719B094}" sibTransId="{268A0CCF-30F4-1E4D-BA36-3B4FBE3D11A5}"/>
    <dgm:cxn modelId="{0E510C13-DE19-418C-A5A2-34A70682EC6D}" type="presOf" srcId="{53889797-0BC3-FC40-BAA8-D81320A4C16C}" destId="{DA9A4393-E2BF-F141-9600-3BF8AA7DAD60}" srcOrd="0" destOrd="0" presId="urn:microsoft.com/office/officeart/2005/8/layout/lProcess2"/>
    <dgm:cxn modelId="{2ED92213-40FF-47B7-B2A0-88942B4D28E5}" type="presOf" srcId="{68BBB69D-2522-8D4D-8E01-66EFDBA67985}" destId="{46CE7BA6-BF4E-3E4A-8C49-28517ACB0C61}" srcOrd="0" destOrd="0" presId="urn:microsoft.com/office/officeart/2005/8/layout/lProcess2"/>
    <dgm:cxn modelId="{43FF3020-5786-FC44-84B9-F6E35558941D}" srcId="{15F39348-E52A-CB41-8B77-9277216C8E11}" destId="{C5D7EC19-80E8-A04D-BEF3-EAC36B79114E}" srcOrd="4" destOrd="0" parTransId="{DAB6A694-84DA-7D42-A4E3-D62334392248}" sibTransId="{65E432F7-B50B-9740-A303-93600E8AB785}"/>
    <dgm:cxn modelId="{950FE536-E1E1-4722-BE3E-8BF62A4E3B5E}" type="presOf" srcId="{49D3252F-A2B2-4002-91A4-0ACE5AE59000}" destId="{7E1F5107-32CD-4647-89DD-69B06D83900D}" srcOrd="0" destOrd="0" presId="urn:microsoft.com/office/officeart/2005/8/layout/lProcess2"/>
    <dgm:cxn modelId="{D855D039-F35D-2D48-A6D9-D0B4BA4F93F2}" srcId="{146FD731-C118-C44F-8553-C2362A06F04E}" destId="{CAFA78EE-51F4-004C-829D-7BEEEF79A8C6}" srcOrd="2" destOrd="0" parTransId="{2883DB7B-44A5-5743-AD4D-5BD1E1046E23}" sibTransId="{AB305A03-24AA-5E43-A621-952003A2334A}"/>
    <dgm:cxn modelId="{06E1BC3E-8AF5-47C9-BC95-AC497C438580}" type="presOf" srcId="{613D6146-0816-E74A-80BC-95E551DFC1D9}" destId="{1D091EC8-A3BB-644B-B40D-D7E9C1C92AA5}" srcOrd="0" destOrd="0" presId="urn:microsoft.com/office/officeart/2005/8/layout/lProcess2"/>
    <dgm:cxn modelId="{50EB1741-8E94-4A81-A835-08ED94850FE0}" srcId="{146FD731-C118-C44F-8553-C2362A06F04E}" destId="{90A5A6D6-069F-4D64-89B5-EE48EBD843A5}" srcOrd="0" destOrd="0" parTransId="{01B7AA4A-2D11-40EC-B9C7-D27B18542751}" sibTransId="{47A1EECA-168B-42A7-AB85-7A14A34A13C3}"/>
    <dgm:cxn modelId="{2DF51941-6C14-2A46-B04B-647258D46373}" srcId="{645FB8B9-78C0-9241-81E4-53771F9DBA3F}" destId="{146FD731-C118-C44F-8553-C2362A06F04E}" srcOrd="0" destOrd="0" parTransId="{A37581BA-6281-734B-80C0-65341949CE84}" sibTransId="{051EB402-C5CB-6D4F-A455-E1ABF6ACCB80}"/>
    <dgm:cxn modelId="{CF72B647-D6F0-4393-B865-E483B00261F6}" type="presOf" srcId="{5BC4725F-0FAD-48F0-8B78-4DEA4FFE1113}" destId="{D86F21DE-BDDE-42F6-86AE-DCC449C84ACC}" srcOrd="0" destOrd="0" presId="urn:microsoft.com/office/officeart/2005/8/layout/lProcess2"/>
    <dgm:cxn modelId="{53CC6F4A-4620-AB41-95B7-202A161241E6}" srcId="{146FD731-C118-C44F-8553-C2362A06F04E}" destId="{68BBB69D-2522-8D4D-8E01-66EFDBA67985}" srcOrd="3" destOrd="0" parTransId="{CC774F14-E783-5344-B6BD-F98123F213B6}" sibTransId="{FC3217C5-570A-4241-9C7E-091E01AD8983}"/>
    <dgm:cxn modelId="{34337651-294C-442A-BE99-7BCABDEF67B1}" type="presOf" srcId="{15F39348-E52A-CB41-8B77-9277216C8E11}" destId="{5C7FB1C5-0BA8-D049-A48F-57EACDBD3A5E}" srcOrd="0" destOrd="0" presId="urn:microsoft.com/office/officeart/2005/8/layout/lProcess2"/>
    <dgm:cxn modelId="{F6F3785B-416A-4706-BAB5-0FFEE68DACF2}" type="presOf" srcId="{53E89C4F-E57C-694D-8915-E51167625892}" destId="{EDB6E21D-A5C3-704B-A8E4-D4DFEF99EB50}" srcOrd="0" destOrd="0" presId="urn:microsoft.com/office/officeart/2005/8/layout/lProcess2"/>
    <dgm:cxn modelId="{B6C67967-079B-6A42-9BE3-B0DEB0949AB0}" srcId="{645FB8B9-78C0-9241-81E4-53771F9DBA3F}" destId="{15F39348-E52A-CB41-8B77-9277216C8E11}" srcOrd="1" destOrd="0" parTransId="{1A8103B5-C5CA-5449-A25B-73878E1E445C}" sibTransId="{7247D866-1618-0946-9D9C-1BA94E32E751}"/>
    <dgm:cxn modelId="{CA4C956C-812F-4DAE-9FFD-F0B3FCE2B152}" type="presOf" srcId="{576925C4-7AEF-5748-AD1F-7058912F6BA9}" destId="{F2E207EF-940E-8449-A908-09FCD4BC1D00}" srcOrd="0" destOrd="0" presId="urn:microsoft.com/office/officeart/2005/8/layout/lProcess2"/>
    <dgm:cxn modelId="{63E1416D-2E0A-4E20-AA29-00D0654F41A3}" srcId="{15F39348-E52A-CB41-8B77-9277216C8E11}" destId="{5BC4725F-0FAD-48F0-8B78-4DEA4FFE1113}" srcOrd="1" destOrd="0" parTransId="{4CB2047C-0293-4879-93F0-AE13B7B0000E}" sibTransId="{EAB76276-6B94-4DF2-B90F-E67EC4244B8F}"/>
    <dgm:cxn modelId="{009D1A78-5761-4522-B2C0-F37016773C0F}" type="presOf" srcId="{C5E3D75F-05B8-4E47-BF2F-EA6F8CA60151}" destId="{E54328C5-F482-4C9C-A29C-5C967E3C2CAB}" srcOrd="0" destOrd="0" presId="urn:microsoft.com/office/officeart/2005/8/layout/lProcess2"/>
    <dgm:cxn modelId="{95DC6E94-5F06-427D-9CAD-FC32AD9D3087}" type="presOf" srcId="{CAFA78EE-51F4-004C-829D-7BEEEF79A8C6}" destId="{11790507-8311-7C4F-829F-6D343B409562}" srcOrd="0" destOrd="0" presId="urn:microsoft.com/office/officeart/2005/8/layout/lProcess2"/>
    <dgm:cxn modelId="{99E91F95-F128-45FA-B80C-929AB1AC6E2D}" srcId="{146FD731-C118-C44F-8553-C2362A06F04E}" destId="{32058554-6E56-43AE-A391-A969F7A4F7B6}" srcOrd="5" destOrd="0" parTransId="{E3D93576-884E-4EC8-99AD-F6DF6CCACF5F}" sibTransId="{08AE8CDB-9BB6-49C0-A9E1-A17524BC54E9}"/>
    <dgm:cxn modelId="{AF093795-69FD-4F82-8B1B-794EB72FE74F}" type="presOf" srcId="{15F39348-E52A-CB41-8B77-9277216C8E11}" destId="{1F4706D6-4625-1F41-845E-3B626AFD0F9B}" srcOrd="1" destOrd="0" presId="urn:microsoft.com/office/officeart/2005/8/layout/lProcess2"/>
    <dgm:cxn modelId="{FAD6DA95-787E-4480-A691-F7E8915EC2D9}" type="presOf" srcId="{146FD731-C118-C44F-8553-C2362A06F04E}" destId="{2DB3B112-FBA8-B04D-BF06-3938E8775D40}" srcOrd="0" destOrd="0" presId="urn:microsoft.com/office/officeart/2005/8/layout/lProcess2"/>
    <dgm:cxn modelId="{259AD9A4-C19E-2342-8BE8-98EFBCCC9FEA}" srcId="{15F39348-E52A-CB41-8B77-9277216C8E11}" destId="{576925C4-7AEF-5748-AD1F-7058912F6BA9}" srcOrd="5" destOrd="0" parTransId="{8CB074E2-9AA8-D44D-8450-327CA6876472}" sibTransId="{93B8CB31-5E13-E64A-90D4-0320A40EAF49}"/>
    <dgm:cxn modelId="{FA3A6CAD-5DC2-4EC2-A6F9-11E26D2166A4}" type="presOf" srcId="{90A5A6D6-069F-4D64-89B5-EE48EBD843A5}" destId="{1285FC50-4A0E-483F-973E-F82C6DFB7468}" srcOrd="0" destOrd="0" presId="urn:microsoft.com/office/officeart/2005/8/layout/lProcess2"/>
    <dgm:cxn modelId="{1D37DCC0-9303-47B7-971E-F608AE8075C7}" type="presOf" srcId="{32058554-6E56-43AE-A391-A969F7A4F7B6}" destId="{18750729-31CE-4811-9568-9922A06DCC8B}" srcOrd="0" destOrd="0" presId="urn:microsoft.com/office/officeart/2005/8/layout/lProcess2"/>
    <dgm:cxn modelId="{1E1EF8D6-8CEF-430F-ACA1-0AAE067B4E87}" type="presOf" srcId="{C5D7EC19-80E8-A04D-BEF3-EAC36B79114E}" destId="{D1E6B0C4-3FB4-184E-84A6-875EF90F2E8D}" srcOrd="0" destOrd="0" presId="urn:microsoft.com/office/officeart/2005/8/layout/lProcess2"/>
    <dgm:cxn modelId="{D771B8E8-2081-0543-A1CE-B3743E4B4DE4}" srcId="{15F39348-E52A-CB41-8B77-9277216C8E11}" destId="{53E89C4F-E57C-694D-8915-E51167625892}" srcOrd="3" destOrd="0" parTransId="{D4723C49-FBA7-414C-91BD-8A68A04DD025}" sibTransId="{543CA865-59E2-5548-93D3-72AFAB8C648B}"/>
    <dgm:cxn modelId="{4BDB0AE9-077F-2948-9747-04377CA48CC1}" srcId="{15F39348-E52A-CB41-8B77-9277216C8E11}" destId="{613D6146-0816-E74A-80BC-95E551DFC1D9}" srcOrd="0" destOrd="0" parTransId="{E038FF87-2683-3A49-99DA-36588FB1ECA6}" sibTransId="{7EE5EEA8-11F8-2241-A857-59E7C2A41162}"/>
    <dgm:cxn modelId="{F3E6B3F4-D7A1-48E0-A557-55775458511C}" type="presOf" srcId="{645FB8B9-78C0-9241-81E4-53771F9DBA3F}" destId="{578120AD-6DA6-3741-B8FD-2F75F668482C}" srcOrd="0" destOrd="0" presId="urn:microsoft.com/office/officeart/2005/8/layout/lProcess2"/>
    <dgm:cxn modelId="{9EC040F7-B93E-48EF-8634-1208EB720FA9}" srcId="{146FD731-C118-C44F-8553-C2362A06F04E}" destId="{C5E3D75F-05B8-4E47-BF2F-EA6F8CA60151}" srcOrd="4" destOrd="0" parTransId="{EF7094BE-F0BB-4EB2-A4A7-75D283A7E22B}" sibTransId="{C2165506-FB02-453B-87F8-5EC6CB089832}"/>
    <dgm:cxn modelId="{9B8546FD-F835-4A61-8BE3-03E8B88DB590}" type="presOf" srcId="{146FD731-C118-C44F-8553-C2362A06F04E}" destId="{2A23CF1B-F6D7-CD43-8A54-DD00CE0CC159}" srcOrd="1" destOrd="0" presId="urn:microsoft.com/office/officeart/2005/8/layout/lProcess2"/>
    <dgm:cxn modelId="{17C46CE5-8125-477C-ADB6-F2529169F237}" type="presParOf" srcId="{578120AD-6DA6-3741-B8FD-2F75F668482C}" destId="{06DBD408-97BA-9C48-8BBC-A08A01195F05}" srcOrd="0" destOrd="0" presId="urn:microsoft.com/office/officeart/2005/8/layout/lProcess2"/>
    <dgm:cxn modelId="{2E599C8D-A118-4AED-950C-6165A961592C}" type="presParOf" srcId="{06DBD408-97BA-9C48-8BBC-A08A01195F05}" destId="{2DB3B112-FBA8-B04D-BF06-3938E8775D40}" srcOrd="0" destOrd="0" presId="urn:microsoft.com/office/officeart/2005/8/layout/lProcess2"/>
    <dgm:cxn modelId="{82F8AA1F-1BCE-422F-89FE-F927FA020CF2}" type="presParOf" srcId="{06DBD408-97BA-9C48-8BBC-A08A01195F05}" destId="{2A23CF1B-F6D7-CD43-8A54-DD00CE0CC159}" srcOrd="1" destOrd="0" presId="urn:microsoft.com/office/officeart/2005/8/layout/lProcess2"/>
    <dgm:cxn modelId="{E4ED3B8A-8AC3-4F4E-BB62-1A8C8539F8FD}" type="presParOf" srcId="{06DBD408-97BA-9C48-8BBC-A08A01195F05}" destId="{6B493CFB-ABE0-F444-8296-841F99FD5B23}" srcOrd="2" destOrd="0" presId="urn:microsoft.com/office/officeart/2005/8/layout/lProcess2"/>
    <dgm:cxn modelId="{E92ACF56-AB8F-4878-B5FB-FFA2D7E3E1ED}" type="presParOf" srcId="{6B493CFB-ABE0-F444-8296-841F99FD5B23}" destId="{E14953D7-120A-A54F-9E71-6F99369B5D5D}" srcOrd="0" destOrd="0" presId="urn:microsoft.com/office/officeart/2005/8/layout/lProcess2"/>
    <dgm:cxn modelId="{CC05DD99-476E-48DE-80C7-CA95DCDBF42D}" type="presParOf" srcId="{E14953D7-120A-A54F-9E71-6F99369B5D5D}" destId="{1285FC50-4A0E-483F-973E-F82C6DFB7468}" srcOrd="0" destOrd="0" presId="urn:microsoft.com/office/officeart/2005/8/layout/lProcess2"/>
    <dgm:cxn modelId="{8A052D32-4DC0-4AF3-8B90-7EE09F49CD39}" type="presParOf" srcId="{E14953D7-120A-A54F-9E71-6F99369B5D5D}" destId="{91C6ABB4-CC34-4B89-B197-0ACFC1489DC9}" srcOrd="1" destOrd="0" presId="urn:microsoft.com/office/officeart/2005/8/layout/lProcess2"/>
    <dgm:cxn modelId="{BFE4F804-B288-4D4C-8641-B2D171D5FC11}" type="presParOf" srcId="{E14953D7-120A-A54F-9E71-6F99369B5D5D}" destId="{DA9A4393-E2BF-F141-9600-3BF8AA7DAD60}" srcOrd="2" destOrd="0" presId="urn:microsoft.com/office/officeart/2005/8/layout/lProcess2"/>
    <dgm:cxn modelId="{EE2C0431-4794-418B-A1F0-F4D16587561F}" type="presParOf" srcId="{E14953D7-120A-A54F-9E71-6F99369B5D5D}" destId="{A43E9FF7-A944-FF49-AC31-15C43A549D83}" srcOrd="3" destOrd="0" presId="urn:microsoft.com/office/officeart/2005/8/layout/lProcess2"/>
    <dgm:cxn modelId="{8ABCCAA0-83D4-473D-86D4-B1BEF725FAAF}" type="presParOf" srcId="{E14953D7-120A-A54F-9E71-6F99369B5D5D}" destId="{11790507-8311-7C4F-829F-6D343B409562}" srcOrd="4" destOrd="0" presId="urn:microsoft.com/office/officeart/2005/8/layout/lProcess2"/>
    <dgm:cxn modelId="{E25038DC-3285-4494-AC31-20C15BAF9FAE}" type="presParOf" srcId="{E14953D7-120A-A54F-9E71-6F99369B5D5D}" destId="{4BED15C9-5BA3-054D-9043-02002A9075A0}" srcOrd="5" destOrd="0" presId="urn:microsoft.com/office/officeart/2005/8/layout/lProcess2"/>
    <dgm:cxn modelId="{A7260D15-B89F-4A7D-AD24-7169584E2652}" type="presParOf" srcId="{E14953D7-120A-A54F-9E71-6F99369B5D5D}" destId="{46CE7BA6-BF4E-3E4A-8C49-28517ACB0C61}" srcOrd="6" destOrd="0" presId="urn:microsoft.com/office/officeart/2005/8/layout/lProcess2"/>
    <dgm:cxn modelId="{FAB01D10-D2F9-4874-A128-D886298A495D}" type="presParOf" srcId="{E14953D7-120A-A54F-9E71-6F99369B5D5D}" destId="{5930E4C9-F607-4E87-9E59-10ED40281379}" srcOrd="7" destOrd="0" presId="urn:microsoft.com/office/officeart/2005/8/layout/lProcess2"/>
    <dgm:cxn modelId="{14ED8324-051A-45BD-BE58-DD3CC2DED040}" type="presParOf" srcId="{E14953D7-120A-A54F-9E71-6F99369B5D5D}" destId="{E54328C5-F482-4C9C-A29C-5C967E3C2CAB}" srcOrd="8" destOrd="0" presId="urn:microsoft.com/office/officeart/2005/8/layout/lProcess2"/>
    <dgm:cxn modelId="{1DE98F07-DB57-4744-812C-3AC924300656}" type="presParOf" srcId="{E14953D7-120A-A54F-9E71-6F99369B5D5D}" destId="{6953939E-D91A-4F0E-8091-6C3C27FFC955}" srcOrd="9" destOrd="0" presId="urn:microsoft.com/office/officeart/2005/8/layout/lProcess2"/>
    <dgm:cxn modelId="{EDF7478B-A6E2-4270-813A-8BD9CD07E5DB}" type="presParOf" srcId="{E14953D7-120A-A54F-9E71-6F99369B5D5D}" destId="{18750729-31CE-4811-9568-9922A06DCC8B}" srcOrd="10" destOrd="0" presId="urn:microsoft.com/office/officeart/2005/8/layout/lProcess2"/>
    <dgm:cxn modelId="{63435F5A-FE7A-4231-9351-C1F91C3D1C81}" type="presParOf" srcId="{578120AD-6DA6-3741-B8FD-2F75F668482C}" destId="{EEB6758B-61D2-3D47-BE46-9AE3CC955CF3}" srcOrd="1" destOrd="0" presId="urn:microsoft.com/office/officeart/2005/8/layout/lProcess2"/>
    <dgm:cxn modelId="{A6F26921-99F7-4ADA-9868-7660386F0D12}" type="presParOf" srcId="{578120AD-6DA6-3741-B8FD-2F75F668482C}" destId="{05E5FB47-2BF5-C645-BD59-36BA4B79CAA8}" srcOrd="2" destOrd="0" presId="urn:microsoft.com/office/officeart/2005/8/layout/lProcess2"/>
    <dgm:cxn modelId="{FC92C9D2-3E89-4C52-A5C5-768AE5A4EDC7}" type="presParOf" srcId="{05E5FB47-2BF5-C645-BD59-36BA4B79CAA8}" destId="{5C7FB1C5-0BA8-D049-A48F-57EACDBD3A5E}" srcOrd="0" destOrd="0" presId="urn:microsoft.com/office/officeart/2005/8/layout/lProcess2"/>
    <dgm:cxn modelId="{9E6F42E1-D896-4DDC-8064-CCB401612E42}" type="presParOf" srcId="{05E5FB47-2BF5-C645-BD59-36BA4B79CAA8}" destId="{1F4706D6-4625-1F41-845E-3B626AFD0F9B}" srcOrd="1" destOrd="0" presId="urn:microsoft.com/office/officeart/2005/8/layout/lProcess2"/>
    <dgm:cxn modelId="{79BD39ED-AF8F-4887-81D4-0800CA928CA7}" type="presParOf" srcId="{05E5FB47-2BF5-C645-BD59-36BA4B79CAA8}" destId="{3E040BF2-8833-4341-9C42-897B352971DF}" srcOrd="2" destOrd="0" presId="urn:microsoft.com/office/officeart/2005/8/layout/lProcess2"/>
    <dgm:cxn modelId="{D0606971-355E-42FF-A080-A560C8BE29AB}" type="presParOf" srcId="{3E040BF2-8833-4341-9C42-897B352971DF}" destId="{1EB93BD4-3077-3643-BB51-608F9E94EE4E}" srcOrd="0" destOrd="0" presId="urn:microsoft.com/office/officeart/2005/8/layout/lProcess2"/>
    <dgm:cxn modelId="{9750ADF5-D8BF-4D80-B473-058633FB98BA}" type="presParOf" srcId="{1EB93BD4-3077-3643-BB51-608F9E94EE4E}" destId="{1D091EC8-A3BB-644B-B40D-D7E9C1C92AA5}" srcOrd="0" destOrd="0" presId="urn:microsoft.com/office/officeart/2005/8/layout/lProcess2"/>
    <dgm:cxn modelId="{EE88F8A4-872A-412B-A15E-766641ABBD6C}" type="presParOf" srcId="{1EB93BD4-3077-3643-BB51-608F9E94EE4E}" destId="{76F34644-3146-1F46-A71C-DA0CBAD17714}" srcOrd="1" destOrd="0" presId="urn:microsoft.com/office/officeart/2005/8/layout/lProcess2"/>
    <dgm:cxn modelId="{DA969858-F4CF-4D7E-B972-A435D5391E9E}" type="presParOf" srcId="{1EB93BD4-3077-3643-BB51-608F9E94EE4E}" destId="{D86F21DE-BDDE-42F6-86AE-DCC449C84ACC}" srcOrd="2" destOrd="0" presId="urn:microsoft.com/office/officeart/2005/8/layout/lProcess2"/>
    <dgm:cxn modelId="{F6E0EF05-CC72-4001-AEDE-A7AC8794E07C}" type="presParOf" srcId="{1EB93BD4-3077-3643-BB51-608F9E94EE4E}" destId="{E99C2173-74AD-45E9-8485-43BA4B6C880B}" srcOrd="3" destOrd="0" presId="urn:microsoft.com/office/officeart/2005/8/layout/lProcess2"/>
    <dgm:cxn modelId="{2E2E784E-8D76-489F-A466-11B32B49E8E7}" type="presParOf" srcId="{1EB93BD4-3077-3643-BB51-608F9E94EE4E}" destId="{7E1F5107-32CD-4647-89DD-69B06D83900D}" srcOrd="4" destOrd="0" presId="urn:microsoft.com/office/officeart/2005/8/layout/lProcess2"/>
    <dgm:cxn modelId="{8B7D262D-7BFD-4F21-9DE6-BF1EFEA85E52}" type="presParOf" srcId="{1EB93BD4-3077-3643-BB51-608F9E94EE4E}" destId="{487ED2D7-9682-4920-8335-FE5294718325}" srcOrd="5" destOrd="0" presId="urn:microsoft.com/office/officeart/2005/8/layout/lProcess2"/>
    <dgm:cxn modelId="{8BB14F50-CDAA-45D1-A6D3-ABDCB45167B7}" type="presParOf" srcId="{1EB93BD4-3077-3643-BB51-608F9E94EE4E}" destId="{EDB6E21D-A5C3-704B-A8E4-D4DFEF99EB50}" srcOrd="6" destOrd="0" presId="urn:microsoft.com/office/officeart/2005/8/layout/lProcess2"/>
    <dgm:cxn modelId="{060C2592-FA4D-4FD4-A100-9A278BB6D1A7}" type="presParOf" srcId="{1EB93BD4-3077-3643-BB51-608F9E94EE4E}" destId="{81874246-E729-E04F-8125-6D4038F1B2A8}" srcOrd="7" destOrd="0" presId="urn:microsoft.com/office/officeart/2005/8/layout/lProcess2"/>
    <dgm:cxn modelId="{2D4519C9-3461-4F61-8205-FA8FD1F8D371}" type="presParOf" srcId="{1EB93BD4-3077-3643-BB51-608F9E94EE4E}" destId="{D1E6B0C4-3FB4-184E-84A6-875EF90F2E8D}" srcOrd="8" destOrd="0" presId="urn:microsoft.com/office/officeart/2005/8/layout/lProcess2"/>
    <dgm:cxn modelId="{76F6CC84-9554-4B5E-BA71-477932C183A1}" type="presParOf" srcId="{1EB93BD4-3077-3643-BB51-608F9E94EE4E}" destId="{40D33BA2-D379-0A41-8A50-CB6A4AE7C1CC}" srcOrd="9" destOrd="0" presId="urn:microsoft.com/office/officeart/2005/8/layout/lProcess2"/>
    <dgm:cxn modelId="{4713B639-3BA3-43BD-9E01-810D5EEFD2DC}" type="presParOf" srcId="{1EB93BD4-3077-3643-BB51-608F9E94EE4E}" destId="{F2E207EF-940E-8449-A908-09FCD4BC1D00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29211-8AFF-4059-AF5F-5F2387C403EA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1DABDF-3987-45C6-94F5-FE5A0DDDA2DC}">
      <dgm:prSet custT="1"/>
      <dgm:spPr/>
      <dgm:t>
        <a:bodyPr/>
        <a:lstStyle/>
        <a:p>
          <a:pPr rtl="0"/>
          <a:r>
            <a:rPr lang="en-GB" sz="1400" b="1" dirty="0">
              <a:latin typeface="+mn-lt"/>
            </a:rPr>
            <a:t>Explore other State-of-the-art architectures like Transformers , fine tune the architecture for the explored methods</a:t>
          </a:r>
          <a:endParaRPr lang="en-US" sz="1400" b="1" dirty="0">
            <a:latin typeface="+mn-lt"/>
          </a:endParaRPr>
        </a:p>
      </dgm:t>
    </dgm:pt>
    <dgm:pt modelId="{24FF4CAF-356B-4914-80AD-B95B053BDF37}" type="parTrans" cxnId="{D3C0C632-9E40-4A6F-88B8-6FD5FB4E9F88}">
      <dgm:prSet/>
      <dgm:spPr/>
      <dgm:t>
        <a:bodyPr/>
        <a:lstStyle/>
        <a:p>
          <a:endParaRPr lang="en-US"/>
        </a:p>
      </dgm:t>
    </dgm:pt>
    <dgm:pt modelId="{E759D95A-8C2B-4F50-9EBB-3715FD420DFC}" type="sibTrans" cxnId="{D3C0C632-9E40-4A6F-88B8-6FD5FB4E9F8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D7B70F5-0AA9-47C9-B9CD-830BB9CA9BE8}">
      <dgm:prSet custT="1"/>
      <dgm:spPr/>
      <dgm:t>
        <a:bodyPr/>
        <a:lstStyle/>
        <a:p>
          <a:pPr rtl="0"/>
          <a:r>
            <a:rPr lang="en-GB" sz="1400" b="1" dirty="0">
              <a:latin typeface="+mn-lt"/>
            </a:rPr>
            <a:t>Develop models focused on scalability and interpretability </a:t>
          </a:r>
        </a:p>
      </dgm:t>
    </dgm:pt>
    <dgm:pt modelId="{C7CFFD56-3F36-4D04-84B0-2DFBD24596A8}" type="parTrans" cxnId="{7A27BF79-CDAC-4215-BAAF-6ACE2E997CA6}">
      <dgm:prSet/>
      <dgm:spPr/>
      <dgm:t>
        <a:bodyPr/>
        <a:lstStyle/>
        <a:p>
          <a:endParaRPr lang="en-US"/>
        </a:p>
      </dgm:t>
    </dgm:pt>
    <dgm:pt modelId="{8375C5E7-3959-42FD-BAF8-FD482D14D5B4}" type="sibTrans" cxnId="{7A27BF79-CDAC-4215-BAAF-6ACE2E997CA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8D64EE1-333B-41EF-A94E-A32691750CBF}">
      <dgm:prSet custT="1"/>
      <dgm:spPr/>
      <dgm:t>
        <a:bodyPr/>
        <a:lstStyle/>
        <a:p>
          <a:pPr algn="l" rtl="0"/>
          <a:r>
            <a:rPr lang="en-GB" sz="1400" b="1" dirty="0">
              <a:latin typeface="+mn-lt"/>
            </a:rPr>
            <a:t>Focus more on creating robust domain-adaptive models.</a:t>
          </a:r>
        </a:p>
      </dgm:t>
    </dgm:pt>
    <dgm:pt modelId="{B2E4F606-EB5F-4B8E-9F22-1964CA128012}" type="parTrans" cxnId="{12B0B9DF-D532-41DF-9CC4-5BB55227D051}">
      <dgm:prSet/>
      <dgm:spPr/>
      <dgm:t>
        <a:bodyPr/>
        <a:lstStyle/>
        <a:p>
          <a:endParaRPr lang="en-US"/>
        </a:p>
      </dgm:t>
    </dgm:pt>
    <dgm:pt modelId="{5B3C0435-6DE6-4818-A744-C37127D85FBE}" type="sibTrans" cxnId="{12B0B9DF-D532-41DF-9CC4-5BB55227D05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D35BB9C-61ED-274A-B73E-56C81AB7947B}" type="pres">
      <dgm:prSet presAssocID="{09A29211-8AFF-4059-AF5F-5F2387C403EA}" presName="Name0" presStyleCnt="0">
        <dgm:presLayoutVars>
          <dgm:animLvl val="lvl"/>
          <dgm:resizeHandles val="exact"/>
        </dgm:presLayoutVars>
      </dgm:prSet>
      <dgm:spPr/>
    </dgm:pt>
    <dgm:pt modelId="{325B273D-4E3C-3946-928B-EE7DA0CD0EF2}" type="pres">
      <dgm:prSet presAssocID="{A01DABDF-3987-45C6-94F5-FE5A0DDDA2DC}" presName="compositeNode" presStyleCnt="0">
        <dgm:presLayoutVars>
          <dgm:bulletEnabled val="1"/>
        </dgm:presLayoutVars>
      </dgm:prSet>
      <dgm:spPr/>
    </dgm:pt>
    <dgm:pt modelId="{CB4F9175-3AF4-5F4B-A191-5CE99B225807}" type="pres">
      <dgm:prSet presAssocID="{A01DABDF-3987-45C6-94F5-FE5A0DDDA2DC}" presName="bgRect" presStyleLbl="alignNode1" presStyleIdx="0" presStyleCnt="3" custScaleY="125264"/>
      <dgm:spPr/>
    </dgm:pt>
    <dgm:pt modelId="{8FF6CDD1-B95C-F04C-816B-BA5B464B0400}" type="pres">
      <dgm:prSet presAssocID="{E759D95A-8C2B-4F50-9EBB-3715FD420DF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4D3F648-9694-B243-A577-15E70E3AFB7F}" type="pres">
      <dgm:prSet presAssocID="{A01DABDF-3987-45C6-94F5-FE5A0DDDA2DC}" presName="nodeRect" presStyleLbl="alignNode1" presStyleIdx="0" presStyleCnt="3">
        <dgm:presLayoutVars>
          <dgm:bulletEnabled val="1"/>
        </dgm:presLayoutVars>
      </dgm:prSet>
      <dgm:spPr/>
    </dgm:pt>
    <dgm:pt modelId="{6DB09124-4522-0B4E-B979-35FFA2113751}" type="pres">
      <dgm:prSet presAssocID="{E759D95A-8C2B-4F50-9EBB-3715FD420DFC}" presName="sibTrans" presStyleCnt="0"/>
      <dgm:spPr/>
    </dgm:pt>
    <dgm:pt modelId="{5D4B069B-4306-BC44-8339-70540D40C696}" type="pres">
      <dgm:prSet presAssocID="{1D7B70F5-0AA9-47C9-B9CD-830BB9CA9BE8}" presName="compositeNode" presStyleCnt="0">
        <dgm:presLayoutVars>
          <dgm:bulletEnabled val="1"/>
        </dgm:presLayoutVars>
      </dgm:prSet>
      <dgm:spPr/>
    </dgm:pt>
    <dgm:pt modelId="{25C21A1A-C374-DA4D-A800-3479C5A2FE81}" type="pres">
      <dgm:prSet presAssocID="{1D7B70F5-0AA9-47C9-B9CD-830BB9CA9BE8}" presName="bgRect" presStyleLbl="alignNode1" presStyleIdx="1" presStyleCnt="3" custScaleY="125314"/>
      <dgm:spPr/>
    </dgm:pt>
    <dgm:pt modelId="{3CACB64E-7002-0340-9DC2-7814DD23003B}" type="pres">
      <dgm:prSet presAssocID="{8375C5E7-3959-42FD-BAF8-FD482D14D5B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E8548DC-CA35-634E-A638-4115E2CD7596}" type="pres">
      <dgm:prSet presAssocID="{1D7B70F5-0AA9-47C9-B9CD-830BB9CA9BE8}" presName="nodeRect" presStyleLbl="alignNode1" presStyleIdx="1" presStyleCnt="3">
        <dgm:presLayoutVars>
          <dgm:bulletEnabled val="1"/>
        </dgm:presLayoutVars>
      </dgm:prSet>
      <dgm:spPr/>
    </dgm:pt>
    <dgm:pt modelId="{A0BD71CC-7C0C-0343-ABAC-F649B73AA7AD}" type="pres">
      <dgm:prSet presAssocID="{8375C5E7-3959-42FD-BAF8-FD482D14D5B4}" presName="sibTrans" presStyleCnt="0"/>
      <dgm:spPr/>
    </dgm:pt>
    <dgm:pt modelId="{74FBF76E-92A3-A440-A76A-A9B63E470D9B}" type="pres">
      <dgm:prSet presAssocID="{18D64EE1-333B-41EF-A94E-A32691750CBF}" presName="compositeNode" presStyleCnt="0">
        <dgm:presLayoutVars>
          <dgm:bulletEnabled val="1"/>
        </dgm:presLayoutVars>
      </dgm:prSet>
      <dgm:spPr/>
    </dgm:pt>
    <dgm:pt modelId="{E557C5B3-1699-E547-8353-62E6B74E6C3E}" type="pres">
      <dgm:prSet presAssocID="{18D64EE1-333B-41EF-A94E-A32691750CBF}" presName="bgRect" presStyleLbl="alignNode1" presStyleIdx="2" presStyleCnt="3" custScaleY="125237"/>
      <dgm:spPr/>
    </dgm:pt>
    <dgm:pt modelId="{8F493A9B-3265-EE48-8F92-404F2677156B}" type="pres">
      <dgm:prSet presAssocID="{5B3C0435-6DE6-4818-A744-C37127D85FB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6EB72A0-1E1F-2A46-B484-BE72DCFA0CC5}" type="pres">
      <dgm:prSet presAssocID="{18D64EE1-333B-41EF-A94E-A32691750CB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2B77108-7965-064B-8426-08A726E5B78C}" type="presOf" srcId="{E759D95A-8C2B-4F50-9EBB-3715FD420DFC}" destId="{8FF6CDD1-B95C-F04C-816B-BA5B464B0400}" srcOrd="0" destOrd="0" presId="urn:microsoft.com/office/officeart/2016/7/layout/LinearBlockProcessNumbered"/>
    <dgm:cxn modelId="{D3C0C632-9E40-4A6F-88B8-6FD5FB4E9F88}" srcId="{09A29211-8AFF-4059-AF5F-5F2387C403EA}" destId="{A01DABDF-3987-45C6-94F5-FE5A0DDDA2DC}" srcOrd="0" destOrd="0" parTransId="{24FF4CAF-356B-4914-80AD-B95B053BDF37}" sibTransId="{E759D95A-8C2B-4F50-9EBB-3715FD420DFC}"/>
    <dgm:cxn modelId="{5605B274-96D7-414C-B669-E9436372439D}" type="presOf" srcId="{1D7B70F5-0AA9-47C9-B9CD-830BB9CA9BE8}" destId="{25C21A1A-C374-DA4D-A800-3479C5A2FE81}" srcOrd="0" destOrd="0" presId="urn:microsoft.com/office/officeart/2016/7/layout/LinearBlockProcessNumbered"/>
    <dgm:cxn modelId="{42AD0078-47FD-8940-9E29-DAF4B4A0BC48}" type="presOf" srcId="{09A29211-8AFF-4059-AF5F-5F2387C403EA}" destId="{FD35BB9C-61ED-274A-B73E-56C81AB7947B}" srcOrd="0" destOrd="0" presId="urn:microsoft.com/office/officeart/2016/7/layout/LinearBlockProcessNumbered"/>
    <dgm:cxn modelId="{7A27BF79-CDAC-4215-BAAF-6ACE2E997CA6}" srcId="{09A29211-8AFF-4059-AF5F-5F2387C403EA}" destId="{1D7B70F5-0AA9-47C9-B9CD-830BB9CA9BE8}" srcOrd="1" destOrd="0" parTransId="{C7CFFD56-3F36-4D04-84B0-2DFBD24596A8}" sibTransId="{8375C5E7-3959-42FD-BAF8-FD482D14D5B4}"/>
    <dgm:cxn modelId="{E5E4EE7B-FD0E-1E47-8AE3-AFCDFED1CBB3}" type="presOf" srcId="{18D64EE1-333B-41EF-A94E-A32691750CBF}" destId="{E557C5B3-1699-E547-8353-62E6B74E6C3E}" srcOrd="0" destOrd="0" presId="urn:microsoft.com/office/officeart/2016/7/layout/LinearBlockProcessNumbered"/>
    <dgm:cxn modelId="{3A692788-341A-C449-B736-50F1EA34FEA5}" type="presOf" srcId="{A01DABDF-3987-45C6-94F5-FE5A0DDDA2DC}" destId="{E4D3F648-9694-B243-A577-15E70E3AFB7F}" srcOrd="1" destOrd="0" presId="urn:microsoft.com/office/officeart/2016/7/layout/LinearBlockProcessNumbered"/>
    <dgm:cxn modelId="{C5ED298E-38B4-684F-9665-01A7F293EC38}" type="presOf" srcId="{8375C5E7-3959-42FD-BAF8-FD482D14D5B4}" destId="{3CACB64E-7002-0340-9DC2-7814DD23003B}" srcOrd="0" destOrd="0" presId="urn:microsoft.com/office/officeart/2016/7/layout/LinearBlockProcessNumbered"/>
    <dgm:cxn modelId="{01DBD695-186B-2940-BA54-84FE5E54ECD1}" type="presOf" srcId="{1D7B70F5-0AA9-47C9-B9CD-830BB9CA9BE8}" destId="{9E8548DC-CA35-634E-A638-4115E2CD7596}" srcOrd="1" destOrd="0" presId="urn:microsoft.com/office/officeart/2016/7/layout/LinearBlockProcessNumbered"/>
    <dgm:cxn modelId="{B86E92A8-20EF-644E-A9BF-470E01A883BE}" type="presOf" srcId="{18D64EE1-333B-41EF-A94E-A32691750CBF}" destId="{F6EB72A0-1E1F-2A46-B484-BE72DCFA0CC5}" srcOrd="1" destOrd="0" presId="urn:microsoft.com/office/officeart/2016/7/layout/LinearBlockProcessNumbered"/>
    <dgm:cxn modelId="{D46B8AD0-AD4C-B643-AC0A-22DE760D1EBC}" type="presOf" srcId="{A01DABDF-3987-45C6-94F5-FE5A0DDDA2DC}" destId="{CB4F9175-3AF4-5F4B-A191-5CE99B225807}" srcOrd="0" destOrd="0" presId="urn:microsoft.com/office/officeart/2016/7/layout/LinearBlockProcessNumbered"/>
    <dgm:cxn modelId="{9D7902DC-071D-0C49-8B04-36D53F2F9F51}" type="presOf" srcId="{5B3C0435-6DE6-4818-A744-C37127D85FBE}" destId="{8F493A9B-3265-EE48-8F92-404F2677156B}" srcOrd="0" destOrd="0" presId="urn:microsoft.com/office/officeart/2016/7/layout/LinearBlockProcessNumbered"/>
    <dgm:cxn modelId="{12B0B9DF-D532-41DF-9CC4-5BB55227D051}" srcId="{09A29211-8AFF-4059-AF5F-5F2387C403EA}" destId="{18D64EE1-333B-41EF-A94E-A32691750CBF}" srcOrd="2" destOrd="0" parTransId="{B2E4F606-EB5F-4B8E-9F22-1964CA128012}" sibTransId="{5B3C0435-6DE6-4818-A744-C37127D85FBE}"/>
    <dgm:cxn modelId="{FC878710-2F6B-7F46-B894-62FD8591F173}" type="presParOf" srcId="{FD35BB9C-61ED-274A-B73E-56C81AB7947B}" destId="{325B273D-4E3C-3946-928B-EE7DA0CD0EF2}" srcOrd="0" destOrd="0" presId="urn:microsoft.com/office/officeart/2016/7/layout/LinearBlockProcessNumbered"/>
    <dgm:cxn modelId="{2FB0EBE8-DE3C-D640-BE60-667FD248D48D}" type="presParOf" srcId="{325B273D-4E3C-3946-928B-EE7DA0CD0EF2}" destId="{CB4F9175-3AF4-5F4B-A191-5CE99B225807}" srcOrd="0" destOrd="0" presId="urn:microsoft.com/office/officeart/2016/7/layout/LinearBlockProcessNumbered"/>
    <dgm:cxn modelId="{6E53E196-5922-F14B-BF25-50FE6B17FBBD}" type="presParOf" srcId="{325B273D-4E3C-3946-928B-EE7DA0CD0EF2}" destId="{8FF6CDD1-B95C-F04C-816B-BA5B464B0400}" srcOrd="1" destOrd="0" presId="urn:microsoft.com/office/officeart/2016/7/layout/LinearBlockProcessNumbered"/>
    <dgm:cxn modelId="{DD5D1BBF-7654-114D-A5FB-31A61A907AAA}" type="presParOf" srcId="{325B273D-4E3C-3946-928B-EE7DA0CD0EF2}" destId="{E4D3F648-9694-B243-A577-15E70E3AFB7F}" srcOrd="2" destOrd="0" presId="urn:microsoft.com/office/officeart/2016/7/layout/LinearBlockProcessNumbered"/>
    <dgm:cxn modelId="{3869D4CA-5CD4-254D-915A-D50253525C4C}" type="presParOf" srcId="{FD35BB9C-61ED-274A-B73E-56C81AB7947B}" destId="{6DB09124-4522-0B4E-B979-35FFA2113751}" srcOrd="1" destOrd="0" presId="urn:microsoft.com/office/officeart/2016/7/layout/LinearBlockProcessNumbered"/>
    <dgm:cxn modelId="{4887F7AE-5FE5-7C4F-A16C-58BC31BEFABD}" type="presParOf" srcId="{FD35BB9C-61ED-274A-B73E-56C81AB7947B}" destId="{5D4B069B-4306-BC44-8339-70540D40C696}" srcOrd="2" destOrd="0" presId="urn:microsoft.com/office/officeart/2016/7/layout/LinearBlockProcessNumbered"/>
    <dgm:cxn modelId="{BCE5B311-C58F-2949-8F45-0F020818009F}" type="presParOf" srcId="{5D4B069B-4306-BC44-8339-70540D40C696}" destId="{25C21A1A-C374-DA4D-A800-3479C5A2FE81}" srcOrd="0" destOrd="0" presId="urn:microsoft.com/office/officeart/2016/7/layout/LinearBlockProcessNumbered"/>
    <dgm:cxn modelId="{00BA13DF-5105-CB4A-8292-C83FEBE3C613}" type="presParOf" srcId="{5D4B069B-4306-BC44-8339-70540D40C696}" destId="{3CACB64E-7002-0340-9DC2-7814DD23003B}" srcOrd="1" destOrd="0" presId="urn:microsoft.com/office/officeart/2016/7/layout/LinearBlockProcessNumbered"/>
    <dgm:cxn modelId="{2714B93B-F1E2-154C-9C63-09B7ADCF56F6}" type="presParOf" srcId="{5D4B069B-4306-BC44-8339-70540D40C696}" destId="{9E8548DC-CA35-634E-A638-4115E2CD7596}" srcOrd="2" destOrd="0" presId="urn:microsoft.com/office/officeart/2016/7/layout/LinearBlockProcessNumbered"/>
    <dgm:cxn modelId="{95919EBB-694A-E742-B5C1-6382E9A0D80E}" type="presParOf" srcId="{FD35BB9C-61ED-274A-B73E-56C81AB7947B}" destId="{A0BD71CC-7C0C-0343-ABAC-F649B73AA7AD}" srcOrd="3" destOrd="0" presId="urn:microsoft.com/office/officeart/2016/7/layout/LinearBlockProcessNumbered"/>
    <dgm:cxn modelId="{4B1647F1-5812-2447-9725-B098240DB0E2}" type="presParOf" srcId="{FD35BB9C-61ED-274A-B73E-56C81AB7947B}" destId="{74FBF76E-92A3-A440-A76A-A9B63E470D9B}" srcOrd="4" destOrd="0" presId="urn:microsoft.com/office/officeart/2016/7/layout/LinearBlockProcessNumbered"/>
    <dgm:cxn modelId="{AF36DE71-AE19-EA4B-9045-804D2E60CC1D}" type="presParOf" srcId="{74FBF76E-92A3-A440-A76A-A9B63E470D9B}" destId="{E557C5B3-1699-E547-8353-62E6B74E6C3E}" srcOrd="0" destOrd="0" presId="urn:microsoft.com/office/officeart/2016/7/layout/LinearBlockProcessNumbered"/>
    <dgm:cxn modelId="{53964CC0-2D0E-F24C-BB75-B45C6B10AF9E}" type="presParOf" srcId="{74FBF76E-92A3-A440-A76A-A9B63E470D9B}" destId="{8F493A9B-3265-EE48-8F92-404F2677156B}" srcOrd="1" destOrd="0" presId="urn:microsoft.com/office/officeart/2016/7/layout/LinearBlockProcessNumbered"/>
    <dgm:cxn modelId="{B96E5B21-D45C-E548-8F8A-91173392F4FD}" type="presParOf" srcId="{74FBF76E-92A3-A440-A76A-A9B63E470D9B}" destId="{F6EB72A0-1E1F-2A46-B484-BE72DCFA0CC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D9E7B-52CC-A242-B918-9483E635E468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6D80A-ACD4-7340-A29A-8B84085CBA58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Introduction &amp; Motivation</a:t>
          </a:r>
        </a:p>
      </dsp:txBody>
      <dsp:txXfrm>
        <a:off x="350606" y="229141"/>
        <a:ext cx="10105268" cy="458108"/>
      </dsp:txXfrm>
    </dsp:sp>
    <dsp:sp modelId="{CF3BBF08-FEF9-CB4A-9FDF-6CC5F423A65F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CFC3F-3CEF-D64E-A2B9-56F9FD7E3701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Approaches</a:t>
          </a:r>
        </a:p>
      </dsp:txBody>
      <dsp:txXfrm>
        <a:off x="727432" y="916217"/>
        <a:ext cx="9728442" cy="458108"/>
      </dsp:txXfrm>
    </dsp:sp>
    <dsp:sp modelId="{392EF87F-CB20-714D-BE47-AE25969B2C11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9D081-4508-2649-B7E0-D74554B59217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Datasets</a:t>
          </a:r>
        </a:p>
      </dsp:txBody>
      <dsp:txXfrm>
        <a:off x="899745" y="1603293"/>
        <a:ext cx="9556129" cy="458108"/>
      </dsp:txXfrm>
    </dsp:sp>
    <dsp:sp modelId="{595C49BA-1FB2-DD40-B311-C0D39870F6B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ABEB5-5006-F146-A54C-F083261E77C1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Experimentation and Evaluation</a:t>
          </a:r>
        </a:p>
      </dsp:txBody>
      <dsp:txXfrm>
        <a:off x="899745" y="2289935"/>
        <a:ext cx="9556129" cy="458108"/>
      </dsp:txXfrm>
    </dsp:sp>
    <dsp:sp modelId="{EFAAEC83-C2E3-CF4A-9286-64597561BDAF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BA2F4-018F-D44C-80D1-903177287E1D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Results</a:t>
          </a:r>
        </a:p>
      </dsp:txBody>
      <dsp:txXfrm>
        <a:off x="727432" y="2977011"/>
        <a:ext cx="9728442" cy="458108"/>
      </dsp:txXfrm>
    </dsp:sp>
    <dsp:sp modelId="{C87F3433-B74B-A940-83D5-476B6793CF6F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4C4DB-D0E6-C14D-8BB7-18F92CE9DAE4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Comparative Study and Future Work</a:t>
          </a:r>
        </a:p>
      </dsp:txBody>
      <dsp:txXfrm>
        <a:off x="350606" y="3664087"/>
        <a:ext cx="10105268" cy="458108"/>
      </dsp:txXfrm>
    </dsp:sp>
    <dsp:sp modelId="{B6076319-7E32-6246-A631-DDCFB7059DB7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A7196-7E72-4DF7-A750-4AEE9830F85E}">
      <dsp:nvSpPr>
        <dsp:cNvPr id="0" name=""/>
        <dsp:cNvSpPr/>
      </dsp:nvSpPr>
      <dsp:spPr>
        <a:xfrm>
          <a:off x="1963800" y="5729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289-DE66-4DE1-ABC7-9ACEF24827C5}">
      <dsp:nvSpPr>
        <dsp:cNvPr id="0" name=""/>
        <dsp:cNvSpPr/>
      </dsp:nvSpPr>
      <dsp:spPr>
        <a:xfrm>
          <a:off x="559800" y="18155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The Problem</a:t>
          </a:r>
          <a:endParaRPr lang="en-US" sz="3600" kern="1200"/>
        </a:p>
      </dsp:txBody>
      <dsp:txXfrm>
        <a:off x="559800" y="1815581"/>
        <a:ext cx="4320000" cy="648000"/>
      </dsp:txXfrm>
    </dsp:sp>
    <dsp:sp modelId="{1E190E8A-0113-4FE5-9A80-C11ED3F4A8F7}">
      <dsp:nvSpPr>
        <dsp:cNvPr id="0" name=""/>
        <dsp:cNvSpPr/>
      </dsp:nvSpPr>
      <dsp:spPr>
        <a:xfrm>
          <a:off x="559800" y="2578131"/>
          <a:ext cx="4320000" cy="320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 many online</a:t>
          </a:r>
          <a:r>
            <a:rPr lang="en-GB" sz="1700" kern="1200" dirty="0">
              <a:latin typeface="Calibri Light" panose="020F0302020204030204"/>
            </a:rPr>
            <a:t> </a:t>
          </a:r>
          <a:r>
            <a:rPr lang="en-GB" sz="1700" kern="1200" dirty="0"/>
            <a:t>applications, recommending </a:t>
          </a:r>
          <a:r>
            <a:rPr lang="en-GB" sz="1700" kern="1200" dirty="0">
              <a:latin typeface="+mn-lt"/>
            </a:rPr>
            <a:t>relevant items </a:t>
          </a:r>
          <a:r>
            <a:rPr lang="en-GB" sz="1700" kern="1200" dirty="0"/>
            <a:t>to users is both important and</a:t>
          </a:r>
          <a:r>
            <a:rPr lang="en-GB" sz="1700" kern="1200" dirty="0">
              <a:latin typeface="Calibri Light" panose="020F0302020204030204"/>
            </a:rPr>
            <a:t> an</a:t>
          </a:r>
          <a:r>
            <a:rPr lang="en-GB" sz="1700" kern="1200" dirty="0"/>
            <a:t> incredibly difficult task</a:t>
          </a:r>
        </a:p>
        <a:p>
          <a:pPr marL="0" lvl="0" indent="0" algn="ctr" defTabSz="755650"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solidFill>
              <a:schemeClr val="tx1"/>
            </a:solidFill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>
              <a:solidFill>
                <a:schemeClr val="tx1"/>
              </a:solidFill>
            </a:rPr>
            <a:t>One recent innovation is grouping interactions by ”sessions” – which are defined over a time window –</a:t>
          </a:r>
          <a:r>
            <a:rPr lang="en-GB" sz="1700" b="1" kern="1200">
              <a:solidFill>
                <a:schemeClr val="tx1"/>
              </a:solidFill>
              <a:latin typeface="Calibri Light" panose="020F0302020204030204"/>
            </a:rPr>
            <a:t> and using them to create recommendations through utilizing both short and long term interest of users. </a:t>
          </a:r>
        </a:p>
      </dsp:txBody>
      <dsp:txXfrm>
        <a:off x="559800" y="2578131"/>
        <a:ext cx="4320000" cy="3206682"/>
      </dsp:txXfrm>
    </dsp:sp>
    <dsp:sp modelId="{C9CA6FB5-F686-4C26-ACFB-17EFCF9E2F1C}">
      <dsp:nvSpPr>
        <dsp:cNvPr id="0" name=""/>
        <dsp:cNvSpPr/>
      </dsp:nvSpPr>
      <dsp:spPr>
        <a:xfrm>
          <a:off x="7039800" y="5729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9C0F2-04F7-48DD-AF5B-61D2CFA9D7C8}">
      <dsp:nvSpPr>
        <dsp:cNvPr id="0" name=""/>
        <dsp:cNvSpPr/>
      </dsp:nvSpPr>
      <dsp:spPr>
        <a:xfrm>
          <a:off x="5635800" y="18155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Why should we care?</a:t>
          </a:r>
          <a:endParaRPr lang="en-US" sz="3600" kern="1200"/>
        </a:p>
      </dsp:txBody>
      <dsp:txXfrm>
        <a:off x="5635800" y="1815581"/>
        <a:ext cx="4320000" cy="648000"/>
      </dsp:txXfrm>
    </dsp:sp>
    <dsp:sp modelId="{75C582AB-F66F-474E-A5E8-B6488E445EDD}">
      <dsp:nvSpPr>
        <dsp:cNvPr id="0" name=""/>
        <dsp:cNvSpPr/>
      </dsp:nvSpPr>
      <dsp:spPr>
        <a:xfrm>
          <a:off x="5635800" y="2578131"/>
          <a:ext cx="4320000" cy="320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</a:t>
          </a:r>
          <a:r>
            <a:rPr lang="en-GB" sz="1700" kern="1200" dirty="0">
              <a:latin typeface="+mn-lt"/>
            </a:rPr>
            <a:t>any Multi-Billion dollar industries rely on innovations in recommendation space to get the edge over others 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>
            <a:latin typeface="+mn-lt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+mn-lt"/>
            </a:rPr>
            <a:t>Boost up user engagement on the platform by utilizing insightful session-level data.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635800" y="2578131"/>
        <a:ext cx="4320000" cy="3206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8B3E4-C10D-3944-AEE7-A9552CCE9472}">
      <dsp:nvSpPr>
        <dsp:cNvPr id="0" name=""/>
        <dsp:cNvSpPr/>
      </dsp:nvSpPr>
      <dsp:spPr>
        <a:xfrm rot="5400000">
          <a:off x="-310557" y="608056"/>
          <a:ext cx="2626742" cy="200562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>
            <a:solidFill>
              <a:schemeClr val="accent6">
                <a:lumMod val="75000"/>
              </a:schemeClr>
            </a:solidFill>
            <a:latin typeface="Calibri"/>
            <a:ea typeface="Calibri"/>
            <a:cs typeface="Calibri"/>
          </a:endParaRPr>
        </a:p>
      </dsp:txBody>
      <dsp:txXfrm rot="-5400000">
        <a:off x="0" y="1300313"/>
        <a:ext cx="2005628" cy="621114"/>
      </dsp:txXfrm>
    </dsp:sp>
    <dsp:sp modelId="{192AEFA0-BA37-0342-945B-9569795C74CC}">
      <dsp:nvSpPr>
        <dsp:cNvPr id="0" name=""/>
        <dsp:cNvSpPr/>
      </dsp:nvSpPr>
      <dsp:spPr>
        <a:xfrm rot="5400000">
          <a:off x="5228604" y="-2938317"/>
          <a:ext cx="1731667" cy="819959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Limitations</a:t>
          </a: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</a:rPr>
            <a:t> </a:t>
          </a:r>
          <a:r>
            <a:rPr lang="en-US" sz="1800" b="1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of Current Session Based Recommender systems :</a:t>
          </a: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</a:rPr>
            <a:t> 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Focus on item transition patterns neglecting user historical interactions (Non-Personalized Recommendations)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Calibri"/>
              <a:cs typeface="Calibri"/>
            </a:rPr>
            <a:t>Limited to sessions of current user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Calibri"/>
              <a:cs typeface="Calibri"/>
            </a:rPr>
            <a:t>Do not leverage implicit session contexts for next item recommendation</a:t>
          </a:r>
        </a:p>
      </dsp:txBody>
      <dsp:txXfrm rot="-5400000">
        <a:off x="1994641" y="380179"/>
        <a:ext cx="8115062" cy="1562601"/>
      </dsp:txXfrm>
    </dsp:sp>
    <dsp:sp modelId="{8E9C87B8-6294-2D40-9ED1-A74CA1AC133D}">
      <dsp:nvSpPr>
        <dsp:cNvPr id="0" name=""/>
        <dsp:cNvSpPr/>
      </dsp:nvSpPr>
      <dsp:spPr>
        <a:xfrm rot="5400000">
          <a:off x="-429777" y="2793590"/>
          <a:ext cx="2865182" cy="200562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b="0" kern="1200" dirty="0">
            <a:solidFill>
              <a:schemeClr val="tx1">
                <a:lumMod val="75000"/>
                <a:lumOff val="25000"/>
              </a:schemeClr>
            </a:solidFill>
            <a:latin typeface="Calibri"/>
            <a:ea typeface="Calibri"/>
            <a:cs typeface="Calibri"/>
          </a:endParaRPr>
        </a:p>
      </dsp:txBody>
      <dsp:txXfrm rot="-5400000">
        <a:off x="0" y="3366627"/>
        <a:ext cx="2005628" cy="859554"/>
      </dsp:txXfrm>
    </dsp:sp>
    <dsp:sp modelId="{BF1E80AB-580F-3E4A-A9F2-535E3259757F}">
      <dsp:nvSpPr>
        <dsp:cNvPr id="0" name=""/>
        <dsp:cNvSpPr/>
      </dsp:nvSpPr>
      <dsp:spPr>
        <a:xfrm rot="5400000">
          <a:off x="5174241" y="-804800"/>
          <a:ext cx="1862368" cy="819959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Our Selected Methods:</a:t>
          </a: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</a:rPr>
            <a:t> </a:t>
          </a:r>
          <a:endParaRPr lang="en-GB" sz="1800" b="0" kern="1200" dirty="0">
            <a:solidFill>
              <a:schemeClr val="tx1">
                <a:lumMod val="75000"/>
                <a:lumOff val="25000"/>
              </a:schemeClr>
            </a:solidFill>
            <a:latin typeface="Calibri"/>
            <a:ea typeface="Calibri"/>
            <a:cs typeface="Calibri"/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>
              <a:solidFill>
                <a:schemeClr val="accent4">
                  <a:lumMod val="75000"/>
                </a:schemeClr>
              </a:solidFill>
              <a:latin typeface="Calibri"/>
              <a:ea typeface="Calibri"/>
              <a:cs typeface="Calibri"/>
            </a:rPr>
            <a:t>HG-GNN</a:t>
          </a:r>
          <a:r>
            <a:rPr lang="en-GB" sz="1800" b="1" kern="12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 </a:t>
          </a:r>
          <a:r>
            <a:rPr lang="en-GB" sz="1800" b="0" kern="12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 - </a:t>
          </a:r>
          <a:r>
            <a:rPr lang="en-GB" sz="1800" b="1" kern="12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Graph based method</a:t>
          </a:r>
          <a:r>
            <a:rPr lang="en-GB" sz="1800" b="0" kern="12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 –Focused on Global Graph construction and Graph Neural Network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</a:rPr>
            <a:t>ISCON</a:t>
          </a:r>
          <a:r>
            <a:rPr lang="en-US" sz="1800" b="0" kern="12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 - </a:t>
          </a:r>
          <a:r>
            <a:rPr lang="en-US" sz="1800" b="1" kern="12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Context aware method </a:t>
          </a:r>
          <a:r>
            <a:rPr lang="en-US" sz="1800" b="0" kern="12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– Focused on contextualizing Sessions and LSTMs </a:t>
          </a:r>
        </a:p>
      </dsp:txBody>
      <dsp:txXfrm rot="-5400000">
        <a:off x="2005628" y="2454726"/>
        <a:ext cx="8108682" cy="1680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FAFC5-DC72-1943-B44E-37FC479AA36F}">
      <dsp:nvSpPr>
        <dsp:cNvPr id="0" name=""/>
        <dsp:cNvSpPr/>
      </dsp:nvSpPr>
      <dsp:spPr>
        <a:xfrm>
          <a:off x="0" y="857285"/>
          <a:ext cx="6242824" cy="1559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513" tIns="374904" rIns="48451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</a:rPr>
            <a:t>Item-Item graph: in-out adjacency and co-occurrence within a given session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  <a:cs typeface="Calibri"/>
            </a:rPr>
            <a:t>User-Item graph: interactions between user-item over all historical sessions</a:t>
          </a:r>
        </a:p>
      </dsp:txBody>
      <dsp:txXfrm>
        <a:off x="0" y="857285"/>
        <a:ext cx="6242824" cy="1559250"/>
      </dsp:txXfrm>
    </dsp:sp>
    <dsp:sp modelId="{3E004301-D2A0-F840-B75D-CE80AEACCA02}">
      <dsp:nvSpPr>
        <dsp:cNvPr id="0" name=""/>
        <dsp:cNvSpPr/>
      </dsp:nvSpPr>
      <dsp:spPr>
        <a:xfrm>
          <a:off x="312141" y="591605"/>
          <a:ext cx="4369976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75" tIns="0" rIns="16517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ea typeface="+mn-lt"/>
              <a:cs typeface="+mn-lt"/>
            </a:rPr>
            <a:t>Heterogenous</a:t>
          </a:r>
          <a:r>
            <a:rPr lang="en-GB" sz="1800" b="1" kern="1200"/>
            <a:t> Global Graph Construction</a:t>
          </a:r>
          <a:endParaRPr lang="en-GB" sz="1800" kern="1200" dirty="0"/>
        </a:p>
      </dsp:txBody>
      <dsp:txXfrm>
        <a:off x="338080" y="617544"/>
        <a:ext cx="4318098" cy="479482"/>
      </dsp:txXfrm>
    </dsp:sp>
    <dsp:sp modelId="{F4329330-772B-1648-9DD0-4A977CE7F45F}">
      <dsp:nvSpPr>
        <dsp:cNvPr id="0" name=""/>
        <dsp:cNvSpPr/>
      </dsp:nvSpPr>
      <dsp:spPr>
        <a:xfrm>
          <a:off x="0" y="2779414"/>
          <a:ext cx="6242824" cy="1559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513" tIns="374904" rIns="48451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</a:rPr>
            <a:t>Graph Neural Network to learn user and item embeddings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  <a:cs typeface="Calibri"/>
            </a:rPr>
            <a:t>Yields us long-term user preference and global-level item refined embeddings</a:t>
          </a:r>
          <a:endParaRPr lang="en-GB" sz="1800" kern="1200" dirty="0">
            <a:solidFill>
              <a:schemeClr val="tx2"/>
            </a:solidFill>
          </a:endParaRPr>
        </a:p>
      </dsp:txBody>
      <dsp:txXfrm>
        <a:off x="0" y="2779414"/>
        <a:ext cx="6242824" cy="1559250"/>
      </dsp:txXfrm>
    </dsp:sp>
    <dsp:sp modelId="{656330F4-0074-2641-92EE-E8F72D0D3645}">
      <dsp:nvSpPr>
        <dsp:cNvPr id="0" name=""/>
        <dsp:cNvSpPr/>
      </dsp:nvSpPr>
      <dsp:spPr>
        <a:xfrm>
          <a:off x="312141" y="2513735"/>
          <a:ext cx="4369976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75" tIns="0" rIns="16517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ea typeface="+mn-lt"/>
              <a:cs typeface="+mn-lt"/>
            </a:rPr>
            <a:t>Heterogenous</a:t>
          </a:r>
          <a:r>
            <a:rPr lang="en-GB" sz="1800" b="1" kern="1200"/>
            <a:t> Graph Neural Network</a:t>
          </a:r>
          <a:endParaRPr lang="en-GB" sz="1800" kern="1200" dirty="0"/>
        </a:p>
      </dsp:txBody>
      <dsp:txXfrm>
        <a:off x="338080" y="2539674"/>
        <a:ext cx="4318098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FAFC5-DC72-1943-B44E-37FC479AA36F}">
      <dsp:nvSpPr>
        <dsp:cNvPr id="0" name=""/>
        <dsp:cNvSpPr/>
      </dsp:nvSpPr>
      <dsp:spPr>
        <a:xfrm>
          <a:off x="0" y="570430"/>
          <a:ext cx="6242824" cy="146179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513" tIns="520700" rIns="48451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</a:rPr>
            <a:t>Item-Level attention mechanism for the current session leveraging the item position information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</a:rPr>
            <a:t>Captures current interest of the user</a:t>
          </a:r>
        </a:p>
      </dsp:txBody>
      <dsp:txXfrm>
        <a:off x="0" y="570430"/>
        <a:ext cx="6242824" cy="1461794"/>
      </dsp:txXfrm>
    </dsp:sp>
    <dsp:sp modelId="{3E004301-D2A0-F840-B75D-CE80AEACCA02}">
      <dsp:nvSpPr>
        <dsp:cNvPr id="0" name=""/>
        <dsp:cNvSpPr/>
      </dsp:nvSpPr>
      <dsp:spPr>
        <a:xfrm>
          <a:off x="289838" y="362246"/>
          <a:ext cx="4369976" cy="518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75" tIns="0" rIns="16517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ea typeface="+mn-lt"/>
              <a:cs typeface="+mn-lt"/>
            </a:rPr>
            <a:t>Personalized Session Encoder</a:t>
          </a:r>
          <a:endParaRPr lang="en-GB" sz="1800" kern="1200"/>
        </a:p>
      </dsp:txBody>
      <dsp:txXfrm>
        <a:off x="315154" y="387562"/>
        <a:ext cx="4319344" cy="467975"/>
      </dsp:txXfrm>
    </dsp:sp>
    <dsp:sp modelId="{F4329330-772B-1648-9DD0-4A977CE7F45F}">
      <dsp:nvSpPr>
        <dsp:cNvPr id="0" name=""/>
        <dsp:cNvSpPr/>
      </dsp:nvSpPr>
      <dsp:spPr>
        <a:xfrm>
          <a:off x="0" y="2327074"/>
          <a:ext cx="6242824" cy="15495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513" tIns="520700" rIns="48451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  <a:cs typeface="Calibri"/>
            </a:rPr>
            <a:t>Final Session Preference Representation - linearly combining long-term and short-term embeddings</a:t>
          </a:r>
          <a:endParaRPr lang="en-GB" sz="1800" kern="1200" dirty="0">
            <a:solidFill>
              <a:schemeClr val="tx2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>
              <a:solidFill>
                <a:schemeClr val="tx2"/>
              </a:solidFill>
              <a:cs typeface="Calibri"/>
            </a:rPr>
            <a:t>Learnable Contribution Parameter</a:t>
          </a:r>
          <a:endParaRPr lang="en-GB" sz="1800" kern="1200">
            <a:solidFill>
              <a:schemeClr val="tx2"/>
            </a:solidFill>
          </a:endParaRPr>
        </a:p>
      </dsp:txBody>
      <dsp:txXfrm>
        <a:off x="0" y="2327074"/>
        <a:ext cx="6242824" cy="1549565"/>
      </dsp:txXfrm>
    </dsp:sp>
    <dsp:sp modelId="{656330F4-0074-2641-92EE-E8F72D0D3645}">
      <dsp:nvSpPr>
        <dsp:cNvPr id="0" name=""/>
        <dsp:cNvSpPr/>
      </dsp:nvSpPr>
      <dsp:spPr>
        <a:xfrm>
          <a:off x="278685" y="2190517"/>
          <a:ext cx="4369976" cy="5124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75" tIns="0" rIns="16517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ea typeface="+mn-lt"/>
              <a:cs typeface="+mn-lt"/>
            </a:rPr>
            <a:t>Gating Mechanism</a:t>
          </a:r>
          <a:endParaRPr lang="en-GB" sz="1800" kern="1200"/>
        </a:p>
      </dsp:txBody>
      <dsp:txXfrm>
        <a:off x="303703" y="2215535"/>
        <a:ext cx="4319940" cy="4624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FAFC5-DC72-1943-B44E-37FC479AA36F}">
      <dsp:nvSpPr>
        <dsp:cNvPr id="0" name=""/>
        <dsp:cNvSpPr/>
      </dsp:nvSpPr>
      <dsp:spPr>
        <a:xfrm>
          <a:off x="0" y="296745"/>
          <a:ext cx="6708524" cy="7780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656" tIns="395732" rIns="5206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 err="1">
              <a:solidFill>
                <a:schemeClr val="tx2"/>
              </a:solidFill>
            </a:rPr>
            <a:t>GraphSAGE</a:t>
          </a:r>
          <a:r>
            <a:rPr lang="en-GB" sz="1800" kern="1200" dirty="0">
              <a:solidFill>
                <a:schemeClr val="tx2"/>
              </a:solidFill>
            </a:rPr>
            <a:t> algorithm for session embedding</a:t>
          </a:r>
        </a:p>
      </dsp:txBody>
      <dsp:txXfrm>
        <a:off x="0" y="296745"/>
        <a:ext cx="6708524" cy="778049"/>
      </dsp:txXfrm>
    </dsp:sp>
    <dsp:sp modelId="{3E004301-D2A0-F840-B75D-CE80AEACCA02}">
      <dsp:nvSpPr>
        <dsp:cNvPr id="0" name=""/>
        <dsp:cNvSpPr/>
      </dsp:nvSpPr>
      <dsp:spPr>
        <a:xfrm>
          <a:off x="335426" y="16305"/>
          <a:ext cx="4695966" cy="5608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96" tIns="0" rIns="1774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Session Generation/Embedding Algorithm</a:t>
          </a:r>
        </a:p>
      </dsp:txBody>
      <dsp:txXfrm>
        <a:off x="362806" y="43685"/>
        <a:ext cx="4641206" cy="506119"/>
      </dsp:txXfrm>
    </dsp:sp>
    <dsp:sp modelId="{F4329330-772B-1648-9DD0-4A977CE7F45F}">
      <dsp:nvSpPr>
        <dsp:cNvPr id="0" name=""/>
        <dsp:cNvSpPr/>
      </dsp:nvSpPr>
      <dsp:spPr>
        <a:xfrm>
          <a:off x="0" y="1457835"/>
          <a:ext cx="6708524" cy="7780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656" tIns="395732" rIns="5206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  <a:cs typeface="Calibri"/>
            </a:rPr>
            <a:t>Embeddings clustered using K-means algorithm</a:t>
          </a:r>
          <a:endParaRPr lang="en-GB" sz="1800" kern="1200" dirty="0">
            <a:solidFill>
              <a:schemeClr val="tx2"/>
            </a:solidFill>
          </a:endParaRPr>
        </a:p>
      </dsp:txBody>
      <dsp:txXfrm>
        <a:off x="0" y="1457835"/>
        <a:ext cx="6708524" cy="778049"/>
      </dsp:txXfrm>
    </dsp:sp>
    <dsp:sp modelId="{656330F4-0074-2641-92EE-E8F72D0D3645}">
      <dsp:nvSpPr>
        <dsp:cNvPr id="0" name=""/>
        <dsp:cNvSpPr/>
      </dsp:nvSpPr>
      <dsp:spPr>
        <a:xfrm>
          <a:off x="335426" y="1177395"/>
          <a:ext cx="4695966" cy="5608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96" tIns="0" rIns="1774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cs typeface="Calibri" panose="020F0502020204030204"/>
            </a:rPr>
            <a:t> Session Clustering Algorithm</a:t>
          </a:r>
          <a:endParaRPr lang="en-GB" sz="1800" kern="1200" dirty="0"/>
        </a:p>
      </dsp:txBody>
      <dsp:txXfrm>
        <a:off x="362806" y="1204775"/>
        <a:ext cx="4641206" cy="506119"/>
      </dsp:txXfrm>
    </dsp:sp>
    <dsp:sp modelId="{B1461329-9FA9-8348-B3EC-117E5C124D6B}">
      <dsp:nvSpPr>
        <dsp:cNvPr id="0" name=""/>
        <dsp:cNvSpPr/>
      </dsp:nvSpPr>
      <dsp:spPr>
        <a:xfrm>
          <a:off x="0" y="2618925"/>
          <a:ext cx="6708524" cy="7780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656" tIns="395732" rIns="5206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</a:rPr>
            <a:t>LSTM Model – context prediction</a:t>
          </a:r>
        </a:p>
      </dsp:txBody>
      <dsp:txXfrm>
        <a:off x="0" y="2618925"/>
        <a:ext cx="6708524" cy="778049"/>
      </dsp:txXfrm>
    </dsp:sp>
    <dsp:sp modelId="{FBE0C2A4-C91B-8449-AAE5-22AD1A4DD5CA}">
      <dsp:nvSpPr>
        <dsp:cNvPr id="0" name=""/>
        <dsp:cNvSpPr/>
      </dsp:nvSpPr>
      <dsp:spPr>
        <a:xfrm>
          <a:off x="335426" y="2338485"/>
          <a:ext cx="4695966" cy="5608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96" tIns="0" rIns="1774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Session Context Prediction</a:t>
          </a:r>
        </a:p>
      </dsp:txBody>
      <dsp:txXfrm>
        <a:off x="362806" y="2365865"/>
        <a:ext cx="4641206" cy="506119"/>
      </dsp:txXfrm>
    </dsp:sp>
    <dsp:sp modelId="{D104FD18-8E7F-E84F-BE34-C305F24C142A}">
      <dsp:nvSpPr>
        <dsp:cNvPr id="0" name=""/>
        <dsp:cNvSpPr/>
      </dsp:nvSpPr>
      <dsp:spPr>
        <a:xfrm>
          <a:off x="0" y="3780015"/>
          <a:ext cx="6708524" cy="10473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656" tIns="395732" rIns="5206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</a:rPr>
            <a:t>LSTM used to predict next-item based on item embeddings and previously generated top-k session embeddings</a:t>
          </a:r>
        </a:p>
      </dsp:txBody>
      <dsp:txXfrm>
        <a:off x="0" y="3780015"/>
        <a:ext cx="6708524" cy="1047375"/>
      </dsp:txXfrm>
    </dsp:sp>
    <dsp:sp modelId="{20449023-069A-7D4E-B74B-42A0692BC5BA}">
      <dsp:nvSpPr>
        <dsp:cNvPr id="0" name=""/>
        <dsp:cNvSpPr/>
      </dsp:nvSpPr>
      <dsp:spPr>
        <a:xfrm>
          <a:off x="335426" y="3499575"/>
          <a:ext cx="4695966" cy="5608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96" tIns="0" rIns="1774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Next-Item Prediction</a:t>
          </a:r>
        </a:p>
      </dsp:txBody>
      <dsp:txXfrm>
        <a:off x="362806" y="3526955"/>
        <a:ext cx="4641206" cy="5061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3B112-FBA8-B04D-BF06-3938E8775D40}">
      <dsp:nvSpPr>
        <dsp:cNvPr id="0" name=""/>
        <dsp:cNvSpPr/>
      </dsp:nvSpPr>
      <dsp:spPr>
        <a:xfrm>
          <a:off x="5262" y="0"/>
          <a:ext cx="5062686" cy="38601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4">
                  <a:lumMod val="75000"/>
                </a:schemeClr>
              </a:solidFill>
            </a:rPr>
            <a:t>HG-GNN</a:t>
          </a:r>
        </a:p>
      </dsp:txBody>
      <dsp:txXfrm>
        <a:off x="5262" y="0"/>
        <a:ext cx="5062686" cy="1158035"/>
      </dsp:txXfrm>
    </dsp:sp>
    <dsp:sp modelId="{1285FC50-4A0E-483F-973E-F82C6DFB7468}">
      <dsp:nvSpPr>
        <dsp:cNvPr id="0" name=""/>
        <dsp:cNvSpPr/>
      </dsp:nvSpPr>
      <dsp:spPr>
        <a:xfrm>
          <a:off x="499948" y="876721"/>
          <a:ext cx="4117948" cy="382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Calibri Light" panose="020F0302020204030204"/>
            </a:rPr>
            <a:t>Train-Test Split : </a:t>
          </a:r>
          <a:r>
            <a:rPr lang="en-GB" sz="1600" b="0" kern="1200" dirty="0">
              <a:latin typeface="Calibri Light" panose="020F0302020204030204"/>
            </a:rPr>
            <a:t>['By Time' , ‘By User-Interaction']</a:t>
          </a:r>
        </a:p>
      </dsp:txBody>
      <dsp:txXfrm>
        <a:off x="511152" y="887925"/>
        <a:ext cx="4095540" cy="360137"/>
      </dsp:txXfrm>
    </dsp:sp>
    <dsp:sp modelId="{DA9A4393-E2BF-F141-9600-3BF8AA7DAD60}">
      <dsp:nvSpPr>
        <dsp:cNvPr id="0" name=""/>
        <dsp:cNvSpPr/>
      </dsp:nvSpPr>
      <dsp:spPr>
        <a:xfrm>
          <a:off x="511531" y="1355532"/>
          <a:ext cx="4050149" cy="3319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Calibri Light" panose="020F0302020204030204"/>
            </a:rPr>
            <a:t>Sampling Size : </a:t>
          </a:r>
          <a:r>
            <a:rPr lang="en-GB" sz="1600" b="0" kern="1200" dirty="0">
              <a:latin typeface="Calibri Light" panose="020F0302020204030204"/>
            </a:rPr>
            <a:t>[8, 12, 16]</a:t>
          </a:r>
          <a:endParaRPr lang="en-GB" sz="1600" b="0" kern="1200" dirty="0"/>
        </a:p>
      </dsp:txBody>
      <dsp:txXfrm>
        <a:off x="521253" y="1365254"/>
        <a:ext cx="4030705" cy="312503"/>
      </dsp:txXfrm>
    </dsp:sp>
    <dsp:sp modelId="{11790507-8311-7C4F-829F-6D343B409562}">
      <dsp:nvSpPr>
        <dsp:cNvPr id="0" name=""/>
        <dsp:cNvSpPr/>
      </dsp:nvSpPr>
      <dsp:spPr>
        <a:xfrm>
          <a:off x="500393" y="1838166"/>
          <a:ext cx="4050149" cy="370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Calibri Light" panose="020F0302020204030204"/>
            </a:rPr>
            <a:t>Top-K Similar Items : </a:t>
          </a:r>
          <a:r>
            <a:rPr lang="en-GB" sz="1600" b="0" kern="1200" dirty="0">
              <a:latin typeface="Calibri Light" panose="020F0302020204030204"/>
            </a:rPr>
            <a:t>[10, 15, 20]</a:t>
          </a:r>
          <a:endParaRPr lang="en-GB" sz="1600" b="0" kern="1200" dirty="0"/>
        </a:p>
      </dsp:txBody>
      <dsp:txXfrm>
        <a:off x="511256" y="1849029"/>
        <a:ext cx="4028423" cy="349151"/>
      </dsp:txXfrm>
    </dsp:sp>
    <dsp:sp modelId="{46CE7BA6-BF4E-3E4A-8C49-28517ACB0C61}">
      <dsp:nvSpPr>
        <dsp:cNvPr id="0" name=""/>
        <dsp:cNvSpPr/>
      </dsp:nvSpPr>
      <dsp:spPr>
        <a:xfrm>
          <a:off x="489255" y="2320935"/>
          <a:ext cx="4050149" cy="3773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Calibri Light" panose="020F0302020204030204"/>
            </a:rPr>
            <a:t>Number of GNN Layers : </a:t>
          </a:r>
          <a:r>
            <a:rPr lang="en-GB" sz="1600" b="0" kern="1200" dirty="0">
              <a:latin typeface="Calibri Light" panose="020F0302020204030204"/>
            </a:rPr>
            <a:t>[1, 2, 3, 4]</a:t>
          </a:r>
          <a:endParaRPr lang="en-GB" sz="1600" b="0" kern="1200" dirty="0"/>
        </a:p>
      </dsp:txBody>
      <dsp:txXfrm>
        <a:off x="500307" y="2331987"/>
        <a:ext cx="4028045" cy="355237"/>
      </dsp:txXfrm>
    </dsp:sp>
    <dsp:sp modelId="{E54328C5-F482-4C9C-A29C-5C967E3C2CAB}">
      <dsp:nvSpPr>
        <dsp:cNvPr id="0" name=""/>
        <dsp:cNvSpPr/>
      </dsp:nvSpPr>
      <dsp:spPr>
        <a:xfrm>
          <a:off x="500393" y="2809430"/>
          <a:ext cx="4050149" cy="3773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Calibri Light" panose="020F0302020204030204"/>
            </a:rPr>
            <a:t>Mini-Batch Size : </a:t>
          </a:r>
          <a:r>
            <a:rPr lang="en-GB" sz="1600" b="0" kern="1200" dirty="0">
              <a:latin typeface="Calibri Light" panose="020F0302020204030204"/>
            </a:rPr>
            <a:t>512</a:t>
          </a:r>
        </a:p>
      </dsp:txBody>
      <dsp:txXfrm>
        <a:off x="511445" y="2820482"/>
        <a:ext cx="4028045" cy="355237"/>
      </dsp:txXfrm>
    </dsp:sp>
    <dsp:sp modelId="{18750729-31CE-4811-9568-9922A06DCC8B}">
      <dsp:nvSpPr>
        <dsp:cNvPr id="0" name=""/>
        <dsp:cNvSpPr/>
      </dsp:nvSpPr>
      <dsp:spPr>
        <a:xfrm>
          <a:off x="511531" y="3289061"/>
          <a:ext cx="4050149" cy="3773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Calibri Light" panose="020F0302020204030204"/>
            </a:rPr>
            <a:t>Adam Optimizer</a:t>
          </a:r>
        </a:p>
      </dsp:txBody>
      <dsp:txXfrm>
        <a:off x="522583" y="3300113"/>
        <a:ext cx="4028045" cy="355237"/>
      </dsp:txXfrm>
    </dsp:sp>
    <dsp:sp modelId="{5C7FB1C5-0BA8-D049-A48F-57EACDBD3A5E}">
      <dsp:nvSpPr>
        <dsp:cNvPr id="0" name=""/>
        <dsp:cNvSpPr/>
      </dsp:nvSpPr>
      <dsp:spPr>
        <a:xfrm>
          <a:off x="5447650" y="0"/>
          <a:ext cx="5062686" cy="38601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6">
                  <a:lumMod val="75000"/>
                </a:schemeClr>
              </a:solidFill>
            </a:rPr>
            <a:t>ISCON</a:t>
          </a:r>
        </a:p>
      </dsp:txBody>
      <dsp:txXfrm>
        <a:off x="5447650" y="0"/>
        <a:ext cx="5062686" cy="1158035"/>
      </dsp:txXfrm>
    </dsp:sp>
    <dsp:sp modelId="{1D091EC8-A3BB-644B-B40D-D7E9C1C92AA5}">
      <dsp:nvSpPr>
        <dsp:cNvPr id="0" name=""/>
        <dsp:cNvSpPr/>
      </dsp:nvSpPr>
      <dsp:spPr>
        <a:xfrm>
          <a:off x="5942335" y="883751"/>
          <a:ext cx="4117948" cy="3744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Calibri Light" panose="020F0302020204030204"/>
            </a:rPr>
            <a:t>Train-Test Split : </a:t>
          </a:r>
          <a:r>
            <a:rPr lang="en-GB" sz="1600" b="0" kern="1200">
              <a:latin typeface="Calibri Light" panose="020F0302020204030204"/>
            </a:rPr>
            <a:t>['By Session']</a:t>
          </a:r>
          <a:endParaRPr lang="en-GB" sz="1600" b="1" kern="1200"/>
        </a:p>
      </dsp:txBody>
      <dsp:txXfrm>
        <a:off x="5953303" y="894719"/>
        <a:ext cx="4096012" cy="352536"/>
      </dsp:txXfrm>
    </dsp:sp>
    <dsp:sp modelId="{D86F21DE-BDDE-42F6-86AE-DCC449C84ACC}">
      <dsp:nvSpPr>
        <dsp:cNvPr id="0" name=""/>
        <dsp:cNvSpPr/>
      </dsp:nvSpPr>
      <dsp:spPr>
        <a:xfrm>
          <a:off x="5942781" y="1407957"/>
          <a:ext cx="4050149" cy="369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Calibri Light" panose="020F0302020204030204"/>
            </a:rPr>
            <a:t>Number of Contexts : [10,20,30,40,50]</a:t>
          </a:r>
          <a:endParaRPr lang="en-GB" sz="1600" b="0" kern="1200">
            <a:latin typeface="Calibri Light" panose="020F0302020204030204"/>
          </a:endParaRPr>
        </a:p>
      </dsp:txBody>
      <dsp:txXfrm>
        <a:off x="5953600" y="1418776"/>
        <a:ext cx="4028511" cy="347740"/>
      </dsp:txXfrm>
    </dsp:sp>
    <dsp:sp modelId="{7E1F5107-32CD-4647-89DD-69B06D83900D}">
      <dsp:nvSpPr>
        <dsp:cNvPr id="0" name=""/>
        <dsp:cNvSpPr/>
      </dsp:nvSpPr>
      <dsp:spPr>
        <a:xfrm>
          <a:off x="5942781" y="1888605"/>
          <a:ext cx="4050149" cy="369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Calibri Light" panose="020F0302020204030204"/>
            </a:rPr>
            <a:t>Top-K Contexts : [1, 2, 3, 4, 5]</a:t>
          </a:r>
          <a:endParaRPr lang="en-GB" sz="1600" b="0" kern="1200" dirty="0">
            <a:latin typeface="Calibri Light" panose="020F0302020204030204"/>
          </a:endParaRPr>
        </a:p>
      </dsp:txBody>
      <dsp:txXfrm>
        <a:off x="5953600" y="1899424"/>
        <a:ext cx="4028511" cy="347740"/>
      </dsp:txXfrm>
    </dsp:sp>
    <dsp:sp modelId="{EDB6E21D-A5C3-704B-A8E4-D4DFEF99EB50}">
      <dsp:nvSpPr>
        <dsp:cNvPr id="0" name=""/>
        <dsp:cNvSpPr/>
      </dsp:nvSpPr>
      <dsp:spPr>
        <a:xfrm>
          <a:off x="5931643" y="2348251"/>
          <a:ext cx="4050149" cy="369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Calibri Light" panose="020F0302020204030204"/>
            </a:rPr>
            <a:t>Max Sequence Length per user : 50</a:t>
          </a:r>
          <a:endParaRPr lang="en-GB" sz="1600" b="0" kern="1200"/>
        </a:p>
      </dsp:txBody>
      <dsp:txXfrm>
        <a:off x="5942462" y="2359070"/>
        <a:ext cx="4028511" cy="347740"/>
      </dsp:txXfrm>
    </dsp:sp>
    <dsp:sp modelId="{D1E6B0C4-3FB4-184E-84A6-875EF90F2E8D}">
      <dsp:nvSpPr>
        <dsp:cNvPr id="0" name=""/>
        <dsp:cNvSpPr/>
      </dsp:nvSpPr>
      <dsp:spPr>
        <a:xfrm>
          <a:off x="5942781" y="2826437"/>
          <a:ext cx="4050149" cy="369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Calibri Light" panose="020F0302020204030204"/>
            </a:rPr>
            <a:t>Batch Size : </a:t>
          </a:r>
          <a:r>
            <a:rPr lang="en-GB" sz="1600" b="0" kern="1200">
              <a:latin typeface="Calibri Light" panose="020F0302020204030204"/>
            </a:rPr>
            <a:t>1024</a:t>
          </a:r>
        </a:p>
      </dsp:txBody>
      <dsp:txXfrm>
        <a:off x="5953600" y="2837256"/>
        <a:ext cx="4028511" cy="347740"/>
      </dsp:txXfrm>
    </dsp:sp>
    <dsp:sp modelId="{F2E207EF-940E-8449-A908-09FCD4BC1D00}">
      <dsp:nvSpPr>
        <dsp:cNvPr id="0" name=""/>
        <dsp:cNvSpPr/>
      </dsp:nvSpPr>
      <dsp:spPr>
        <a:xfrm>
          <a:off x="5953919" y="3295946"/>
          <a:ext cx="4050149" cy="369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Calibri Light" panose="020F0302020204030204"/>
            </a:rPr>
            <a:t>Learning Rate : 0.001</a:t>
          </a:r>
        </a:p>
      </dsp:txBody>
      <dsp:txXfrm>
        <a:off x="5964738" y="3306765"/>
        <a:ext cx="4028511" cy="3477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F9175-3AF4-5F4B-A191-5CE99B225807}">
      <dsp:nvSpPr>
        <dsp:cNvPr id="0" name=""/>
        <dsp:cNvSpPr/>
      </dsp:nvSpPr>
      <dsp:spPr>
        <a:xfrm>
          <a:off x="537" y="579434"/>
          <a:ext cx="2177199" cy="32726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9" tIns="0" rIns="215059" bIns="33020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+mn-lt"/>
            </a:rPr>
            <a:t>Explore other State-of-the-art architectures like Transformers , fine tune the architecture for the explored methods</a:t>
          </a:r>
          <a:endParaRPr lang="en-US" sz="1400" b="1" kern="1200" dirty="0">
            <a:latin typeface="+mn-lt"/>
          </a:endParaRPr>
        </a:p>
      </dsp:txBody>
      <dsp:txXfrm>
        <a:off x="537" y="1888513"/>
        <a:ext cx="2177199" cy="1963618"/>
      </dsp:txXfrm>
    </dsp:sp>
    <dsp:sp modelId="{8FF6CDD1-B95C-F04C-816B-BA5B464B0400}">
      <dsp:nvSpPr>
        <dsp:cNvPr id="0" name=""/>
        <dsp:cNvSpPr/>
      </dsp:nvSpPr>
      <dsp:spPr>
        <a:xfrm>
          <a:off x="537" y="909463"/>
          <a:ext cx="2177199" cy="10450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9" tIns="165100" rIns="215059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01</a:t>
          </a:r>
        </a:p>
      </dsp:txBody>
      <dsp:txXfrm>
        <a:off x="537" y="909463"/>
        <a:ext cx="2177199" cy="1045055"/>
      </dsp:txXfrm>
    </dsp:sp>
    <dsp:sp modelId="{25C21A1A-C374-DA4D-A800-3479C5A2FE81}">
      <dsp:nvSpPr>
        <dsp:cNvPr id="0" name=""/>
        <dsp:cNvSpPr/>
      </dsp:nvSpPr>
      <dsp:spPr>
        <a:xfrm>
          <a:off x="2351913" y="579434"/>
          <a:ext cx="2177199" cy="32740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9" tIns="0" rIns="215059" bIns="33020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+mn-lt"/>
            </a:rPr>
            <a:t>Develop models focused on scalability and interpretability </a:t>
          </a:r>
        </a:p>
      </dsp:txBody>
      <dsp:txXfrm>
        <a:off x="2351913" y="1889035"/>
        <a:ext cx="2177199" cy="1964401"/>
      </dsp:txXfrm>
    </dsp:sp>
    <dsp:sp modelId="{3CACB64E-7002-0340-9DC2-7814DD23003B}">
      <dsp:nvSpPr>
        <dsp:cNvPr id="0" name=""/>
        <dsp:cNvSpPr/>
      </dsp:nvSpPr>
      <dsp:spPr>
        <a:xfrm>
          <a:off x="2351913" y="910116"/>
          <a:ext cx="2177199" cy="10450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9" tIns="165100" rIns="215059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02</a:t>
          </a:r>
        </a:p>
      </dsp:txBody>
      <dsp:txXfrm>
        <a:off x="2351913" y="910116"/>
        <a:ext cx="2177199" cy="1045055"/>
      </dsp:txXfrm>
    </dsp:sp>
    <dsp:sp modelId="{E557C5B3-1699-E547-8353-62E6B74E6C3E}">
      <dsp:nvSpPr>
        <dsp:cNvPr id="0" name=""/>
        <dsp:cNvSpPr/>
      </dsp:nvSpPr>
      <dsp:spPr>
        <a:xfrm>
          <a:off x="4703288" y="579434"/>
          <a:ext cx="2177199" cy="327199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9" tIns="0" rIns="215059" bIns="33020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+mn-lt"/>
            </a:rPr>
            <a:t>Focus more on creating robust domain-adaptive models.</a:t>
          </a:r>
        </a:p>
      </dsp:txBody>
      <dsp:txXfrm>
        <a:off x="4703288" y="1888230"/>
        <a:ext cx="2177199" cy="1963194"/>
      </dsp:txXfrm>
    </dsp:sp>
    <dsp:sp modelId="{8F493A9B-3265-EE48-8F92-404F2677156B}">
      <dsp:nvSpPr>
        <dsp:cNvPr id="0" name=""/>
        <dsp:cNvSpPr/>
      </dsp:nvSpPr>
      <dsp:spPr>
        <a:xfrm>
          <a:off x="4703288" y="909110"/>
          <a:ext cx="2177199" cy="10450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9" tIns="165100" rIns="215059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03</a:t>
          </a:r>
        </a:p>
      </dsp:txBody>
      <dsp:txXfrm>
        <a:off x="4703288" y="909110"/>
        <a:ext cx="2177199" cy="1045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7D9BB-243B-B947-BC9B-089B3AFC37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C4C7A-2F9D-C84B-8F13-4FC9AA54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5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C4C7A-2F9D-C84B-8F13-4FC9AA54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3. Session Context Prediction</a:t>
            </a:r>
          </a:p>
          <a:p>
            <a:r>
              <a:rPr lang="en-GB" sz="1200" dirty="0"/>
              <a:t>LSTM model used to predict context (i.e. cluster of session)</a:t>
            </a:r>
          </a:p>
          <a:p>
            <a:r>
              <a:rPr lang="en-GB" sz="1200" dirty="0"/>
              <a:t>Contexts are generated as a list of probabilities for each cluster</a:t>
            </a:r>
          </a:p>
          <a:p>
            <a:r>
              <a:rPr lang="en-GB" sz="1200" dirty="0"/>
              <a:t>Top-k clusters are taken as an embedding. For both models, we used a top-k of 3 (top 3 clusters)</a:t>
            </a:r>
          </a:p>
          <a:p>
            <a:endParaRPr lang="en-US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4. Next-Item Prediction</a:t>
            </a:r>
          </a:p>
          <a:p>
            <a:r>
              <a:rPr lang="en-GB" sz="1200" dirty="0"/>
              <a:t>LSTM used to predict next-item based on item embeddings and previously generated top-k session embeddings. </a:t>
            </a:r>
          </a:p>
          <a:p>
            <a:r>
              <a:rPr lang="en-GB" sz="1200" dirty="0"/>
              <a:t>Next-item predictions generated as list of probabilities, ordered from max to 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C4C7A-2F9D-C84B-8F13-4FC9AA54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Overall, HG-GNN models perform better on sparse data where the co-occurrence of items is important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ea typeface="+mn-ea"/>
                <a:cs typeface="+mn-cs"/>
              </a:rPr>
              <a:t>Overall, the performance of each model was drastically different between each dataset, with the 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ISCON</a:t>
            </a:r>
            <a:r>
              <a:rPr lang="en-US" sz="1200">
                <a:latin typeface="+mn-lt"/>
                <a:ea typeface="+mn-ea"/>
                <a:cs typeface="+mn-cs"/>
              </a:rPr>
              <a:t> model performing better on the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Reddit</a:t>
            </a:r>
            <a:r>
              <a:rPr lang="en-US" sz="1200">
                <a:latin typeface="+mn-lt"/>
                <a:ea typeface="+mn-ea"/>
                <a:cs typeface="+mn-cs"/>
              </a:rPr>
              <a:t> dataset, and the 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HG-GNN</a:t>
            </a:r>
            <a:r>
              <a:rPr lang="en-US" sz="1200">
                <a:latin typeface="+mn-lt"/>
                <a:ea typeface="+mn-ea"/>
                <a:cs typeface="+mn-cs"/>
              </a:rPr>
              <a:t> model performing better on the 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LastFM</a:t>
            </a:r>
            <a:r>
              <a:rPr lang="en-US" sz="1200">
                <a:latin typeface="+mn-lt"/>
                <a:ea typeface="+mn-ea"/>
                <a:cs typeface="+mn-cs"/>
              </a:rPr>
              <a:t> dataset.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Since the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Reddit</a:t>
            </a:r>
            <a:r>
              <a:rPr lang="en-US" sz="1200"/>
              <a:t> dataset has very few average items per session, it can be difficult to generate item – item co-occurrence for an 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HG-GNN</a:t>
            </a:r>
            <a:r>
              <a:rPr lang="en-US" sz="1200"/>
              <a:t> model, leading to poorer performance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Conversely, the 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LastFM</a:t>
            </a:r>
            <a:r>
              <a:rPr lang="en-US" sz="1200"/>
              <a:t> dataset having a significant number of items per  session can make context generation difficult, especially with the computational power available to us. Thus, the 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ISCON</a:t>
            </a:r>
            <a:r>
              <a:rPr lang="en-US" sz="1200"/>
              <a:t> model performs poorer on this data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Conversely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C4C7A-2F9D-C84B-8F13-4FC9AA54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7920-84D9-987D-2A07-86E6BE7BF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AEE63-8D20-62D1-DC17-76421C642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78DD-A846-98A6-E57D-BB50BB17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AA5C-D51B-6CE5-9E01-1FC03D7C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7526-CBE5-0078-1518-D2C172B0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5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1327-40DE-A985-4889-E7E95AF2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ADD5E-9907-BB7C-5038-AD6BEC8EE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5C389-7B6F-FCA8-517A-9E5DADA4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FED4-CF74-47C3-563F-651842D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237-5355-D02D-CDFC-9CF6B573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FE6AE-4C5D-5E11-BFC1-CB2D0515D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4FA02-7B6E-AFA1-E3A2-37873869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BB57-F216-B2B5-F6FC-BB8E5E34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F391-98BF-8F89-2921-E767CDA6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690E-489A-55C5-1A34-CA8C6FC4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63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4A23-FAED-B13A-C4AB-D976BA95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6884-A52F-F7DE-91DE-CA8B1F7F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551D-DB27-D290-630E-21ECF9C6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B38B4-7A7F-38F9-9045-870434D7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7B2A-2C33-3D5A-2621-96A4D02C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D621-A35A-F0F5-AAC0-E854DABF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FC6D6-C5D3-E90C-ECFC-1334BB3F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DAA0-E283-5487-A34D-0249A40F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F1DF-C446-4694-9A3D-1F42AA03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9AD9-E9BC-0AEA-2E0F-F8BB3A39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1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712A-3088-C044-4276-FB70153F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6E2A-00A9-EA5D-31B2-46966D2A8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1793E-8EED-8AE3-EF8B-1CAB857BC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74AE2-E9A7-9CA8-D71E-3377670E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E2728-15DF-971E-31A9-5579F028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601B7-1212-874A-FD44-CABD7E3B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8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7A2B-05B6-99B6-A8A1-4689DA07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E888-F939-0796-ADDE-D9FE073D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1F441-D1AD-EED0-D171-001CB7BF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5D43F-B03F-95A7-59F5-195803DDF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74884-557F-6E4A-7077-F1637D8BB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29EBB-A91A-67A4-3859-FA4FC1F2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9D445-1710-4727-48DE-718607F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45287-2622-A817-FBA5-745B454D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7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9A68-28E8-E31D-2BCF-917E9A2F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DB2E2-3F31-3EDC-EA34-88D112A1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D631F-B538-DB94-1ADC-785F78C5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976FB-B444-91F1-DCC5-96314090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6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63521-90E5-2478-1F9F-2D4C5895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D5D12-BFA3-BCD0-A86A-A224FD75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9FEE0-6F1E-DDFB-136C-80ED9715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60D7-4A58-FB7C-DE4A-C41E3D6A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2A6A-5184-EDC6-AD53-7A30E8BF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C6562-9E7A-996B-1D5A-1569725D7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666B8-1259-B128-1218-5BEC90EE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D55A-8E74-1B36-7864-7345F89B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3C18-0E7B-27E1-9422-A1DAD70A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4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AE4C-D0EF-8732-9A33-1DA58F86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C5AE3-D8E3-76F1-B0CC-19F6E6778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E07DE-4AAD-7409-C8FF-9164B2FDF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24AF-AE70-45D8-7F35-6E83D3E9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0EECB-7663-871D-73FA-74F243E7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587BE-B174-C7E4-568F-EF163ADA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7B371-B4F4-3355-4CCF-2AAA5C85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F6000-F9F6-127A-5884-C243185D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BE04-5A60-5CA5-0D9C-78016AB00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52C0-9FF5-8048-B989-82E924504630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4B57-25BE-69C6-2816-A816B8CF8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4022-3B56-E9BB-859F-5174B6C97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E64C-4079-2E42-BB28-E26011B66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0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7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3EAF2-985A-65CC-263F-084FB41C8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Personalized Session based 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A8AE-5716-C93D-6B6D-575409ED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465" y="3989687"/>
            <a:ext cx="6482365" cy="1554562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Team15: 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Abhinav Arun, </a:t>
            </a:r>
            <a:r>
              <a:rPr lang="en-GB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Anshit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Verma, Joseph </a:t>
            </a:r>
            <a:r>
              <a:rPr lang="en-GB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Geibig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Mehul Soni</a:t>
            </a:r>
          </a:p>
          <a:p>
            <a:endParaRPr lang="en-GB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Picture 4" descr="A close-up of a network&#10;&#10;Description automatically generated with low confidence">
            <a:extLst>
              <a:ext uri="{FF2B5EF4-FFF2-40B4-BE49-F238E27FC236}">
                <a16:creationId xmlns:a16="http://schemas.microsoft.com/office/drawing/2014/main" id="{32DE8848-6890-D18A-C47D-FFF47893A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51" r="11971" b="-1"/>
          <a:stretch/>
        </p:blipFill>
        <p:spPr>
          <a:xfrm>
            <a:off x="7616215" y="10"/>
            <a:ext cx="4575785" cy="685799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767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CD7C94-FD44-1DF5-0A93-CDD60213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32556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Reddit Dataset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3230A1-025F-AD5D-CC69-80812C904D91}"/>
              </a:ext>
            </a:extLst>
          </p:cNvPr>
          <p:cNvSpPr txBox="1">
            <a:spLocks/>
          </p:cNvSpPr>
          <p:nvPr/>
        </p:nvSpPr>
        <p:spPr>
          <a:xfrm>
            <a:off x="6095998" y="0"/>
            <a:ext cx="6096001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>
                <a:solidFill>
                  <a:schemeClr val="bg1"/>
                </a:solidFill>
              </a:rPr>
              <a:t>The LastFM dataset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D30716-687C-1C1E-4ED6-335467B17BA8}"/>
              </a:ext>
            </a:extLst>
          </p:cNvPr>
          <p:cNvCxnSpPr>
            <a:cxnSpLocks/>
          </p:cNvCxnSpPr>
          <p:nvPr/>
        </p:nvCxnSpPr>
        <p:spPr>
          <a:xfrm>
            <a:off x="6095998" y="0"/>
            <a:ext cx="0" cy="4576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DB60DF7-20AE-FF15-4D5E-BEF81FC9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72" y="1676400"/>
            <a:ext cx="3390901" cy="30982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1800" dirty="0">
                <a:solidFill>
                  <a:schemeClr val="tx2"/>
                </a:solidFill>
                <a:latin typeface="+mj-lt"/>
              </a:rPr>
              <a:t>Shows user-subreddit interactions over time</a:t>
            </a:r>
            <a:endParaRPr lang="en-GB" sz="1800" dirty="0">
              <a:solidFill>
                <a:schemeClr val="tx2"/>
              </a:solidFill>
              <a:latin typeface="+mj-lt"/>
              <a:cs typeface="Calibri"/>
            </a:endParaRPr>
          </a:p>
          <a:p>
            <a:endParaRPr lang="en-GB" sz="1800" dirty="0">
              <a:solidFill>
                <a:schemeClr val="tx2"/>
              </a:solidFill>
              <a:latin typeface="+mj-lt"/>
              <a:cs typeface="Calibri"/>
            </a:endParaRPr>
          </a:p>
          <a:p>
            <a:r>
              <a:rPr lang="en-GB" sz="1800" dirty="0">
                <a:solidFill>
                  <a:schemeClr val="tx2"/>
                </a:solidFill>
                <a:latin typeface="+mj-lt"/>
              </a:rPr>
              <a:t>Sessions were generated with a 60-minute threshold</a:t>
            </a:r>
            <a:endParaRPr lang="en-GB" sz="1800" dirty="0">
              <a:solidFill>
                <a:schemeClr val="tx2"/>
              </a:solidFill>
              <a:latin typeface="+mj-lt"/>
              <a:cs typeface="Calibri Light"/>
            </a:endParaRPr>
          </a:p>
          <a:p>
            <a:endParaRPr lang="en-GB" sz="1800" dirty="0">
              <a:solidFill>
                <a:schemeClr val="tx2"/>
              </a:solidFill>
              <a:latin typeface="+mj-lt"/>
              <a:cs typeface="Calibri"/>
            </a:endParaRPr>
          </a:p>
          <a:p>
            <a:r>
              <a:rPr lang="en-GB" sz="1800" dirty="0">
                <a:solidFill>
                  <a:schemeClr val="tx2"/>
                </a:solidFill>
                <a:latin typeface="+mj-lt"/>
                <a:cs typeface="Calibri"/>
              </a:rPr>
              <a:t>Gathered directly from Kaggle</a:t>
            </a:r>
          </a:p>
          <a:p>
            <a:endParaRPr lang="en-GB" sz="1800" dirty="0">
              <a:solidFill>
                <a:schemeClr val="tx2"/>
              </a:solidFill>
              <a:latin typeface="+mj-lt"/>
              <a:cs typeface="Calibri"/>
            </a:endParaRPr>
          </a:p>
          <a:p>
            <a:r>
              <a:rPr lang="en-GB" sz="1800" b="1" dirty="0">
                <a:solidFill>
                  <a:schemeClr val="tx2"/>
                </a:solidFill>
                <a:latin typeface="+mj-lt"/>
                <a:cs typeface="Calibri"/>
              </a:rPr>
              <a:t>Objective: Subreddit recommendation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F07781-2864-CB00-916E-13CADA1BA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90575"/>
              </p:ext>
            </p:extLst>
          </p:nvPr>
        </p:nvGraphicFramePr>
        <p:xfrm>
          <a:off x="3551274" y="2281238"/>
          <a:ext cx="3505201" cy="2295524"/>
        </p:xfrm>
        <a:graphic>
          <a:graphicData uri="http://schemas.openxmlformats.org/drawingml/2006/table">
            <a:tbl>
              <a:tblPr/>
              <a:tblGrid>
                <a:gridCol w="1595269">
                  <a:extLst>
                    <a:ext uri="{9D8B030D-6E8A-4147-A177-3AD203B41FA5}">
                      <a16:colId xmlns:a16="http://schemas.microsoft.com/office/drawing/2014/main" val="861834337"/>
                    </a:ext>
                  </a:extLst>
                </a:gridCol>
                <a:gridCol w="954966">
                  <a:extLst>
                    <a:ext uri="{9D8B030D-6E8A-4147-A177-3AD203B41FA5}">
                      <a16:colId xmlns:a16="http://schemas.microsoft.com/office/drawing/2014/main" val="1474071301"/>
                    </a:ext>
                  </a:extLst>
                </a:gridCol>
                <a:gridCol w="954966">
                  <a:extLst>
                    <a:ext uri="{9D8B030D-6E8A-4147-A177-3AD203B41FA5}">
                      <a16:colId xmlns:a16="http://schemas.microsoft.com/office/drawing/2014/main" val="2178470138"/>
                    </a:ext>
                  </a:extLst>
                </a:gridCol>
              </a:tblGrid>
              <a:tr h="379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Reddit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LastFM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37992"/>
                  </a:ext>
                </a:extLst>
              </a:tr>
              <a:tr h="378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Sessions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1,337,594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702,941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758687"/>
                  </a:ext>
                </a:extLst>
              </a:tr>
              <a:tr h="378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Users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62207"/>
                  </a:ext>
                </a:extLst>
              </a:tr>
              <a:tr h="378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items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17500"/>
                  </a:ext>
                </a:extLst>
              </a:tr>
              <a:tr h="378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Session length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85565"/>
                  </a:ext>
                </a:extLst>
              </a:tr>
              <a:tr h="402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# of Sessions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09901"/>
                  </a:ext>
                </a:extLst>
              </a:tr>
            </a:tbl>
          </a:graphicData>
        </a:graphic>
      </p:graphicFrame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AC15ECEC-1446-5B7D-D7CB-A118C0F0A627}"/>
              </a:ext>
            </a:extLst>
          </p:cNvPr>
          <p:cNvSpPr txBox="1">
            <a:spLocks/>
          </p:cNvSpPr>
          <p:nvPr/>
        </p:nvSpPr>
        <p:spPr>
          <a:xfrm>
            <a:off x="7413116" y="1676400"/>
            <a:ext cx="4376165" cy="3098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tx2"/>
                </a:solidFill>
                <a:latin typeface="+mj-lt"/>
              </a:rPr>
              <a:t>Contains music listening history and artists for ~1000 users.</a:t>
            </a:r>
          </a:p>
          <a:p>
            <a:endParaRPr lang="en-GB" sz="1800" dirty="0">
              <a:solidFill>
                <a:schemeClr val="tx2"/>
              </a:solidFill>
              <a:latin typeface="+mj-lt"/>
              <a:cs typeface="Calibri"/>
            </a:endParaRPr>
          </a:p>
          <a:p>
            <a:r>
              <a:rPr lang="en-GB" sz="1800" dirty="0">
                <a:solidFill>
                  <a:schemeClr val="tx2"/>
                </a:solidFill>
                <a:latin typeface="+mj-lt"/>
              </a:rPr>
              <a:t>Sessions were generated with an 8-hour threshold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  <a:latin typeface="+mj-lt"/>
              <a:cs typeface="Calibri"/>
            </a:endParaRPr>
          </a:p>
          <a:p>
            <a:r>
              <a:rPr lang="en-GB" sz="1800" dirty="0">
                <a:solidFill>
                  <a:schemeClr val="tx2"/>
                </a:solidFill>
                <a:latin typeface="+mj-lt"/>
                <a:cs typeface="Calibri"/>
              </a:rPr>
              <a:t>Gathered directly from website</a:t>
            </a:r>
          </a:p>
          <a:p>
            <a:endParaRPr lang="en-GB" sz="1800" dirty="0">
              <a:solidFill>
                <a:schemeClr val="tx2"/>
              </a:solidFill>
              <a:latin typeface="+mj-lt"/>
              <a:cs typeface="Calibri"/>
            </a:endParaRPr>
          </a:p>
          <a:p>
            <a:r>
              <a:rPr lang="en-GB" sz="1800" b="1" dirty="0">
                <a:solidFill>
                  <a:schemeClr val="tx2"/>
                </a:solidFill>
                <a:latin typeface="+mj-lt"/>
                <a:cs typeface="Calibri"/>
              </a:rPr>
              <a:t>Objective: Artist (Item) Recommendation</a:t>
            </a:r>
          </a:p>
          <a:p>
            <a:endParaRPr lang="en-GB" sz="18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36F4C-6369-667E-CDC5-102DFD9E14B4}"/>
              </a:ext>
            </a:extLst>
          </p:cNvPr>
          <p:cNvSpPr txBox="1"/>
          <p:nvPr/>
        </p:nvSpPr>
        <p:spPr>
          <a:xfrm>
            <a:off x="362415" y="5363975"/>
            <a:ext cx="1111219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2"/>
                </a:solidFill>
                <a:latin typeface="+mj-lt"/>
              </a:rPr>
              <a:t>All sessions with less than 3 interactions were removed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2"/>
                </a:solidFill>
                <a:latin typeface="+mj-lt"/>
              </a:rPr>
              <a:t>All users with less than 5 sessions was removed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451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31499-E140-5A9F-2D5D-54B984CE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Experiments and Evaluation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9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5FEF-8C4D-4692-01D0-4B4A9CFB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1080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chemeClr val="tx2"/>
                </a:solidFill>
              </a:rPr>
              <a:t>Experimental Setup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AECDD73-79F8-FEBE-9135-D1F9CDD5B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748342"/>
              </p:ext>
            </p:extLst>
          </p:nvPr>
        </p:nvGraphicFramePr>
        <p:xfrm>
          <a:off x="838200" y="1615130"/>
          <a:ext cx="10515600" cy="386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5E2EB02-1231-4B78-D6BA-857523FF594A}"/>
              </a:ext>
            </a:extLst>
          </p:cNvPr>
          <p:cNvSpPr/>
          <p:nvPr/>
        </p:nvSpPr>
        <p:spPr>
          <a:xfrm>
            <a:off x="838200" y="5754029"/>
            <a:ext cx="10515600" cy="543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Evaluation Metrics: </a:t>
            </a:r>
            <a:r>
              <a:rPr lang="en-US" dirty="0">
                <a:solidFill>
                  <a:schemeClr val="tx2"/>
                </a:solidFill>
              </a:rPr>
              <a:t>HITS RATIO and MEAN RECIPROCAL RANK (@5, @10)</a:t>
            </a:r>
          </a:p>
        </p:txBody>
      </p:sp>
    </p:spTree>
    <p:extLst>
      <p:ext uri="{BB962C8B-B14F-4D97-AF65-F5344CB8AC3E}">
        <p14:creationId xmlns:p14="http://schemas.microsoft.com/office/powerpoint/2010/main" val="84553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E1DCB-022F-54D8-5FED-C8549457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F19E24A3-71FD-DDDB-2FC0-BDFECF30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820338"/>
            <a:ext cx="9144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7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26EC06-5D31-F4E9-67C3-B14BF2A7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494921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Split Type – Time vs 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User-Interaction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44571296-3FA6-F7B6-BF52-8107EBBB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5" y="2173210"/>
            <a:ext cx="9468044" cy="4029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38FA2-3278-CDB0-A79A-414A3B0F4216}"/>
              </a:ext>
            </a:extLst>
          </p:cNvPr>
          <p:cNvSpPr txBox="1"/>
          <p:nvPr/>
        </p:nvSpPr>
        <p:spPr>
          <a:xfrm>
            <a:off x="9998541" y="304802"/>
            <a:ext cx="164190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HG-GNN</a:t>
            </a:r>
          </a:p>
        </p:txBody>
      </p:sp>
    </p:spTree>
    <p:extLst>
      <p:ext uri="{BB962C8B-B14F-4D97-AF65-F5344CB8AC3E}">
        <p14:creationId xmlns:p14="http://schemas.microsoft.com/office/powerpoint/2010/main" val="318033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26EC06-5D31-F4E9-67C3-B14BF2A7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Hyperparameter Tuning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488B3B-B16E-3EA0-92BF-0840D867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00" y="2400132"/>
            <a:ext cx="5367528" cy="36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 graph with blue and orange bars&#10;&#10;Description automatically generated with low confidence">
            <a:extLst>
              <a:ext uri="{FF2B5EF4-FFF2-40B4-BE49-F238E27FC236}">
                <a16:creationId xmlns:a16="http://schemas.microsoft.com/office/drawing/2014/main" id="{3F5E3F1B-C336-16A9-8679-1F864032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1672" y="2400132"/>
            <a:ext cx="5183723" cy="36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383DDB-5902-061A-A793-B7EA6F334C0E}"/>
              </a:ext>
            </a:extLst>
          </p:cNvPr>
          <p:cNvSpPr/>
          <p:nvPr/>
        </p:nvSpPr>
        <p:spPr>
          <a:xfrm>
            <a:off x="2598234" y="2553629"/>
            <a:ext cx="1338146" cy="331191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38CA8E-2376-3F04-760B-1EA2E63514D6}"/>
              </a:ext>
            </a:extLst>
          </p:cNvPr>
          <p:cNvSpPr/>
          <p:nvPr/>
        </p:nvSpPr>
        <p:spPr>
          <a:xfrm>
            <a:off x="6865436" y="2590898"/>
            <a:ext cx="1185746" cy="331191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DE45A-4A45-A8D5-5216-1134A5729B52}"/>
              </a:ext>
            </a:extLst>
          </p:cNvPr>
          <p:cNvSpPr txBox="1"/>
          <p:nvPr/>
        </p:nvSpPr>
        <p:spPr>
          <a:xfrm>
            <a:off x="9998541" y="304802"/>
            <a:ext cx="164190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HG-GNN</a:t>
            </a:r>
          </a:p>
        </p:txBody>
      </p:sp>
    </p:spTree>
    <p:extLst>
      <p:ext uri="{BB962C8B-B14F-4D97-AF65-F5344CB8AC3E}">
        <p14:creationId xmlns:p14="http://schemas.microsoft.com/office/powerpoint/2010/main" val="107656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26EC06-5D31-F4E9-67C3-B14BF2A7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Ablation Studies</a:t>
            </a:r>
            <a:endParaRPr lang="en-US" sz="3200" b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39ECD-B787-73F7-313F-C21DBBCB2368}"/>
              </a:ext>
            </a:extLst>
          </p:cNvPr>
          <p:cNvSpPr txBox="1"/>
          <p:nvPr/>
        </p:nvSpPr>
        <p:spPr>
          <a:xfrm>
            <a:off x="656896" y="2299137"/>
            <a:ext cx="1089134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  <a:ea typeface="Calibri"/>
                <a:cs typeface="Calibri"/>
              </a:rPr>
              <a:t>Evaluating the impact of Critical Components involved in the Model Architecture 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  <a:p>
            <a:pPr algn="ctr"/>
            <a:r>
              <a:rPr lang="en-US" sz="2000" b="1">
                <a:solidFill>
                  <a:schemeClr val="accent1"/>
                </a:solidFill>
                <a:ea typeface="Calibri"/>
                <a:cs typeface="Calibri"/>
              </a:rPr>
              <a:t>(Evaluated for Best Set of Hyperparameters)</a:t>
            </a:r>
          </a:p>
          <a:p>
            <a:endParaRPr lang="en-US" sz="2400" b="1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400" b="1">
              <a:solidFill>
                <a:srgbClr val="000000"/>
              </a:solidFill>
              <a:ea typeface="Calibri"/>
              <a:cs typeface="Calibri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B18558F-1A83-724B-AFDA-ED4954022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45184"/>
              </p:ext>
            </p:extLst>
          </p:nvPr>
        </p:nvGraphicFramePr>
        <p:xfrm>
          <a:off x="1681655" y="3166242"/>
          <a:ext cx="8759844" cy="249821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80896">
                  <a:extLst>
                    <a:ext uri="{9D8B030D-6E8A-4147-A177-3AD203B41FA5}">
                      <a16:colId xmlns:a16="http://schemas.microsoft.com/office/drawing/2014/main" val="2003877"/>
                    </a:ext>
                  </a:extLst>
                </a:gridCol>
                <a:gridCol w="1323041">
                  <a:extLst>
                    <a:ext uri="{9D8B030D-6E8A-4147-A177-3AD203B41FA5}">
                      <a16:colId xmlns:a16="http://schemas.microsoft.com/office/drawing/2014/main" val="2448742312"/>
                    </a:ext>
                  </a:extLst>
                </a:gridCol>
                <a:gridCol w="1751969">
                  <a:extLst>
                    <a:ext uri="{9D8B030D-6E8A-4147-A177-3AD203B41FA5}">
                      <a16:colId xmlns:a16="http://schemas.microsoft.com/office/drawing/2014/main" val="400526290"/>
                    </a:ext>
                  </a:extLst>
                </a:gridCol>
                <a:gridCol w="1751969">
                  <a:extLst>
                    <a:ext uri="{9D8B030D-6E8A-4147-A177-3AD203B41FA5}">
                      <a16:colId xmlns:a16="http://schemas.microsoft.com/office/drawing/2014/main" val="656896023"/>
                    </a:ext>
                  </a:extLst>
                </a:gridCol>
                <a:gridCol w="1751969">
                  <a:extLst>
                    <a:ext uri="{9D8B030D-6E8A-4147-A177-3AD203B41FA5}">
                      <a16:colId xmlns:a16="http://schemas.microsoft.com/office/drawing/2014/main" val="620610166"/>
                    </a:ext>
                  </a:extLst>
                </a:gridCol>
              </a:tblGrid>
              <a:tr h="642066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Model Setting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HR@5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HR@10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MRR@5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MRR@10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40867"/>
                  </a:ext>
                </a:extLst>
              </a:tr>
              <a:tr h="61871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w/o CPL Module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12.64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18.92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7.01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7.83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55108"/>
                  </a:ext>
                </a:extLst>
              </a:tr>
              <a:tr h="61871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w/o GPL Module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13.23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19.56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7.34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8.17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982728"/>
                  </a:ext>
                </a:extLst>
              </a:tr>
              <a:tr h="61871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HG-GNN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13.25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19.54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7.34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8.17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729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A2949-A258-47A3-FDE9-B8412EE40C83}"/>
              </a:ext>
            </a:extLst>
          </p:cNvPr>
          <p:cNvCxnSpPr/>
          <p:nvPr/>
        </p:nvCxnSpPr>
        <p:spPr>
          <a:xfrm>
            <a:off x="8084634" y="4013315"/>
            <a:ext cx="0" cy="221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01402F-BA24-06BE-F52A-3F384079F4D8}"/>
              </a:ext>
            </a:extLst>
          </p:cNvPr>
          <p:cNvCxnSpPr/>
          <p:nvPr/>
        </p:nvCxnSpPr>
        <p:spPr>
          <a:xfrm>
            <a:off x="6434254" y="4013315"/>
            <a:ext cx="0" cy="221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68D85E-E7AA-30A9-2D53-1ACD71C697BD}"/>
              </a:ext>
            </a:extLst>
          </p:cNvPr>
          <p:cNvCxnSpPr/>
          <p:nvPr/>
        </p:nvCxnSpPr>
        <p:spPr>
          <a:xfrm>
            <a:off x="4891668" y="4013315"/>
            <a:ext cx="0" cy="221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3ADC0-D215-844F-A1CC-8087EAEBE86A}"/>
              </a:ext>
            </a:extLst>
          </p:cNvPr>
          <p:cNvCxnSpPr>
            <a:cxnSpLocks/>
          </p:cNvCxnSpPr>
          <p:nvPr/>
        </p:nvCxnSpPr>
        <p:spPr>
          <a:xfrm>
            <a:off x="9844348" y="4013315"/>
            <a:ext cx="0" cy="221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C70A64-1269-8D52-495E-49C5650DC5DE}"/>
              </a:ext>
            </a:extLst>
          </p:cNvPr>
          <p:cNvSpPr txBox="1"/>
          <p:nvPr/>
        </p:nvSpPr>
        <p:spPr>
          <a:xfrm>
            <a:off x="9998541" y="304802"/>
            <a:ext cx="164190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HG-GNN</a:t>
            </a:r>
          </a:p>
        </p:txBody>
      </p:sp>
    </p:spTree>
    <p:extLst>
      <p:ext uri="{BB962C8B-B14F-4D97-AF65-F5344CB8AC3E}">
        <p14:creationId xmlns:p14="http://schemas.microsoft.com/office/powerpoint/2010/main" val="25262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52AA863A-AD17-EB5D-F3D6-F4AF7B36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68" y="2423769"/>
            <a:ext cx="5037239" cy="3750467"/>
          </a:xfrm>
          <a:prstGeom prst="rect">
            <a:avLst/>
          </a:prstGeom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26EC06-5D31-F4E9-67C3-B14BF2A7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Hyperparameter Tuning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DE45A-4A45-A8D5-5216-1134A5729B52}"/>
              </a:ext>
            </a:extLst>
          </p:cNvPr>
          <p:cNvSpPr txBox="1"/>
          <p:nvPr/>
        </p:nvSpPr>
        <p:spPr>
          <a:xfrm>
            <a:off x="9998541" y="304802"/>
            <a:ext cx="164190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ISCON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E7C50F6-C7A1-CB24-CC11-F595E997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423769"/>
            <a:ext cx="5167185" cy="37074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146D22-CC7A-65A5-845E-99CFC9E0801C}"/>
              </a:ext>
            </a:extLst>
          </p:cNvPr>
          <p:cNvSpPr/>
          <p:nvPr/>
        </p:nvSpPr>
        <p:spPr>
          <a:xfrm>
            <a:off x="2337193" y="2638093"/>
            <a:ext cx="574174" cy="342713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3FC13-BC4E-2100-28B5-4BFCE71CA989}"/>
              </a:ext>
            </a:extLst>
          </p:cNvPr>
          <p:cNvSpPr/>
          <p:nvPr/>
        </p:nvSpPr>
        <p:spPr>
          <a:xfrm>
            <a:off x="9249103" y="2638093"/>
            <a:ext cx="574174" cy="342713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2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3E61-4A77-61E6-0062-C0F4DE42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507444"/>
            <a:ext cx="10515600" cy="1001325"/>
          </a:xfrm>
        </p:spPr>
        <p:txBody>
          <a:bodyPr>
            <a:normAutofit/>
          </a:bodyPr>
          <a:lstStyle/>
          <a:p>
            <a:r>
              <a:rPr lang="en-GB" sz="3600" b="1" u="sng" dirty="0"/>
              <a:t>Final Results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F22F36-C7A8-DA43-66DA-A01A71A81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70848"/>
              </p:ext>
            </p:extLst>
          </p:nvPr>
        </p:nvGraphicFramePr>
        <p:xfrm>
          <a:off x="838197" y="1805642"/>
          <a:ext cx="9945036" cy="3246716"/>
        </p:xfrm>
        <a:graphic>
          <a:graphicData uri="http://schemas.openxmlformats.org/drawingml/2006/table">
            <a:tbl>
              <a:tblPr/>
              <a:tblGrid>
                <a:gridCol w="1105004">
                  <a:extLst>
                    <a:ext uri="{9D8B030D-6E8A-4147-A177-3AD203B41FA5}">
                      <a16:colId xmlns:a16="http://schemas.microsoft.com/office/drawing/2014/main" val="152192639"/>
                    </a:ext>
                  </a:extLst>
                </a:gridCol>
                <a:gridCol w="1105004">
                  <a:extLst>
                    <a:ext uri="{9D8B030D-6E8A-4147-A177-3AD203B41FA5}">
                      <a16:colId xmlns:a16="http://schemas.microsoft.com/office/drawing/2014/main" val="3604473752"/>
                    </a:ext>
                  </a:extLst>
                </a:gridCol>
                <a:gridCol w="1105004">
                  <a:extLst>
                    <a:ext uri="{9D8B030D-6E8A-4147-A177-3AD203B41FA5}">
                      <a16:colId xmlns:a16="http://schemas.microsoft.com/office/drawing/2014/main" val="1736685491"/>
                    </a:ext>
                  </a:extLst>
                </a:gridCol>
                <a:gridCol w="1105004">
                  <a:extLst>
                    <a:ext uri="{9D8B030D-6E8A-4147-A177-3AD203B41FA5}">
                      <a16:colId xmlns:a16="http://schemas.microsoft.com/office/drawing/2014/main" val="2591005825"/>
                    </a:ext>
                  </a:extLst>
                </a:gridCol>
                <a:gridCol w="1105004">
                  <a:extLst>
                    <a:ext uri="{9D8B030D-6E8A-4147-A177-3AD203B41FA5}">
                      <a16:colId xmlns:a16="http://schemas.microsoft.com/office/drawing/2014/main" val="1901133781"/>
                    </a:ext>
                  </a:extLst>
                </a:gridCol>
                <a:gridCol w="1105004">
                  <a:extLst>
                    <a:ext uri="{9D8B030D-6E8A-4147-A177-3AD203B41FA5}">
                      <a16:colId xmlns:a16="http://schemas.microsoft.com/office/drawing/2014/main" val="183219599"/>
                    </a:ext>
                  </a:extLst>
                </a:gridCol>
                <a:gridCol w="1105004">
                  <a:extLst>
                    <a:ext uri="{9D8B030D-6E8A-4147-A177-3AD203B41FA5}">
                      <a16:colId xmlns:a16="http://schemas.microsoft.com/office/drawing/2014/main" val="1744110916"/>
                    </a:ext>
                  </a:extLst>
                </a:gridCol>
                <a:gridCol w="1105004">
                  <a:extLst>
                    <a:ext uri="{9D8B030D-6E8A-4147-A177-3AD203B41FA5}">
                      <a16:colId xmlns:a16="http://schemas.microsoft.com/office/drawing/2014/main" val="2056383894"/>
                    </a:ext>
                  </a:extLst>
                </a:gridCol>
                <a:gridCol w="1105004">
                  <a:extLst>
                    <a:ext uri="{9D8B030D-6E8A-4147-A177-3AD203B41FA5}">
                      <a16:colId xmlns:a16="http://schemas.microsoft.com/office/drawing/2014/main" val="2184792"/>
                    </a:ext>
                  </a:extLst>
                </a:gridCol>
              </a:tblGrid>
              <a:tr h="6649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Reddit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LastFM</a:t>
                      </a:r>
                      <a:endParaRPr lang="en-US" sz="1800" b="0" i="0" u="none" strike="noStrike" err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3257"/>
                  </a:ext>
                </a:extLst>
              </a:tr>
              <a:tr h="66499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Hits@5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Hits@10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MRR@5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MRR@10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Hits@5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Hits@10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MRR@5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MRR@10</a:t>
                      </a:r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88222"/>
                  </a:ext>
                </a:extLst>
              </a:tr>
              <a:tr h="62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HG-GNN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(Baseline)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36.89</a:t>
                      </a:r>
                      <a:endParaRPr lang="en-IN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8.18</a:t>
                      </a:r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08606"/>
                  </a:ext>
                </a:extLst>
              </a:tr>
              <a:tr h="62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HG-GNN*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15.85</a:t>
                      </a:r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19.54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8.17</a:t>
                      </a:r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698547"/>
                  </a:ext>
                </a:extLst>
              </a:tr>
              <a:tr h="664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ISCON*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71.12</a:t>
                      </a:r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5.83</a:t>
                      </a:r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5693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769134E-1E9D-8674-743A-ECB25956027B}"/>
              </a:ext>
            </a:extLst>
          </p:cNvPr>
          <p:cNvSpPr txBox="1"/>
          <p:nvPr/>
        </p:nvSpPr>
        <p:spPr>
          <a:xfrm>
            <a:off x="4368600" y="5338325"/>
            <a:ext cx="325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Note: All results presented in percentages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FB7CFA-D91D-73EC-6C1A-2892EB35DF35}"/>
              </a:ext>
            </a:extLst>
          </p:cNvPr>
          <p:cNvSpPr txBox="1"/>
          <p:nvPr/>
        </p:nvSpPr>
        <p:spPr>
          <a:xfrm>
            <a:off x="838197" y="6239848"/>
            <a:ext cx="981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* Baseline – Results as taken from the original papers</a:t>
            </a:r>
          </a:p>
          <a:p>
            <a:r>
              <a:rPr lang="en-GB" sz="1400" i="1" dirty="0"/>
              <a:t>* Our Implementation - Results presented of each algorithm are with the best set of hyperparameter setting</a:t>
            </a:r>
          </a:p>
        </p:txBody>
      </p:sp>
    </p:spTree>
    <p:extLst>
      <p:ext uri="{BB962C8B-B14F-4D97-AF65-F5344CB8AC3E}">
        <p14:creationId xmlns:p14="http://schemas.microsoft.com/office/powerpoint/2010/main" val="178572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5B62C-E484-1DE2-EE92-4B2A2C3E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Comparative Study and 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3F1F-7ED9-221D-2A2D-7C5390E45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820338"/>
            <a:ext cx="9144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5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F71B-C048-15CB-93E1-8ADB712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B97095-6F78-F045-D927-DCC94E4A0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690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692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E0BBFB8-175D-4F39-FC79-B4867B00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94" y="1906859"/>
            <a:ext cx="6573951" cy="4711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>
                <a:latin typeface="+mn-lt"/>
                <a:ea typeface="+mn-ea"/>
                <a:cs typeface="+mn-cs"/>
              </a:rPr>
              <a:t>Overall, the performance of each model was drastically different between each dataset, with the 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ISCON</a:t>
            </a:r>
            <a:r>
              <a:rPr lang="en-US" sz="1800">
                <a:latin typeface="+mn-lt"/>
                <a:ea typeface="+mn-ea"/>
                <a:cs typeface="+mn-cs"/>
              </a:rPr>
              <a:t> model performing better on the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Reddit</a:t>
            </a:r>
            <a:r>
              <a:rPr lang="en-US" sz="1800">
                <a:latin typeface="+mn-lt"/>
                <a:ea typeface="+mn-ea"/>
                <a:cs typeface="+mn-cs"/>
              </a:rPr>
              <a:t> dataset, and the </a:t>
            </a:r>
            <a:r>
              <a:rPr lang="en-US" sz="1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HG-GNN</a:t>
            </a:r>
            <a:r>
              <a:rPr lang="en-US" sz="1800">
                <a:latin typeface="+mn-lt"/>
                <a:ea typeface="+mn-ea"/>
                <a:cs typeface="+mn-cs"/>
              </a:rPr>
              <a:t> model performing better on the </a:t>
            </a:r>
            <a:r>
              <a:rPr lang="en-US" sz="180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LastFM</a:t>
            </a:r>
            <a:r>
              <a:rPr lang="en-US" sz="1800">
                <a:latin typeface="+mn-lt"/>
                <a:ea typeface="+mn-ea"/>
                <a:cs typeface="+mn-cs"/>
              </a:rPr>
              <a:t> dataset.</a:t>
            </a:r>
            <a:r>
              <a:rPr lang="en-US" sz="1800"/>
              <a:t> </a:t>
            </a:r>
            <a:endParaRPr lang="en-US" sz="18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spcAft>
                <a:spcPts val="600"/>
              </a:spcAft>
            </a:pPr>
            <a:r>
              <a:rPr lang="en-US" sz="180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LastFM</a:t>
            </a:r>
            <a:r>
              <a:rPr lang="en-US" sz="1800"/>
              <a:t> dataset having a significant number of items per  session can make specific context generation difficult. Thus, the 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ISCON</a:t>
            </a:r>
            <a:r>
              <a:rPr lang="en-US" sz="1800"/>
              <a:t> model performs poorer on this data.</a:t>
            </a:r>
            <a:endParaRPr lang="en-US" sz="1800">
              <a:cs typeface="Calibri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Since the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Reddit</a:t>
            </a:r>
            <a:r>
              <a:rPr lang="en-US" sz="1800"/>
              <a:t> dataset has very few average items per session, it can be difficult to generate item – item co-occurrence for an </a:t>
            </a:r>
            <a:r>
              <a:rPr lang="en-US" sz="1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HG-GNN</a:t>
            </a:r>
            <a:r>
              <a:rPr lang="en-US" sz="1800"/>
              <a:t> model, leading to poorer performance.</a:t>
            </a:r>
            <a:endParaRPr lang="en-US" sz="180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800"/>
          </a:p>
        </p:txBody>
      </p:sp>
      <p:pic>
        <p:nvPicPr>
          <p:cNvPr id="11" name="Graphic 10" descr="Venn diagram with solid fill">
            <a:extLst>
              <a:ext uri="{FF2B5EF4-FFF2-40B4-BE49-F238E27FC236}">
                <a16:creationId xmlns:a16="http://schemas.microsoft.com/office/drawing/2014/main" id="{317A5BB9-BB55-0BF6-33C5-4822D68EA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D2C04551-15D3-935E-8C30-E76E2D45EF7A}"/>
              </a:ext>
            </a:extLst>
          </p:cNvPr>
          <p:cNvSpPr txBox="1">
            <a:spLocks/>
          </p:cNvSpPr>
          <p:nvPr/>
        </p:nvSpPr>
        <p:spPr>
          <a:xfrm>
            <a:off x="829960" y="667342"/>
            <a:ext cx="6881026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>
                <a:solidFill>
                  <a:schemeClr val="accent1"/>
                </a:solidFill>
              </a:rPr>
              <a:t>Comparative Analysis of Methods</a:t>
            </a:r>
          </a:p>
        </p:txBody>
      </p:sp>
    </p:spTree>
    <p:extLst>
      <p:ext uri="{BB962C8B-B14F-4D97-AF65-F5344CB8AC3E}">
        <p14:creationId xmlns:p14="http://schemas.microsoft.com/office/powerpoint/2010/main" val="148081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6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7FEB8-F0FD-93C8-D38C-5AD718E7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60" y="667342"/>
            <a:ext cx="6881026" cy="132288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Future Work</a:t>
            </a:r>
          </a:p>
        </p:txBody>
      </p:sp>
      <p:pic>
        <p:nvPicPr>
          <p:cNvPr id="6" name="Graphic 5" descr="Artificial Intelligence with solid fill">
            <a:extLst>
              <a:ext uri="{FF2B5EF4-FFF2-40B4-BE49-F238E27FC236}">
                <a16:creationId xmlns:a16="http://schemas.microsoft.com/office/drawing/2014/main" id="{A7CF1962-0290-D172-7401-7B6CC229C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9F12E46-BDD2-50FC-C95B-215C6F2AB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94423"/>
              </p:ext>
            </p:extLst>
          </p:nvPr>
        </p:nvGraphicFramePr>
        <p:xfrm>
          <a:off x="640389" y="1990229"/>
          <a:ext cx="6881026" cy="4432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258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29A7C5-EEA0-F90C-0425-66C0C2139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787002"/>
              </p:ext>
            </p:extLst>
          </p:nvPr>
        </p:nvGraphicFramePr>
        <p:xfrm>
          <a:off x="838200" y="334851"/>
          <a:ext cx="10515600" cy="584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42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CC876-0A7D-70DC-58C7-D61EB036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cxnSp>
        <p:nvCxnSpPr>
          <p:cNvPr id="56" name="Straight Connector 4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1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62788-EB16-A52F-51EC-63CD4600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>
                <a:solidFill>
                  <a:schemeClr val="accent1"/>
                </a:solidFill>
              </a:rPr>
              <a:t>Why these methods? - </a:t>
            </a:r>
            <a:r>
              <a:rPr lang="en-GB" sz="3600" b="1">
                <a:solidFill>
                  <a:schemeClr val="accent4">
                    <a:lumMod val="75000"/>
                  </a:schemeClr>
                </a:solidFill>
              </a:rPr>
              <a:t>HG-GNN</a:t>
            </a:r>
            <a:r>
              <a:rPr lang="en-GB" sz="3600" b="1">
                <a:solidFill>
                  <a:schemeClr val="accent1"/>
                </a:solidFill>
              </a:rPr>
              <a:t>  </a:t>
            </a:r>
            <a:r>
              <a:rPr lang="en-GB" sz="3600" b="1">
                <a:solidFill>
                  <a:schemeClr val="accent6">
                    <a:lumMod val="75000"/>
                  </a:schemeClr>
                </a:solidFill>
              </a:rPr>
              <a:t>ISCON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6BFD222-8043-2434-85B5-FC6343991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727683"/>
              </p:ext>
            </p:extLst>
          </p:nvPr>
        </p:nvGraphicFramePr>
        <p:xfrm>
          <a:off x="993388" y="1248937"/>
          <a:ext cx="10205224" cy="5257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E67100-860B-0BF3-EFD5-8C89F05718D8}"/>
              </a:ext>
            </a:extLst>
          </p:cNvPr>
          <p:cNvCxnSpPr/>
          <p:nvPr/>
        </p:nvCxnSpPr>
        <p:spPr>
          <a:xfrm>
            <a:off x="8419171" y="769434"/>
            <a:ext cx="0" cy="4795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4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ED16-1677-DF36-C750-A1E3E6C7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083"/>
            <a:ext cx="12192000" cy="1325563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HG-GNN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50F4A9-199A-C061-FABB-B9C398805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86326"/>
              </p:ext>
            </p:extLst>
          </p:nvPr>
        </p:nvGraphicFramePr>
        <p:xfrm>
          <a:off x="358697" y="1626647"/>
          <a:ext cx="6242824" cy="4930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 descr="A diagram of a graph&#10;&#10;Description automatically generated with low confidence">
            <a:extLst>
              <a:ext uri="{FF2B5EF4-FFF2-40B4-BE49-F238E27FC236}">
                <a16:creationId xmlns:a16="http://schemas.microsoft.com/office/drawing/2014/main" id="{D25D5AE0-A313-1EBB-307D-4988DBA9B4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78" t="8422" r="6045" b="6356"/>
          <a:stretch/>
        </p:blipFill>
        <p:spPr>
          <a:xfrm>
            <a:off x="6690732" y="3148630"/>
            <a:ext cx="5408342" cy="2040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B9FD4-07B5-A87C-D5BD-CA443893BEA3}"/>
              </a:ext>
            </a:extLst>
          </p:cNvPr>
          <p:cNvSpPr txBox="1"/>
          <p:nvPr/>
        </p:nvSpPr>
        <p:spPr>
          <a:xfrm>
            <a:off x="6690732" y="6426112"/>
            <a:ext cx="6099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bg2">
                    <a:lumMod val="25000"/>
                  </a:schemeClr>
                </a:solidFill>
              </a:rPr>
              <a:t>https://</a:t>
            </a:r>
            <a:r>
              <a:rPr lang="en-US" sz="1100" i="1" dirty="0" err="1">
                <a:solidFill>
                  <a:schemeClr val="bg2">
                    <a:lumMod val="25000"/>
                  </a:schemeClr>
                </a:solidFill>
              </a:rPr>
              <a:t>dl.acm.org</a:t>
            </a:r>
            <a:r>
              <a:rPr lang="en-US" sz="1100" i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sz="1100" i="1" dirty="0" err="1">
                <a:solidFill>
                  <a:schemeClr val="bg2">
                    <a:lumMod val="25000"/>
                  </a:schemeClr>
                </a:solidFill>
              </a:rPr>
              <a:t>doi</a:t>
            </a:r>
            <a:r>
              <a:rPr lang="en-US" sz="1100" i="1" dirty="0">
                <a:solidFill>
                  <a:schemeClr val="bg2">
                    <a:lumMod val="25000"/>
                  </a:schemeClr>
                </a:solidFill>
              </a:rPr>
              <a:t>/pdf/10.1145/3488560.3498505</a:t>
            </a:r>
          </a:p>
        </p:txBody>
      </p:sp>
    </p:spTree>
    <p:extLst>
      <p:ext uri="{BB962C8B-B14F-4D97-AF65-F5344CB8AC3E}">
        <p14:creationId xmlns:p14="http://schemas.microsoft.com/office/powerpoint/2010/main" val="313303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ED16-1677-DF36-C750-A1E3E6C7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083"/>
            <a:ext cx="12192000" cy="1325563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HG-GNN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50F4A9-199A-C061-FABB-B9C398805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982132"/>
              </p:ext>
            </p:extLst>
          </p:nvPr>
        </p:nvGraphicFramePr>
        <p:xfrm>
          <a:off x="358697" y="2018371"/>
          <a:ext cx="6242824" cy="453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 descr="A diagram of a graph&#10;&#10;Description automatically generated with low confidence">
            <a:extLst>
              <a:ext uri="{FF2B5EF4-FFF2-40B4-BE49-F238E27FC236}">
                <a16:creationId xmlns:a16="http://schemas.microsoft.com/office/drawing/2014/main" id="{D25D5AE0-A313-1EBB-307D-4988DBA9B4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78" t="8422" r="6045" b="6356"/>
          <a:stretch/>
        </p:blipFill>
        <p:spPr>
          <a:xfrm>
            <a:off x="6679580" y="3148630"/>
            <a:ext cx="5419494" cy="20406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A24767-969E-5186-916D-F67C6254BD66}"/>
              </a:ext>
            </a:extLst>
          </p:cNvPr>
          <p:cNvSpPr txBox="1"/>
          <p:nvPr/>
        </p:nvSpPr>
        <p:spPr>
          <a:xfrm>
            <a:off x="6690732" y="6426112"/>
            <a:ext cx="6099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bg2">
                    <a:lumMod val="25000"/>
                  </a:schemeClr>
                </a:solidFill>
              </a:rPr>
              <a:t>https://</a:t>
            </a:r>
            <a:r>
              <a:rPr lang="en-US" sz="1100" i="1" dirty="0" err="1">
                <a:solidFill>
                  <a:schemeClr val="bg2">
                    <a:lumMod val="25000"/>
                  </a:schemeClr>
                </a:solidFill>
              </a:rPr>
              <a:t>dl.acm.org</a:t>
            </a:r>
            <a:r>
              <a:rPr lang="en-US" sz="1100" i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sz="1100" i="1" dirty="0" err="1">
                <a:solidFill>
                  <a:schemeClr val="bg2">
                    <a:lumMod val="25000"/>
                  </a:schemeClr>
                </a:solidFill>
              </a:rPr>
              <a:t>doi</a:t>
            </a:r>
            <a:r>
              <a:rPr lang="en-US" sz="1100" i="1" dirty="0">
                <a:solidFill>
                  <a:schemeClr val="bg2">
                    <a:lumMod val="25000"/>
                  </a:schemeClr>
                </a:solidFill>
              </a:rPr>
              <a:t>/pdf/10.1145/3488560.3498505</a:t>
            </a:r>
          </a:p>
        </p:txBody>
      </p:sp>
    </p:spTree>
    <p:extLst>
      <p:ext uri="{BB962C8B-B14F-4D97-AF65-F5344CB8AC3E}">
        <p14:creationId xmlns:p14="http://schemas.microsoft.com/office/powerpoint/2010/main" val="122316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DB0E291-9E3D-6EE8-7E22-D483F17E6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137399"/>
              </p:ext>
            </p:extLst>
          </p:nvPr>
        </p:nvGraphicFramePr>
        <p:xfrm>
          <a:off x="347546" y="1768977"/>
          <a:ext cx="6708524" cy="4843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553AAAC-4428-F8A9-F2B0-E04F8AB2AF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4327" y="1768977"/>
            <a:ext cx="4520127" cy="2251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1597E-9565-44D7-D182-0929FF1C8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0578" y="4263261"/>
            <a:ext cx="4273876" cy="220444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3AAFE25-FA81-CED5-3E1E-A51BBF9C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083"/>
            <a:ext cx="121920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ISCON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B2C12-928A-AD18-FC7D-D7411ABAA7A3}"/>
              </a:ext>
            </a:extLst>
          </p:cNvPr>
          <p:cNvSpPr txBox="1"/>
          <p:nvPr/>
        </p:nvSpPr>
        <p:spPr>
          <a:xfrm>
            <a:off x="7542617" y="6512312"/>
            <a:ext cx="2514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https://</a:t>
            </a:r>
            <a:r>
              <a:rPr lang="en-US" sz="1100" i="1" dirty="0" err="1">
                <a:solidFill>
                  <a:schemeClr val="bg2">
                    <a:lumMod val="50000"/>
                  </a:schemeClr>
                </a:solidFill>
              </a:rPr>
              <a:t>arxiv.org</a:t>
            </a:r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/pdf/2208.09076.pdf</a:t>
            </a:r>
          </a:p>
        </p:txBody>
      </p:sp>
    </p:spTree>
    <p:extLst>
      <p:ext uri="{BB962C8B-B14F-4D97-AF65-F5344CB8AC3E}">
        <p14:creationId xmlns:p14="http://schemas.microsoft.com/office/powerpoint/2010/main" val="215040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BD1FD-E427-D657-3444-6D92C3CB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C10EE4D-0610-354F-C8CF-C172711E4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820338"/>
            <a:ext cx="9144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2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EB39B1B1E2EC4B8E62CBA1E4C99201" ma:contentTypeVersion="2" ma:contentTypeDescription="Create a new document." ma:contentTypeScope="" ma:versionID="226ea22bc034b853512deb513f59f848">
  <xsd:schema xmlns:xsd="http://www.w3.org/2001/XMLSchema" xmlns:xs="http://www.w3.org/2001/XMLSchema" xmlns:p="http://schemas.microsoft.com/office/2006/metadata/properties" xmlns:ns2="e021e1f8-84d9-456f-b1cd-4a83ea0d3de7" targetNamespace="http://schemas.microsoft.com/office/2006/metadata/properties" ma:root="true" ma:fieldsID="7c1fc29a09d3a25718da8324741a3fe7" ns2:_="">
    <xsd:import namespace="e021e1f8-84d9-456f-b1cd-4a83ea0d3d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1e1f8-84d9-456f-b1cd-4a83ea0d3d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61987F-44B0-45E3-B540-0C2C488C7273}">
  <ds:schemaRefs>
    <ds:schemaRef ds:uri="e021e1f8-84d9-456f-b1cd-4a83ea0d3d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1CAAE5-B01F-42AC-8CEF-B615C7E782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C4AA8-97B8-4969-832D-06FDE53A08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1110</Words>
  <Application>Microsoft Macintosh PowerPoint</Application>
  <PresentationFormat>Widescreen</PresentationFormat>
  <Paragraphs>219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Personalized Session based Recommendation Systems</vt:lpstr>
      <vt:lpstr>Contents</vt:lpstr>
      <vt:lpstr>PowerPoint Presentation</vt:lpstr>
      <vt:lpstr>Approach</vt:lpstr>
      <vt:lpstr>Why these methods? - HG-GNN  ISCON</vt:lpstr>
      <vt:lpstr>HG-GNN</vt:lpstr>
      <vt:lpstr>HG-GNN</vt:lpstr>
      <vt:lpstr>ISCON</vt:lpstr>
      <vt:lpstr>Datasets</vt:lpstr>
      <vt:lpstr>The Reddit Dataset</vt:lpstr>
      <vt:lpstr>Experiments and Evaluation</vt:lpstr>
      <vt:lpstr>Experimental Setup</vt:lpstr>
      <vt:lpstr>Results</vt:lpstr>
      <vt:lpstr>Split Type – Time vs  User-Interaction</vt:lpstr>
      <vt:lpstr>Hyperparameter Tuning</vt:lpstr>
      <vt:lpstr>Ablation Studies</vt:lpstr>
      <vt:lpstr>Hyperparameter Tuning</vt:lpstr>
      <vt:lpstr>Final Results</vt:lpstr>
      <vt:lpstr>Comparative Study and Future Work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Session-based Recommendation Systems</dc:title>
  <dc:creator>Geibig, Joseph Christopher</dc:creator>
  <cp:lastModifiedBy>Geibig, Joseph Christopher</cp:lastModifiedBy>
  <cp:revision>4</cp:revision>
  <dcterms:created xsi:type="dcterms:W3CDTF">2023-04-24T18:00:24Z</dcterms:created>
  <dcterms:modified xsi:type="dcterms:W3CDTF">2023-04-27T23:45:39Z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0x01010000EB39B1B1E2EC4B8E62CBA1E4C99201</vt:lpwstr>
  </property>
</Properties>
</file>