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8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7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46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1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86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Stock Market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Data Analysis &amp; Visualization using Python and MySQL</a:t>
            </a:r>
          </a:p>
          <a:p>
            <a:r>
              <a:rPr dirty="0"/>
              <a:t>Presented by</a:t>
            </a:r>
            <a:r>
              <a:rPr lang="en-IN" dirty="0"/>
              <a:t>:Abhishek More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Analyzed historical stock market data</a:t>
            </a:r>
          </a:p>
          <a:p>
            <a:r>
              <a:t>Tech Stack: Python, Pandas, MySQL, Matplotlib</a:t>
            </a:r>
          </a:p>
          <a:p>
            <a:r>
              <a:t>Key Features:</a:t>
            </a:r>
          </a:p>
          <a:p>
            <a:r>
              <a:t>  - Data Cleaning and Upload</a:t>
            </a:r>
          </a:p>
          <a:p>
            <a:r>
              <a:t>  - Full CRUD Operations</a:t>
            </a:r>
          </a:p>
          <a:p>
            <a:r>
              <a:t>  - Search and Filter</a:t>
            </a:r>
          </a:p>
          <a:p>
            <a:r>
              <a:t>  - Data Visualization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Programming Language: Python</a:t>
            </a:r>
          </a:p>
          <a:p>
            <a:r>
              <a:rPr dirty="0"/>
              <a:t>Database: MySQL</a:t>
            </a:r>
          </a:p>
          <a:p>
            <a:r>
              <a:rPr dirty="0"/>
              <a:t>Libraries Used:</a:t>
            </a:r>
          </a:p>
          <a:p>
            <a:r>
              <a:rPr dirty="0"/>
              <a:t>  - Pandas</a:t>
            </a:r>
          </a:p>
          <a:p>
            <a:r>
              <a:rPr dirty="0"/>
              <a:t>  - Matplotlib</a:t>
            </a:r>
          </a:p>
          <a:p>
            <a:r>
              <a:rPr dirty="0"/>
              <a:t>  - MySQL Connector</a:t>
            </a:r>
          </a:p>
          <a:p>
            <a:r>
              <a:rPr dirty="0"/>
              <a:t>IDE: VS Code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Source: Yahoo Finance </a:t>
            </a:r>
          </a:p>
          <a:p>
            <a:r>
              <a:rPr dirty="0"/>
              <a:t>Total Stocks: Multiple Companies (e.g., AAPL, MSFT)</a:t>
            </a:r>
          </a:p>
          <a:p>
            <a:r>
              <a:rPr dirty="0"/>
              <a:t>Key Columns:</a:t>
            </a:r>
          </a:p>
          <a:p>
            <a:r>
              <a:rPr dirty="0"/>
              <a:t>  - Date, Open, High, Low</a:t>
            </a:r>
          </a:p>
          <a:p>
            <a:r>
              <a:rPr dirty="0"/>
              <a:t>  - Close, Adj Close, Volume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Functionalities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Load and View Stock Records</a:t>
            </a:r>
          </a:p>
          <a:p>
            <a:r>
              <a:rPr dirty="0"/>
              <a:t>Search by Company or Date</a:t>
            </a:r>
          </a:p>
          <a:p>
            <a:r>
              <a:rPr dirty="0"/>
              <a:t>Delete by </a:t>
            </a:r>
            <a:r>
              <a:rPr lang="en-IN" dirty="0"/>
              <a:t>Ticker</a:t>
            </a:r>
            <a:endParaRPr dirty="0"/>
          </a:p>
          <a:p>
            <a:r>
              <a:rPr dirty="0"/>
              <a:t>Show Top 10 Days by Volume</a:t>
            </a:r>
          </a:p>
          <a:p>
            <a:r>
              <a:rPr dirty="0"/>
              <a:t>Data Visualizations:</a:t>
            </a:r>
          </a:p>
          <a:p>
            <a:r>
              <a:rPr dirty="0"/>
              <a:t>  - Stock Price Trend</a:t>
            </a:r>
          </a:p>
          <a:p>
            <a:r>
              <a:rPr dirty="0"/>
              <a:t>  - Volume vs Price</a:t>
            </a:r>
          </a:p>
          <a:p>
            <a:r>
              <a:rPr dirty="0"/>
              <a:t>  - Moving Averages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– Table: stocks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Table: stocks</a:t>
            </a:r>
          </a:p>
          <a:p>
            <a:r>
              <a:t>id (Auto Increment, PK)</a:t>
            </a:r>
          </a:p>
          <a:p>
            <a:r>
              <a:t>date (DATE)</a:t>
            </a:r>
          </a:p>
          <a:p>
            <a:r>
              <a:t>open (FLOAT)</a:t>
            </a:r>
          </a:p>
          <a:p>
            <a:r>
              <a:t>high (FLOAT)</a:t>
            </a:r>
          </a:p>
          <a:p>
            <a:r>
              <a:t>low (FLOAT)</a:t>
            </a:r>
          </a:p>
          <a:p>
            <a:r>
              <a:t>close (FLOAT)</a:t>
            </a:r>
          </a:p>
          <a:p>
            <a:r>
              <a:t>adj_close (FLOAT)</a:t>
            </a:r>
          </a:p>
          <a:p>
            <a:r>
              <a:t>volume (BIGINT)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– Table: stocks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Database Schema – Table: movies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2161"/>
              </p:ext>
            </p:extLst>
          </p:nvPr>
        </p:nvGraphicFramePr>
        <p:xfrm>
          <a:off x="457200" y="731520"/>
          <a:ext cx="8229600" cy="541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224">
                <a:tc>
                  <a:txBody>
                    <a:bodyPr/>
                    <a:lstStyle/>
                    <a:p>
                      <a: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Primary Key, Auto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identifier for each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r>
                        <a:rPr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of the stock record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24">
                <a:tc>
                  <a:txBody>
                    <a:bodyPr/>
                    <a:lstStyle/>
                    <a:p>
                      <a: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Highest price of the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Lowest price of the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224">
                <a:tc>
                  <a:txBody>
                    <a:bodyPr/>
                    <a:lstStyle/>
                    <a:p>
                      <a: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Closing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r>
                        <a:t>adj_close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Adjusted closing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238">
                <a:tc>
                  <a:txBody>
                    <a:bodyPr/>
                    <a:lstStyle/>
                    <a:p>
                      <a: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 of shares traded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224"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yFinance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yFinance is a Python library used to fetch historical market data from Yahoo Finance.</a:t>
            </a:r>
          </a:p>
          <a:p>
            <a:r>
              <a:t>Key Features:</a:t>
            </a:r>
          </a:p>
          <a:p>
            <a:r>
              <a:t>  - Get real-time and historical stock data</a:t>
            </a:r>
          </a:p>
          <a:p>
            <a:r>
              <a:t>  - Supports multiple tickers and intervals</a:t>
            </a:r>
          </a:p>
          <a:p>
            <a:r>
              <a:t>  - Access to metadata like company info, dividends, and splits</a:t>
            </a:r>
          </a:p>
          <a:p>
            <a:r>
              <a:t>Use Case in Project:</a:t>
            </a:r>
          </a:p>
          <a:p>
            <a:r>
              <a:t>  - Fetch stock data for selected tickers like AAPL, MSFT</a:t>
            </a:r>
          </a:p>
          <a:p>
            <a:r>
              <a:t>  - Store cleaned data into MySQL for analysis and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Questions and Discussion</a:t>
            </a:r>
          </a:p>
          <a:p>
            <a:r>
              <a:rPr dirty="0"/>
              <a:t>Presented by:</a:t>
            </a:r>
            <a:r>
              <a:rPr lang="en-IN" dirty="0"/>
              <a:t>Abhishek More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370</Words>
  <Application>Microsoft Office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Stock Market Data Analysis </vt:lpstr>
      <vt:lpstr>Project Overview</vt:lpstr>
      <vt:lpstr>Tools &amp; Technologies</vt:lpstr>
      <vt:lpstr>Dataset Description</vt:lpstr>
      <vt:lpstr>Functionalities Implemented</vt:lpstr>
      <vt:lpstr>Database Schema – Table: stocks</vt:lpstr>
      <vt:lpstr>Database Schema – Table: stocks</vt:lpstr>
      <vt:lpstr>About yFinance Library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More</dc:creator>
  <cp:keywords/>
  <dc:description>generated using python-pptx</dc:description>
  <cp:lastModifiedBy>Abhishek More</cp:lastModifiedBy>
  <cp:revision>10</cp:revision>
  <dcterms:created xsi:type="dcterms:W3CDTF">2013-01-27T09:14:16Z</dcterms:created>
  <dcterms:modified xsi:type="dcterms:W3CDTF">2025-04-18T09:16:03Z</dcterms:modified>
  <cp:category/>
</cp:coreProperties>
</file>