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2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96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2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0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1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4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9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Failed Banking Transaction Analysis</a:t>
            </a:r>
          </a:p>
          <a:p>
            <a:r>
              <a:t>Tech Stack: GCP, PySpark, MySQL, BigQuery, Looker Studio</a:t>
            </a:r>
          </a:p>
          <a:p>
            <a:r>
              <a:t>Objective: Identify failed transactions from CSVs, process and visualize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Cloud Storage (GCS)</a:t>
            </a:r>
          </a:p>
          <a:p>
            <a:r>
              <a:t>- Dataproc (PySpark processing)</a:t>
            </a:r>
          </a:p>
          <a:p>
            <a:r>
              <a:t>- Cloud SQL (MySQL)</a:t>
            </a:r>
          </a:p>
          <a:p>
            <a:r>
              <a:t>- BigQuery</a:t>
            </a:r>
          </a:p>
          <a:p>
            <a:r>
              <a:t>- Looker Studio (Visualization)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Upload to GCS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Upload 15 CSVs (branch-wise transaction data) to gs://abhishek11/raw/</a:t>
            </a:r>
          </a:p>
          <a:p>
            <a:r>
              <a:rPr dirty="0"/>
              <a:t>• Used </a:t>
            </a:r>
            <a:r>
              <a:rPr dirty="0" err="1"/>
              <a:t>gsutil</a:t>
            </a:r>
            <a:r>
              <a:rPr dirty="0"/>
              <a:t> cp command to move data from local to cloud.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Create Dataproc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Single-node cluster</a:t>
            </a:r>
          </a:p>
          <a:p>
            <a:r>
              <a:t>• Region: us-central1</a:t>
            </a:r>
          </a:p>
          <a:p>
            <a:r>
              <a:t>• Image version: 2.0-debian10</a:t>
            </a:r>
          </a:p>
          <a:p>
            <a:r>
              <a:t>• Used for PySpark job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3: Merge &amp; Clean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Read all CSVs using PySpark</a:t>
            </a:r>
          </a:p>
          <a:p>
            <a:r>
              <a:t>• Remove rows with null/blank status or ID</a:t>
            </a:r>
          </a:p>
          <a:p>
            <a:r>
              <a:t>• Save cleaned output to gs://abhishek11/processed/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Filter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Filter records where status='FAILED'</a:t>
            </a:r>
          </a:p>
          <a:p>
            <a:r>
              <a:t>• Write to Cloud SQL using JDBC</a:t>
            </a:r>
          </a:p>
          <a:p>
            <a:r>
              <a:t>• Table: workdb.failed_transactions</a:t>
            </a:r>
          </a:p>
          <a:p>
            <a:r>
              <a:t>• JDBC URL includes public IP, user/pass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5A: BigQuery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Federated Connection to MySQL</a:t>
            </a:r>
          </a:p>
          <a:p>
            <a:r>
              <a:t>• Use EXTERNAL_QUERY to run SQL directly on Cloud SQL</a:t>
            </a:r>
          </a:p>
          <a:p>
            <a:r>
              <a:t>• Example: COUNT(*) GROUP BY city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Step 5B: Looker Studio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 MySQL to Looker Studio using IP, DB credentials</a:t>
            </a:r>
          </a:p>
          <a:p>
            <a:r>
              <a:t>• Create charts:</a:t>
            </a:r>
          </a:p>
          <a:p>
            <a:r>
              <a:t>  - Failure by City</a:t>
            </a:r>
          </a:p>
          <a:p>
            <a:r>
              <a:t>  - Failure by Channel</a:t>
            </a:r>
          </a:p>
          <a:p>
            <a:r>
              <a:t>  - Trends by Date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Cleanup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pipeline complete from ingest to visualization</a:t>
            </a:r>
          </a:p>
          <a:p>
            <a:r>
              <a:t>• Optionally delete Dataproc cluster to save cost:</a:t>
            </a:r>
          </a:p>
          <a:p>
            <a:r>
              <a:t>  gcloud dataproc clusters delete transaction-cluster --region=us-central1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293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Project Overview</vt:lpstr>
      <vt:lpstr>Tools &amp; Technologies</vt:lpstr>
      <vt:lpstr>Step 1: Upload to GCS</vt:lpstr>
      <vt:lpstr>Step 2: Create Dataproc Cluster</vt:lpstr>
      <vt:lpstr>Step 3: Merge &amp; Clean Transactions</vt:lpstr>
      <vt:lpstr>Step 4: Filter Failed Transactions</vt:lpstr>
      <vt:lpstr>Step 5A: BigQuery Visualization</vt:lpstr>
      <vt:lpstr>Step 5B: Looker Studio Dashboard</vt:lpstr>
      <vt:lpstr>Summary &amp; Cleanup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Abhishek More</dc:creator>
  <cp:keywords/>
  <dc:description>generated using python-pptx</dc:description>
  <cp:lastModifiedBy>Abhishek More</cp:lastModifiedBy>
  <cp:revision>2</cp:revision>
  <dcterms:created xsi:type="dcterms:W3CDTF">2013-01-27T09:14:16Z</dcterms:created>
  <dcterms:modified xsi:type="dcterms:W3CDTF">2025-05-10T07:20:29Z</dcterms:modified>
  <cp:category/>
</cp:coreProperties>
</file>