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7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80" r:id="rId22"/>
    <p:sldId id="278" r:id="rId23"/>
  </p:sldIdLst>
  <p:sldSz cx="14257338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>
      <p:cViewPr varScale="1">
        <p:scale>
          <a:sx n="48" d="100"/>
          <a:sy n="48" d="100"/>
        </p:scale>
        <p:origin x="1694" y="77"/>
      </p:cViewPr>
      <p:guideLst>
        <p:guide orient="horz" pos="2880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60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1490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455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759034" y="1824226"/>
            <a:ext cx="7507298" cy="778663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679" y="831710"/>
            <a:ext cx="9596437" cy="4871439"/>
          </a:xfrm>
        </p:spPr>
        <p:txBody>
          <a:bodyPr anchor="b">
            <a:normAutofit/>
          </a:bodyPr>
          <a:lstStyle>
            <a:lvl1pPr algn="l">
              <a:defRPr sz="686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78" y="5993587"/>
            <a:ext cx="7724674" cy="2983590"/>
          </a:xfrm>
        </p:spPr>
        <p:txBody>
          <a:bodyPr anchor="t">
            <a:normAutofit/>
          </a:bodyPr>
          <a:lstStyle>
            <a:lvl1pPr marL="0" indent="0" algn="l">
              <a:buNone/>
              <a:defRPr sz="3118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90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9" y="7010118"/>
            <a:ext cx="10220358" cy="23763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31678" y="831709"/>
            <a:ext cx="12593982" cy="4871438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88115" y="5993585"/>
            <a:ext cx="11353063" cy="712893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95"/>
            </a:lvl1pPr>
            <a:lvl2pPr marL="712866" indent="0">
              <a:buFontTx/>
              <a:buNone/>
              <a:defRPr/>
            </a:lvl2pPr>
            <a:lvl3pPr marL="1425732" indent="0">
              <a:buFontTx/>
              <a:buNone/>
              <a:defRPr/>
            </a:lvl3pPr>
            <a:lvl4pPr marL="2138599" indent="0">
              <a:buFontTx/>
              <a:buNone/>
              <a:defRPr/>
            </a:lvl4pPr>
            <a:lvl5pPr marL="28514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8" y="831709"/>
            <a:ext cx="12593982" cy="4514991"/>
          </a:xfrm>
        </p:spPr>
        <p:txBody>
          <a:bodyPr anchor="ctr">
            <a:normAutofit/>
          </a:bodyPr>
          <a:lstStyle>
            <a:lvl1pPr algn="l">
              <a:defRPr sz="4366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78" y="6416040"/>
            <a:ext cx="9953243" cy="2970389"/>
          </a:xfrm>
        </p:spPr>
        <p:txBody>
          <a:bodyPr anchor="ctr">
            <a:normAutofit/>
          </a:bodyPr>
          <a:lstStyle>
            <a:lvl1pPr marL="0" indent="0" algn="l">
              <a:buNone/>
              <a:defRPr sz="2807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24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118" y="831709"/>
            <a:ext cx="10695790" cy="4514991"/>
          </a:xfrm>
        </p:spPr>
        <p:txBody>
          <a:bodyPr anchor="ctr">
            <a:normAutofit/>
          </a:bodyPr>
          <a:lstStyle>
            <a:lvl1pPr algn="l">
              <a:defRPr sz="4366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63357" y="5346700"/>
            <a:ext cx="9982736" cy="752499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712866" indent="0">
              <a:buFontTx/>
              <a:buNone/>
              <a:defRPr/>
            </a:lvl2pPr>
            <a:lvl3pPr marL="1425732" indent="0">
              <a:buFontTx/>
              <a:buNone/>
              <a:defRPr/>
            </a:lvl3pPr>
            <a:lvl4pPr marL="2138599" indent="0">
              <a:buFontTx/>
              <a:buNone/>
              <a:defRPr/>
            </a:lvl4pPr>
            <a:lvl5pPr marL="28514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79" y="6706483"/>
            <a:ext cx="9951386" cy="2679946"/>
          </a:xfrm>
        </p:spPr>
        <p:txBody>
          <a:bodyPr anchor="ctr">
            <a:normAutofit/>
          </a:bodyPr>
          <a:lstStyle>
            <a:lvl1pPr marL="0" indent="0" algn="l">
              <a:buNone/>
              <a:defRPr sz="3118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6434" y="1108047"/>
            <a:ext cx="713052" cy="911817"/>
          </a:xfrm>
          <a:prstGeom prst="rect">
            <a:avLst/>
          </a:prstGeom>
        </p:spPr>
        <p:txBody>
          <a:bodyPr vert="horz" lIns="142573" tIns="71287" rIns="142573" bIns="71287" rtlCol="0" anchor="ctr">
            <a:noAutofit/>
          </a:bodyPr>
          <a:lstStyle/>
          <a:p>
            <a:pPr lvl="0"/>
            <a:r>
              <a:rPr lang="en-US" sz="1247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99927" y="4316967"/>
            <a:ext cx="713052" cy="911817"/>
          </a:xfrm>
          <a:prstGeom prst="rect">
            <a:avLst/>
          </a:prstGeom>
        </p:spPr>
        <p:txBody>
          <a:bodyPr vert="horz" lIns="142573" tIns="71287" rIns="142573" bIns="71287" rtlCol="0" anchor="ctr">
            <a:noAutofit/>
          </a:bodyPr>
          <a:lstStyle/>
          <a:p>
            <a:pPr lvl="0" algn="r"/>
            <a:r>
              <a:rPr lang="en-US" sz="1247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684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9" y="5346700"/>
            <a:ext cx="9951386" cy="2646687"/>
          </a:xfrm>
        </p:spPr>
        <p:txBody>
          <a:bodyPr anchor="b">
            <a:normAutofit/>
          </a:bodyPr>
          <a:lstStyle>
            <a:lvl1pPr algn="l">
              <a:defRPr sz="4366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78" y="8003647"/>
            <a:ext cx="9953243" cy="1382781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119" y="831709"/>
            <a:ext cx="10695788" cy="4514991"/>
          </a:xfrm>
        </p:spPr>
        <p:txBody>
          <a:bodyPr anchor="ctr">
            <a:normAutofit/>
          </a:bodyPr>
          <a:lstStyle>
            <a:lvl1pPr algn="l">
              <a:defRPr sz="4366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1679" y="6059593"/>
            <a:ext cx="9951386" cy="163701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11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78" y="7723011"/>
            <a:ext cx="9951385" cy="1663418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6434" y="1108047"/>
            <a:ext cx="713052" cy="911817"/>
          </a:xfrm>
          <a:prstGeom prst="rect">
            <a:avLst/>
          </a:prstGeom>
        </p:spPr>
        <p:txBody>
          <a:bodyPr vert="horz" lIns="142573" tIns="71287" rIns="142573" bIns="71287" rtlCol="0" anchor="ctr">
            <a:noAutofit/>
          </a:bodyPr>
          <a:lstStyle/>
          <a:p>
            <a:pPr lvl="0"/>
            <a:r>
              <a:rPr lang="en-US" sz="1247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99927" y="4316967"/>
            <a:ext cx="713052" cy="911817"/>
          </a:xfrm>
          <a:prstGeom prst="rect">
            <a:avLst/>
          </a:prstGeom>
        </p:spPr>
        <p:txBody>
          <a:bodyPr vert="horz" lIns="142573" tIns="71287" rIns="142573" bIns="71287" rtlCol="0" anchor="ctr">
            <a:noAutofit/>
          </a:bodyPr>
          <a:lstStyle/>
          <a:p>
            <a:pPr lvl="0" algn="r"/>
            <a:r>
              <a:rPr lang="en-US" sz="1247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26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8" y="831709"/>
            <a:ext cx="11734017" cy="451499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366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1679" y="6125603"/>
            <a:ext cx="9951386" cy="130697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11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78" y="7432577"/>
            <a:ext cx="9951385" cy="1953853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48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9" y="7010118"/>
            <a:ext cx="10220358" cy="2376311"/>
          </a:xfrm>
        </p:spPr>
        <p:txBody>
          <a:bodyPr>
            <a:normAutofit/>
          </a:bodyPr>
          <a:lstStyle>
            <a:lvl1pPr algn="l">
              <a:defRPr sz="4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1679" y="831711"/>
            <a:ext cx="10220358" cy="587477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1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38350" y="831709"/>
            <a:ext cx="3187310" cy="6891302"/>
          </a:xfrm>
        </p:spPr>
        <p:txBody>
          <a:bodyPr vert="eaVert">
            <a:normAutofit/>
          </a:bodyPr>
          <a:lstStyle>
            <a:lvl1pPr>
              <a:defRPr sz="4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1678" y="831709"/>
            <a:ext cx="9121347" cy="85547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9" y="7010118"/>
            <a:ext cx="10220358" cy="23763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679" y="831709"/>
            <a:ext cx="10220358" cy="587477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4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8" y="3089204"/>
            <a:ext cx="9982737" cy="3617274"/>
          </a:xfrm>
        </p:spPr>
        <p:txBody>
          <a:bodyPr anchor="b">
            <a:normAutofit/>
          </a:bodyPr>
          <a:lstStyle>
            <a:lvl1pPr algn="l">
              <a:defRPr sz="498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79" y="6996916"/>
            <a:ext cx="9982736" cy="2389513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4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9" y="7010118"/>
            <a:ext cx="10220358" cy="2376311"/>
          </a:xfrm>
        </p:spPr>
        <p:txBody>
          <a:bodyPr>
            <a:normAutofit/>
          </a:bodyPr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831679" y="831709"/>
            <a:ext cx="6158794" cy="587477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7269562" y="831709"/>
            <a:ext cx="6156098" cy="58615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1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9" y="7010118"/>
            <a:ext cx="10220358" cy="2376311"/>
          </a:xfrm>
        </p:spPr>
        <p:txBody>
          <a:bodyPr>
            <a:normAutofit/>
          </a:bodyPr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113" y="831709"/>
            <a:ext cx="5795343" cy="950524"/>
          </a:xfrm>
        </p:spPr>
        <p:txBody>
          <a:bodyPr anchor="b">
            <a:noAutofit/>
          </a:bodyPr>
          <a:lstStyle>
            <a:lvl1pPr marL="0" indent="0">
              <a:buNone/>
              <a:defRPr sz="3742" b="0" cap="all">
                <a:solidFill>
                  <a:schemeClr val="tx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677" y="1782234"/>
            <a:ext cx="6151778" cy="492424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69949" y="883691"/>
            <a:ext cx="5868914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 cap="all">
                <a:solidFill>
                  <a:schemeClr val="tx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69562" y="1782233"/>
            <a:ext cx="6169300" cy="491104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7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9" y="7010118"/>
            <a:ext cx="10220358" cy="2376311"/>
          </a:xfrm>
        </p:spPr>
        <p:txBody>
          <a:bodyPr>
            <a:normAutofit/>
          </a:bodyPr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3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794" y="831709"/>
            <a:ext cx="4990068" cy="2376311"/>
          </a:xfrm>
        </p:spPr>
        <p:txBody>
          <a:bodyPr anchor="b">
            <a:normAutofit/>
          </a:bodyPr>
          <a:lstStyle>
            <a:lvl1pPr algn="l">
              <a:defRPr sz="311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677" y="831709"/>
            <a:ext cx="6920913" cy="855472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48794" y="3445655"/>
            <a:ext cx="4990068" cy="3260827"/>
          </a:xfrm>
        </p:spPr>
        <p:txBody>
          <a:bodyPr anchor="t">
            <a:normAutofit/>
          </a:bodyPr>
          <a:lstStyle>
            <a:lvl1pPr marL="0" indent="0">
              <a:buNone/>
              <a:defRPr sz="2495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1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858" y="2257496"/>
            <a:ext cx="5555837" cy="1782233"/>
          </a:xfrm>
        </p:spPr>
        <p:txBody>
          <a:bodyPr anchor="b">
            <a:normAutofit/>
          </a:bodyPr>
          <a:lstStyle>
            <a:lvl1pPr algn="l">
              <a:defRPr sz="374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188112" y="1425787"/>
            <a:ext cx="5115699" cy="74853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212" y="4277360"/>
            <a:ext cx="5557342" cy="3247625"/>
          </a:xfrm>
        </p:spPr>
        <p:txBody>
          <a:bodyPr anchor="t">
            <a:normAutofit/>
          </a:bodyPr>
          <a:lstStyle>
            <a:lvl1pPr marL="0" indent="0">
              <a:buNone/>
              <a:defRPr sz="2807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1678" y="9624061"/>
            <a:ext cx="9061648" cy="5693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7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400926" y="6072796"/>
            <a:ext cx="3851939" cy="4145342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679" y="7010118"/>
            <a:ext cx="10220358" cy="23763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79" y="831711"/>
            <a:ext cx="10220358" cy="5874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85249" y="9624065"/>
            <a:ext cx="1871764" cy="5693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5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1678" y="9624061"/>
            <a:ext cx="9061648" cy="5693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5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21897" y="8698294"/>
            <a:ext cx="1336091" cy="1044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36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7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712866" rtl="0" eaLnBrk="1" latinLnBrk="0" hangingPunct="1">
        <a:spcBef>
          <a:spcPct val="0"/>
        </a:spcBef>
        <a:buNone/>
        <a:defRPr sz="498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45541" indent="-445541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11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58408" indent="-445541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71274" indent="-445541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9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405924" indent="-267325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118790" indent="-267325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920764" indent="-356433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633631" indent="-356433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346497" indent="-356433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6059363" indent="-356433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4081" y="1841500"/>
            <a:ext cx="902289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sz="8000" dirty="0">
                <a:solidFill>
                  <a:srgbClr val="7030A0"/>
                </a:solidFill>
                <a:latin typeface="Algerian" panose="04020705040A02060702" pitchFamily="82" charset="0"/>
                <a:cs typeface="Calibri"/>
              </a:rPr>
              <a:t>Hous</a:t>
            </a:r>
            <a:r>
              <a:rPr sz="8000" spc="-5" dirty="0">
                <a:solidFill>
                  <a:srgbClr val="7030A0"/>
                </a:solidFill>
                <a:latin typeface="Algerian" panose="04020705040A02060702" pitchFamily="82" charset="0"/>
                <a:cs typeface="Calibri"/>
              </a:rPr>
              <a:t>in</a:t>
            </a:r>
            <a:r>
              <a:rPr sz="8000" dirty="0">
                <a:solidFill>
                  <a:srgbClr val="7030A0"/>
                </a:solidFill>
                <a:latin typeface="Algerian" panose="04020705040A02060702" pitchFamily="82" charset="0"/>
                <a:cs typeface="Calibri"/>
              </a:rPr>
              <a:t>g</a:t>
            </a:r>
            <a:r>
              <a:rPr sz="8000" spc="-60" dirty="0">
                <a:solidFill>
                  <a:srgbClr val="7030A0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8000" dirty="0">
                <a:solidFill>
                  <a:srgbClr val="7030A0"/>
                </a:solidFill>
                <a:latin typeface="Algerian" panose="04020705040A02060702" pitchFamily="82" charset="0"/>
                <a:cs typeface="Calibri"/>
              </a:rPr>
              <a:t>Proje</a:t>
            </a:r>
            <a:r>
              <a:rPr sz="8000" spc="-20" dirty="0">
                <a:solidFill>
                  <a:srgbClr val="7030A0"/>
                </a:solidFill>
                <a:latin typeface="Algerian" panose="04020705040A02060702" pitchFamily="82" charset="0"/>
                <a:cs typeface="Calibri"/>
              </a:rPr>
              <a:t>c</a:t>
            </a:r>
            <a:r>
              <a:rPr sz="8000" dirty="0">
                <a:solidFill>
                  <a:srgbClr val="7030A0"/>
                </a:solidFill>
                <a:latin typeface="Algerian" panose="04020705040A02060702" pitchFamily="82" charset="0"/>
                <a:cs typeface="Calibri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7069" y="6417137"/>
            <a:ext cx="3581400" cy="1168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4460" algn="ctr">
              <a:lnSpc>
                <a:spcPct val="143000"/>
              </a:lnSpc>
            </a:pPr>
            <a:r>
              <a:rPr lang="en-US" sz="2800" spc="-5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cs typeface="Calibri"/>
              </a:rPr>
              <a:t>Prepared</a:t>
            </a:r>
            <a:r>
              <a:rPr sz="2800" spc="-45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sz="2800" spc="-1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cs typeface="Calibri"/>
              </a:rPr>
              <a:t>b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cs typeface="Calibri"/>
              </a:rPr>
              <a:t>y: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cs typeface="Times New Roman"/>
              </a:rPr>
              <a:t>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cs typeface="Times New Roman"/>
            </a:endParaRPr>
          </a:p>
          <a:p>
            <a:pPr marL="12700" marR="5080" indent="124460" algn="ctr">
              <a:lnSpc>
                <a:spcPct val="143000"/>
              </a:lnSpc>
            </a:pPr>
            <a:r>
              <a:rPr lang="en-IN" sz="2800" spc="-5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cs typeface="Calibri"/>
              </a:rPr>
              <a:t>Abhishek Harindran</a:t>
            </a:r>
            <a:endParaRPr sz="28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7749" y="3746500"/>
            <a:ext cx="4561840" cy="1905000"/>
          </a:xfrm>
          <a:prstGeom prst="rect">
            <a:avLst/>
          </a:prstGeom>
          <a:blipFill>
            <a:blip r:embed="rId3" cstate="print"/>
            <a:stretch>
              <a:fillRect l="-13043" t="-145402" r="-33334" b="-13793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16F8A-43C7-AC00-15C8-7E7C667A4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69" y="698500"/>
            <a:ext cx="3795089" cy="2537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4364B0-EFC6-FF90-C08C-7DBEE73F8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69" y="698500"/>
            <a:ext cx="4922947" cy="2872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FA2EF7-0883-75B7-A82D-521A524139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69" y="4961923"/>
            <a:ext cx="3962743" cy="2491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C0DFE6-78EA-F867-A49F-80585E713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98" y="4961923"/>
            <a:ext cx="4359018" cy="25300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2669" y="1940690"/>
            <a:ext cx="30480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3069" y="1940690"/>
            <a:ext cx="2895600" cy="266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1069" y="1917700"/>
            <a:ext cx="3048000" cy="2689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81469" y="1917700"/>
            <a:ext cx="3048000" cy="26899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2669" y="5217290"/>
            <a:ext cx="3048000" cy="266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9095" y="5220344"/>
            <a:ext cx="2895600" cy="26899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3121" y="5256999"/>
            <a:ext cx="3015948" cy="26272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97495" y="5256999"/>
            <a:ext cx="3108174" cy="26533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71BF07-1618-CAFD-7023-AE9C364FD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69" y="1155700"/>
            <a:ext cx="4214225" cy="2598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3C1256-2F6E-8C34-7C59-320257E8E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469" y="5323305"/>
            <a:ext cx="4473328" cy="265199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677C74-0CE2-5A0E-0BA6-662102AAC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669" y="2298700"/>
            <a:ext cx="9235276" cy="46102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67E403-5845-4CE8-B614-0D57ACEFF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9" y="393700"/>
            <a:ext cx="6517503" cy="39815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3A6A6D-0C4B-37BD-D016-598A7D551372}"/>
              </a:ext>
            </a:extLst>
          </p:cNvPr>
          <p:cNvSpPr txBox="1"/>
          <p:nvPr/>
        </p:nvSpPr>
        <p:spPr>
          <a:xfrm>
            <a:off x="3565357" y="2015796"/>
            <a:ext cx="7754311" cy="666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0665" marR="9525" indent="-227965">
              <a:spcBef>
                <a:spcPts val="70"/>
              </a:spcBef>
              <a:buFont typeface="Symbol"/>
              <a:buChar char=""/>
              <a:tabLst>
                <a:tab pos="241300" algn="l"/>
              </a:tabLst>
            </a:pPr>
            <a:r>
              <a:rPr lang="en-US" sz="3200" b="1" spc="-2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3200" b="1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3200" b="1" spc="-10" dirty="0">
                <a:latin typeface="Comic Sans MS" panose="030F0702030302020204" pitchFamily="66" charset="0"/>
                <a:cs typeface="Calibri"/>
              </a:rPr>
              <a:t>arnin</a:t>
            </a:r>
            <a:r>
              <a:rPr lang="en-US" sz="3200" b="1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3200" b="1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3200" b="1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3200" b="1" spc="-5" dirty="0">
                <a:latin typeface="Comic Sans MS" panose="030F0702030302020204" pitchFamily="66" charset="0"/>
                <a:cs typeface="Calibri"/>
              </a:rPr>
              <a:t>Outcome</a:t>
            </a:r>
            <a:r>
              <a:rPr lang="en-US" sz="3200" b="1" dirty="0">
                <a:latin typeface="Comic Sans MS" panose="030F0702030302020204" pitchFamily="66" charset="0"/>
                <a:cs typeface="Calibri"/>
              </a:rPr>
              <a:t>s</a:t>
            </a:r>
            <a:endParaRPr lang="en-US" sz="3200" dirty="0">
              <a:latin typeface="Comic Sans MS" panose="030F0702030302020204" pitchFamily="66" charset="0"/>
              <a:cs typeface="Calibri"/>
            </a:endParaRPr>
          </a:p>
          <a:p>
            <a:pPr marL="697865" marR="12065" lvl="1" indent="-228600" algn="just">
              <a:spcBef>
                <a:spcPts val="40"/>
              </a:spcBef>
              <a:buFont typeface="Wingdings"/>
              <a:buChar char=""/>
              <a:tabLst>
                <a:tab pos="698500" algn="l"/>
              </a:tabLst>
            </a:pPr>
            <a:r>
              <a:rPr lang="en-US" sz="2400" dirty="0">
                <a:latin typeface="Comic Sans MS" panose="030F0702030302020204" pitchFamily="66" charset="0"/>
                <a:cs typeface="Calibri"/>
              </a:rPr>
              <a:t>What</a:t>
            </a:r>
            <a:r>
              <a:rPr lang="en-US" sz="2400" spc="2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2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ear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400" spc="-25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400" spc="2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1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is</a:t>
            </a:r>
            <a:r>
              <a:rPr lang="en-US" sz="2400" spc="2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400" spc="1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1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has</a:t>
            </a:r>
            <a:r>
              <a:rPr lang="en-US" sz="2400" spc="2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to</a:t>
            </a:r>
            <a:r>
              <a:rPr lang="en-US" sz="2400" spc="2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ext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s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el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y</a:t>
            </a:r>
            <a:r>
              <a:rPr lang="en-US" sz="2400" spc="2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k</a:t>
            </a:r>
            <a:r>
              <a:rPr lang="en-US" sz="2400" spc="2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at</a:t>
            </a:r>
            <a:r>
              <a:rPr lang="en-US" sz="2400" spc="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ata</a:t>
            </a:r>
            <a:r>
              <a:rPr lang="en-US" sz="2400" spc="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and</a:t>
            </a:r>
            <a:r>
              <a:rPr lang="en-US" sz="2400" spc="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15" dirty="0">
                <a:latin typeface="Comic Sans MS" panose="030F0702030302020204" pitchFamily="66" charset="0"/>
                <a:cs typeface="Calibri"/>
              </a:rPr>
              <a:t>se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s</a:t>
            </a:r>
            <a:r>
              <a:rPr lang="en-US" sz="2400" spc="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 err="1">
                <a:latin typeface="Comic Sans MS" panose="030F0702030302020204" pitchFamily="66" charset="0"/>
                <a:cs typeface="Calibri"/>
              </a:rPr>
              <a:t>behav</a:t>
            </a:r>
            <a:r>
              <a:rPr lang="en-US" sz="2400" spc="-5" dirty="0" err="1">
                <a:latin typeface="Comic Sans MS" panose="030F0702030302020204" pitchFamily="66" charset="0"/>
                <a:cs typeface="Calibri"/>
              </a:rPr>
              <a:t>io</a:t>
            </a:r>
            <a:r>
              <a:rPr lang="en-US" sz="2400" dirty="0" err="1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400" spc="-10" dirty="0" err="1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400" spc="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400" spc="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help</a:t>
            </a:r>
            <a:r>
              <a:rPr lang="en-US" sz="2400" spc="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1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f</a:t>
            </a:r>
            <a:r>
              <a:rPr lang="en-US" sz="2400" spc="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EDA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.</a:t>
            </a:r>
            <a:r>
              <a:rPr lang="en-US" sz="2400" spc="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his</a:t>
            </a:r>
            <a:r>
              <a:rPr lang="en-US" sz="2400" spc="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5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400" spc="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help</a:t>
            </a:r>
            <a:r>
              <a:rPr lang="en-US" sz="2400" spc="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us</a:t>
            </a:r>
            <a:r>
              <a:rPr lang="en-US" sz="24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5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enti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fy</a:t>
            </a:r>
            <a:r>
              <a:rPr lang="en-US" sz="24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-15" dirty="0">
                <a:latin typeface="Comic Sans MS" panose="030F0702030302020204" pitchFamily="66" charset="0"/>
                <a:cs typeface="Calibri"/>
              </a:rPr>
              <a:t>m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400" spc="-1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400" spc="-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15" dirty="0">
                <a:latin typeface="Comic Sans MS" panose="030F0702030302020204" pitchFamily="66" charset="0"/>
                <a:cs typeface="Calibri"/>
              </a:rPr>
              <a:t>fe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at</a:t>
            </a:r>
            <a:r>
              <a:rPr lang="en-US" sz="2400" spc="5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res</a:t>
            </a:r>
            <a:r>
              <a:rPr lang="en-US" sz="24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fo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400" spc="-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400" spc="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-25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ct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24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ta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get.</a:t>
            </a:r>
          </a:p>
          <a:p>
            <a:pPr marL="697865" marR="12065" lvl="1" indent="-228600" algn="just">
              <a:spcBef>
                <a:spcPts val="40"/>
              </a:spcBef>
              <a:buFont typeface="Wingdings"/>
              <a:buChar char=""/>
              <a:tabLst>
                <a:tab pos="698500" algn="l"/>
              </a:tabLst>
            </a:pPr>
            <a:endParaRPr lang="en-US" sz="2400" spc="-10" dirty="0">
              <a:latin typeface="Comic Sans MS" panose="030F0702030302020204" pitchFamily="66" charset="0"/>
              <a:cs typeface="Calibri"/>
            </a:endParaRPr>
          </a:p>
          <a:p>
            <a:pPr marL="469265" marR="12065" lvl="1" algn="just">
              <a:spcBef>
                <a:spcPts val="40"/>
              </a:spcBef>
              <a:tabLst>
                <a:tab pos="698500" algn="l"/>
              </a:tabLst>
            </a:pPr>
            <a:endParaRPr lang="en-US" sz="2400" dirty="0">
              <a:latin typeface="Comic Sans MS" panose="030F0702030302020204" pitchFamily="66" charset="0"/>
              <a:cs typeface="Calibri"/>
            </a:endParaRPr>
          </a:p>
          <a:p>
            <a:pPr marL="240665" indent="-227965">
              <a:spcBef>
                <a:spcPts val="275"/>
              </a:spcBef>
              <a:buFont typeface="Symbol"/>
              <a:buChar char=""/>
              <a:tabLst>
                <a:tab pos="241300" algn="l"/>
              </a:tabLst>
            </a:pPr>
            <a:r>
              <a:rPr lang="en-US" sz="3200" b="1" spc="-10" dirty="0">
                <a:latin typeface="Comic Sans MS" panose="030F0702030302020204" pitchFamily="66" charset="0"/>
                <a:cs typeface="Calibri"/>
              </a:rPr>
              <a:t>Scope</a:t>
            </a:r>
            <a:r>
              <a:rPr lang="en-US" sz="3200" b="1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3200" b="1" spc="-5" dirty="0">
                <a:latin typeface="Comic Sans MS" panose="030F0702030302020204" pitchFamily="66" charset="0"/>
                <a:cs typeface="Calibri"/>
              </a:rPr>
              <a:t>fo</a:t>
            </a:r>
            <a:r>
              <a:rPr lang="en-US" sz="3200" b="1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3200" b="1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3200" b="1" spc="-10" dirty="0">
                <a:latin typeface="Comic Sans MS" panose="030F0702030302020204" pitchFamily="66" charset="0"/>
                <a:cs typeface="Calibri"/>
              </a:rPr>
              <a:t>Fu</a:t>
            </a:r>
            <a:r>
              <a:rPr lang="en-US" sz="3200" b="1" spc="-2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3200" b="1" spc="-10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3200" b="1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3200" b="1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3200" b="1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3200" b="1" spc="-1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3200" b="1" dirty="0">
                <a:latin typeface="Comic Sans MS" panose="030F0702030302020204" pitchFamily="66" charset="0"/>
                <a:cs typeface="Calibri"/>
              </a:rPr>
              <a:t>ork</a:t>
            </a:r>
            <a:endParaRPr lang="en-US" sz="3200" dirty="0">
              <a:latin typeface="Comic Sans MS" panose="030F0702030302020204" pitchFamily="66" charset="0"/>
              <a:cs typeface="Calibri"/>
            </a:endParaRPr>
          </a:p>
          <a:p>
            <a:pPr marL="697865" marR="5080" lvl="1" indent="-228600" algn="just">
              <a:spcBef>
                <a:spcPts val="25"/>
              </a:spcBef>
              <a:buFont typeface="Wingdings"/>
              <a:buChar char=""/>
              <a:tabLst>
                <a:tab pos="698500" algn="l"/>
              </a:tabLst>
            </a:pP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1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ata</a:t>
            </a:r>
            <a:r>
              <a:rPr lang="en-US" sz="2400" spc="114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can</a:t>
            </a:r>
            <a:r>
              <a:rPr lang="en-US" sz="2400" spc="12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b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1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30" dirty="0">
                <a:latin typeface="Comic Sans MS" panose="030F0702030302020204" pitchFamily="66" charset="0"/>
                <a:cs typeface="Calibri"/>
              </a:rPr>
              <a:t>m</a:t>
            </a:r>
            <a:r>
              <a:rPr lang="en-US" sz="2400" spc="-1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1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exp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red</a:t>
            </a:r>
            <a:r>
              <a:rPr lang="en-US" sz="2400" spc="114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fo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400" spc="114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f</a:t>
            </a:r>
            <a:r>
              <a:rPr lang="en-US" sz="2400" spc="-3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at</a:t>
            </a:r>
            <a:r>
              <a:rPr lang="en-US" sz="2400" spc="5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re</a:t>
            </a:r>
            <a:r>
              <a:rPr lang="en-US" sz="2400" spc="114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eng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400" spc="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2400" spc="1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4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mo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400" spc="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tera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re</a:t>
            </a:r>
            <a:r>
              <a:rPr lang="en-US" sz="24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re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ie</a:t>
            </a:r>
            <a:r>
              <a:rPr lang="en-US" sz="2400" spc="-25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.</a:t>
            </a:r>
          </a:p>
          <a:p>
            <a:pPr marL="697865" marR="10160" lvl="1" indent="-228600" algn="just">
              <a:spcBef>
                <a:spcPts val="10"/>
              </a:spcBef>
              <a:buFont typeface="Wingdings"/>
              <a:buChar char=""/>
              <a:tabLst>
                <a:tab pos="698500" algn="l"/>
              </a:tabLst>
            </a:pP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-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400" spc="5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ers</a:t>
            </a:r>
            <a:r>
              <a:rPr lang="en-US" sz="2400" spc="-1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rese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400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can</a:t>
            </a:r>
            <a:r>
              <a:rPr lang="en-US" sz="2400" spc="-1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b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-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tr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eated</a:t>
            </a:r>
            <a:r>
              <a:rPr lang="en-US" sz="2400" spc="-2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in</a:t>
            </a:r>
            <a:r>
              <a:rPr lang="en-US" sz="2400" spc="-1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400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mo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-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ef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f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ic</a:t>
            </a:r>
            <a:r>
              <a:rPr lang="en-US" sz="2400" spc="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-2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400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400" spc="-15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y</a:t>
            </a:r>
            <a:r>
              <a:rPr lang="en-US" sz="24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to</a:t>
            </a:r>
            <a:r>
              <a:rPr lang="en-US" sz="24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-15" dirty="0">
                <a:latin typeface="Comic Sans MS" panose="030F0702030302020204" pitchFamily="66" charset="0"/>
                <a:cs typeface="Calibri"/>
              </a:rPr>
              <a:t>m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ro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acc</a:t>
            </a:r>
            <a:r>
              <a:rPr lang="en-US" sz="2400" spc="5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400" spc="-15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cy</a:t>
            </a:r>
            <a:r>
              <a:rPr lang="en-US" sz="2400" spc="-2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f</a:t>
            </a:r>
            <a:r>
              <a:rPr lang="en-US" sz="24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the</a:t>
            </a:r>
            <a:r>
              <a:rPr lang="en-US" sz="24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mode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.</a:t>
            </a:r>
          </a:p>
          <a:p>
            <a:pPr marL="697865" marR="11430" lvl="1" indent="-228600" algn="just">
              <a:spcBef>
                <a:spcPts val="95"/>
              </a:spcBef>
              <a:buFont typeface="Wingdings"/>
              <a:buChar char=""/>
              <a:tabLst>
                <a:tab pos="698500" algn="l"/>
              </a:tabLst>
            </a:pPr>
            <a:r>
              <a:rPr lang="en-US" sz="2400" spc="-15" dirty="0">
                <a:latin typeface="Comic Sans MS" panose="030F0702030302020204" pitchFamily="66" charset="0"/>
                <a:cs typeface="Calibri"/>
              </a:rPr>
              <a:t>We</a:t>
            </a:r>
            <a:r>
              <a:rPr lang="en-US" sz="24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can</a:t>
            </a:r>
            <a:r>
              <a:rPr lang="en-US" sz="24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appl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y</a:t>
            </a:r>
            <a:r>
              <a:rPr lang="en-US" sz="24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30" dirty="0">
                <a:latin typeface="Comic Sans MS" panose="030F0702030302020204" pitchFamily="66" charset="0"/>
                <a:cs typeface="Calibri"/>
              </a:rPr>
              <a:t>m</a:t>
            </a:r>
            <a:r>
              <a:rPr lang="en-US" sz="2400" spc="-1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re</a:t>
            </a:r>
            <a:r>
              <a:rPr lang="en-US" sz="24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al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go</a:t>
            </a:r>
            <a:r>
              <a:rPr lang="en-US" sz="2400" spc="-1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ms</a:t>
            </a:r>
            <a:r>
              <a:rPr lang="en-US" sz="24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15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on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24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4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hy</a:t>
            </a:r>
            <a:r>
              <a:rPr lang="en-US" sz="2400" spc="5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400" spc="-25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4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tu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nn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2400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ameters</a:t>
            </a:r>
            <a:r>
              <a:rPr lang="en-US" sz="2400" spc="-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to</a:t>
            </a:r>
            <a:r>
              <a:rPr lang="en-US" sz="24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400" spc="-30" dirty="0">
                <a:latin typeface="Comic Sans MS" panose="030F0702030302020204" pitchFamily="66" charset="0"/>
                <a:cs typeface="Calibri"/>
              </a:rPr>
              <a:t>m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400" spc="-2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400" spc="-15" dirty="0">
                <a:latin typeface="Comic Sans MS" panose="030F0702030302020204" pitchFamily="66" charset="0"/>
                <a:cs typeface="Calibri"/>
              </a:rPr>
              <a:t>ov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400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the</a:t>
            </a:r>
            <a:r>
              <a:rPr lang="en-US" sz="24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accu</a:t>
            </a:r>
            <a:r>
              <a:rPr lang="en-US" sz="2400" spc="-10" dirty="0">
                <a:latin typeface="Comic Sans MS" panose="030F0702030302020204" pitchFamily="66" charset="0"/>
                <a:cs typeface="Calibri"/>
              </a:rPr>
              <a:t>rac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y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869" y="622300"/>
            <a:ext cx="11429999" cy="413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algn="ctr"/>
            <a:r>
              <a:rPr sz="3600" b="1" dirty="0">
                <a:latin typeface="Comic Sans MS" panose="030F0702030302020204" pitchFamily="66" charset="0"/>
                <a:cs typeface="Calibri"/>
              </a:rPr>
              <a:t>I</a:t>
            </a:r>
            <a:r>
              <a:rPr sz="3600" b="1" spc="-10" dirty="0">
                <a:latin typeface="Comic Sans MS" panose="030F0702030302020204" pitchFamily="66" charset="0"/>
                <a:cs typeface="Calibri"/>
              </a:rPr>
              <a:t>N</a:t>
            </a:r>
            <a:r>
              <a:rPr sz="3600" b="1" spc="-5" dirty="0">
                <a:latin typeface="Comic Sans MS" panose="030F0702030302020204" pitchFamily="66" charset="0"/>
                <a:cs typeface="Calibri"/>
              </a:rPr>
              <a:t>TRODUC</a:t>
            </a:r>
            <a:r>
              <a:rPr sz="3600" b="1" spc="-15" dirty="0">
                <a:latin typeface="Comic Sans MS" panose="030F0702030302020204" pitchFamily="66" charset="0"/>
                <a:cs typeface="Calibri"/>
              </a:rPr>
              <a:t>T</a:t>
            </a:r>
            <a:r>
              <a:rPr sz="3600" b="1" dirty="0">
                <a:latin typeface="Comic Sans MS" panose="030F0702030302020204" pitchFamily="66" charset="0"/>
                <a:cs typeface="Calibri"/>
              </a:rPr>
              <a:t>ION</a:t>
            </a:r>
            <a:endParaRPr sz="3600" dirty="0">
              <a:latin typeface="Comic Sans MS" panose="030F0702030302020204" pitchFamily="66" charset="0"/>
              <a:cs typeface="Calibri"/>
            </a:endParaRPr>
          </a:p>
          <a:p>
            <a:pPr algn="just">
              <a:spcBef>
                <a:spcPts val="51"/>
              </a:spcBef>
            </a:pPr>
            <a:endParaRPr sz="4000" dirty="0">
              <a:latin typeface="Comic Sans MS" panose="030F0702030302020204" pitchFamily="66" charset="0"/>
              <a:cs typeface="Times New Roman"/>
            </a:endParaRPr>
          </a:p>
          <a:p>
            <a:pPr marL="240665" indent="-227965" algn="just">
              <a:buFont typeface="Symbol"/>
              <a:buChar char=""/>
              <a:tabLst>
                <a:tab pos="241300" algn="l"/>
              </a:tabLst>
            </a:pPr>
            <a:r>
              <a:rPr sz="3200" b="1" spc="-10" dirty="0">
                <a:latin typeface="Comic Sans MS" panose="030F0702030302020204" pitchFamily="66" charset="0"/>
                <a:cs typeface="Calibri"/>
              </a:rPr>
              <a:t>Business</a:t>
            </a:r>
            <a:r>
              <a:rPr sz="3200" b="1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3200" b="1" spc="-5" dirty="0">
                <a:latin typeface="Comic Sans MS" panose="030F0702030302020204" pitchFamily="66" charset="0"/>
                <a:cs typeface="Calibri"/>
              </a:rPr>
              <a:t>Pr</a:t>
            </a:r>
            <a:r>
              <a:rPr sz="3200" b="1" spc="-10" dirty="0">
                <a:latin typeface="Comic Sans MS" panose="030F0702030302020204" pitchFamily="66" charset="0"/>
                <a:cs typeface="Calibri"/>
              </a:rPr>
              <a:t>ob</a:t>
            </a:r>
            <a:r>
              <a:rPr sz="3200" b="1" dirty="0">
                <a:latin typeface="Comic Sans MS" panose="030F0702030302020204" pitchFamily="66" charset="0"/>
                <a:cs typeface="Calibri"/>
              </a:rPr>
              <a:t>lem</a:t>
            </a:r>
            <a:endParaRPr lang="en-US" sz="3200" b="1" dirty="0">
              <a:latin typeface="Comic Sans MS" panose="030F0702030302020204" pitchFamily="66" charset="0"/>
              <a:cs typeface="Calibri"/>
            </a:endParaRPr>
          </a:p>
          <a:p>
            <a:pPr marL="12700" algn="just">
              <a:tabLst>
                <a:tab pos="241300" algn="l"/>
              </a:tabLst>
            </a:pPr>
            <a:endParaRPr lang="en-US" sz="3200" b="0" i="0" u="none" strike="noStrike" baseline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32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 A US-based housing company named 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Surprise Housing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has decided to enter the Australian market. The company uses data analytics to purchase houses at a price below their actual values and flip them at a higher price. 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20674-F210-618C-5D27-CB234121F847}"/>
              </a:ext>
            </a:extLst>
          </p:cNvPr>
          <p:cNvSpPr txBox="1"/>
          <p:nvPr/>
        </p:nvSpPr>
        <p:spPr>
          <a:xfrm>
            <a:off x="1108869" y="5422900"/>
            <a:ext cx="114299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Comic Sans MS" panose="030F0702030302020204" pitchFamily="66" charset="0"/>
              </a:rPr>
              <a:t>The company is looking at prospective properties to buy houses to enter the market. You are required to build a model using Machine Learning in order to predict the actual value of the prospective properties and decide whether to invest in them or not. For this company wants to know: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Comic Sans MS" panose="030F0702030302020204" pitchFamily="66" charset="0"/>
              </a:rPr>
              <a:t>• Which variables are important to predict the price of variable?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Comic Sans MS" panose="030F0702030302020204" pitchFamily="66" charset="0"/>
              </a:rPr>
              <a:t>• How do these variables describe the price of the house?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D79C37E-8EFA-EB9C-8D25-5D1A20B28A01}"/>
              </a:ext>
            </a:extLst>
          </p:cNvPr>
          <p:cNvSpPr txBox="1"/>
          <p:nvPr/>
        </p:nvSpPr>
        <p:spPr>
          <a:xfrm>
            <a:off x="-2777331" y="638433"/>
            <a:ext cx="1348740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sz="2400" dirty="0">
                <a:latin typeface="Comic Sans MS" panose="030F0702030302020204" pitchFamily="66" charset="0"/>
                <a:cs typeface="Calibri"/>
              </a:rPr>
              <a:t>.</a:t>
            </a:r>
          </a:p>
          <a:p>
            <a:pPr marL="926465" marR="6985" lvl="1" indent="-228600" algn="just">
              <a:spcBef>
                <a:spcPts val="10"/>
              </a:spcBef>
              <a:buFont typeface="Wingdings"/>
              <a:buChar char=""/>
              <a:tabLst>
                <a:tab pos="927100" algn="l"/>
              </a:tabLst>
            </a:pP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7235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869" y="317500"/>
            <a:ext cx="12649200" cy="859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Anal</a:t>
            </a:r>
            <a:r>
              <a:rPr sz="2800" b="1" spc="-10" dirty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tical</a:t>
            </a:r>
            <a:r>
              <a:rPr sz="2800" b="1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Pr</a:t>
            </a:r>
            <a:r>
              <a:rPr sz="2800" b="1" spc="-1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blem</a:t>
            </a:r>
            <a:r>
              <a:rPr sz="2800" b="1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Fr</a:t>
            </a:r>
            <a:r>
              <a:rPr sz="2800" b="1" spc="-1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ming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469265" indent="-227965">
              <a:spcBef>
                <a:spcPts val="1145"/>
              </a:spcBef>
              <a:buFont typeface="Symbol"/>
              <a:buChar char=""/>
              <a:tabLst>
                <a:tab pos="469900" algn="l"/>
              </a:tabLst>
            </a:pPr>
            <a:r>
              <a:rPr sz="2800" b="1" spc="-15" dirty="0">
                <a:solidFill>
                  <a:schemeClr val="bg1"/>
                </a:solidFill>
                <a:latin typeface="Calibri"/>
                <a:cs typeface="Calibri"/>
              </a:rPr>
              <a:t>Math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b="1" spc="-15" dirty="0">
                <a:solidFill>
                  <a:schemeClr val="bg1"/>
                </a:solidFill>
                <a:latin typeface="Calibri"/>
                <a:cs typeface="Calibri"/>
              </a:rPr>
              <a:t>matical</a:t>
            </a:r>
            <a:r>
              <a:rPr sz="2800" b="1" spc="-10" dirty="0">
                <a:solidFill>
                  <a:schemeClr val="bg1"/>
                </a:solidFill>
                <a:latin typeface="Calibri"/>
                <a:cs typeface="Calibri"/>
              </a:rPr>
              <a:t>/</a:t>
            </a:r>
            <a:r>
              <a:rPr sz="2800" b="1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800" b="1" spc="-10" dirty="0">
                <a:solidFill>
                  <a:schemeClr val="bg1"/>
                </a:solidFill>
                <a:latin typeface="Calibri"/>
                <a:cs typeface="Calibri"/>
              </a:rPr>
              <a:t>alytical</a:t>
            </a:r>
            <a:r>
              <a:rPr sz="2800" b="1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chemeClr val="bg1"/>
                </a:solidFill>
                <a:latin typeface="Calibri"/>
                <a:cs typeface="Calibri"/>
              </a:rPr>
              <a:t>Mo</a:t>
            </a:r>
            <a:r>
              <a:rPr sz="2800" b="1" spc="-10" dirty="0">
                <a:solidFill>
                  <a:schemeClr val="bg1"/>
                </a:solidFill>
                <a:latin typeface="Calibri"/>
                <a:cs typeface="Calibri"/>
              </a:rPr>
              <a:t>de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llin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  <a:r>
              <a:rPr sz="2800" b="1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2800" b="1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b="1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Pr</a:t>
            </a:r>
            <a:r>
              <a:rPr sz="2800" b="1" spc="-1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b="1" spc="-20" dirty="0">
                <a:solidFill>
                  <a:schemeClr val="bg1"/>
                </a:solidFill>
                <a:latin typeface="Calibri"/>
                <a:cs typeface="Calibri"/>
              </a:rPr>
              <a:t>b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lem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469265" marR="8890" algn="just">
              <a:lnSpc>
                <a:spcPct val="109300"/>
              </a:lnSpc>
              <a:spcBef>
                <a:spcPts val="850"/>
              </a:spcBef>
            </a:pP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Desc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b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chemeClr val="bg1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at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2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mat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ca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sz="2800" spc="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st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ti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sti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cal</a:t>
            </a:r>
            <a:r>
              <a:rPr sz="2800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nd</a:t>
            </a:r>
            <a:r>
              <a:rPr sz="28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an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ics</a:t>
            </a:r>
            <a:r>
              <a:rPr sz="28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mode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  <a:r>
              <a:rPr sz="28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dur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  <a:r>
              <a:rPr sz="28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2800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ro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jec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  <a:r>
              <a:rPr sz="28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chemeClr val="bg1"/>
                </a:solidFill>
                <a:latin typeface="Calibri"/>
                <a:cs typeface="Calibri"/>
              </a:rPr>
              <a:t>w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spc="-2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j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st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at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</a:p>
          <a:p>
            <a:pPr marL="469265" indent="-227965">
              <a:spcBef>
                <a:spcPts val="1080"/>
              </a:spcBef>
              <a:buFont typeface="Symbol"/>
              <a:buChar char=""/>
              <a:tabLst>
                <a:tab pos="469900" algn="l"/>
              </a:tabLst>
            </a:pP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b="1" spc="-10" dirty="0">
                <a:solidFill>
                  <a:schemeClr val="bg1"/>
                </a:solidFill>
                <a:latin typeface="Calibri"/>
                <a:cs typeface="Calibri"/>
              </a:rPr>
              <a:t>ata</a:t>
            </a:r>
            <a:r>
              <a:rPr sz="2800" b="1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chemeClr val="bg1"/>
                </a:solidFill>
                <a:latin typeface="Calibri"/>
                <a:cs typeface="Calibri"/>
              </a:rPr>
              <a:t>So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ur</a:t>
            </a:r>
            <a:r>
              <a:rPr sz="2800" b="1" spc="-15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b="1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2800" b="1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chemeClr val="bg1"/>
                </a:solidFill>
                <a:latin typeface="Calibri"/>
                <a:cs typeface="Calibri"/>
              </a:rPr>
              <a:t>their</a:t>
            </a:r>
            <a:r>
              <a:rPr sz="2800" b="1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formats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469265" marR="6985" algn="just">
              <a:lnSpc>
                <a:spcPct val="109700"/>
              </a:lnSpc>
              <a:spcBef>
                <a:spcPts val="835"/>
              </a:spcBef>
            </a:pP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-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based</a:t>
            </a:r>
            <a:r>
              <a:rPr sz="2800" spc="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  <a:r>
              <a:rPr sz="2800" spc="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com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ny</a:t>
            </a:r>
            <a:r>
              <a:rPr sz="28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am</a:t>
            </a:r>
            <a:r>
              <a:rPr sz="2800" spc="-2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spc="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Su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rp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Ho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  <a:r>
              <a:rPr sz="2800" spc="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has</a:t>
            </a:r>
            <a:r>
              <a:rPr sz="2800" spc="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eci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spc="-2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8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enter</a:t>
            </a:r>
            <a:r>
              <a:rPr sz="28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ian</a:t>
            </a:r>
            <a:r>
              <a:rPr sz="28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k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et.</a:t>
            </a:r>
            <a:r>
              <a:rPr sz="28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mpan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sz="28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se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ta</a:t>
            </a:r>
            <a:r>
              <a:rPr sz="28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nal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cs</a:t>
            </a:r>
            <a:r>
              <a:rPr sz="2800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pu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ase</a:t>
            </a:r>
            <a:r>
              <a:rPr sz="28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se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at</a:t>
            </a:r>
            <a:r>
              <a:rPr sz="28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pr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ce</a:t>
            </a:r>
            <a:r>
              <a:rPr sz="2800" spc="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b</a:t>
            </a:r>
            <a:r>
              <a:rPr sz="2800" spc="-2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w</a:t>
            </a:r>
            <a:r>
              <a:rPr sz="28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thei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act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ual</a:t>
            </a:r>
            <a:r>
              <a:rPr sz="28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alu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es</a:t>
            </a:r>
            <a:r>
              <a:rPr sz="2800" spc="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nd</a:t>
            </a:r>
            <a:r>
              <a:rPr sz="28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</a:t>
            </a:r>
            <a:r>
              <a:rPr sz="2800" spc="-2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m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at</a:t>
            </a:r>
            <a:r>
              <a:rPr sz="28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hi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er</a:t>
            </a:r>
            <a:r>
              <a:rPr sz="28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ce.</a:t>
            </a:r>
            <a:r>
              <a:rPr sz="28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sam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urpo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e,</a:t>
            </a:r>
            <a:r>
              <a:rPr sz="28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com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ny</a:t>
            </a:r>
            <a:r>
              <a:rPr sz="28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has</a:t>
            </a:r>
            <a:r>
              <a:rPr sz="28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coll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ected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ata</a:t>
            </a:r>
            <a:r>
              <a:rPr sz="28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se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fr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m</a:t>
            </a:r>
            <a:r>
              <a:rPr sz="28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sa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8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se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28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al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a.</a:t>
            </a:r>
            <a:r>
              <a:rPr sz="28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ata</a:t>
            </a:r>
            <a:r>
              <a:rPr sz="28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ro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spc="-2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28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CS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8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il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w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</a:p>
          <a:p>
            <a:pPr marL="469265" marR="5080" algn="just">
              <a:lnSpc>
                <a:spcPct val="109700"/>
              </a:lnSpc>
              <a:spcBef>
                <a:spcPts val="810"/>
              </a:spcBef>
            </a:pP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com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an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sz="28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kin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  <a:r>
              <a:rPr sz="28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at</a:t>
            </a:r>
            <a:r>
              <a:rPr sz="28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ective</a:t>
            </a:r>
            <a:r>
              <a:rPr sz="28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er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es</a:t>
            </a:r>
            <a:r>
              <a:rPr sz="28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8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bu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sz="28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se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enter</a:t>
            </a:r>
            <a:r>
              <a:rPr sz="28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chemeClr val="bg1"/>
                </a:solidFill>
                <a:latin typeface="Calibri"/>
                <a:cs typeface="Calibri"/>
              </a:rPr>
              <a:t>m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ke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  <a:r>
              <a:rPr sz="2800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requ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ed</a:t>
            </a:r>
            <a:r>
              <a:rPr sz="2800" spc="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8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bui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chemeClr val="bg1"/>
                </a:solidFill>
                <a:latin typeface="Calibri"/>
                <a:cs typeface="Calibri"/>
              </a:rPr>
              <a:t>m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del</a:t>
            </a:r>
            <a:r>
              <a:rPr sz="28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ng</a:t>
            </a:r>
            <a:r>
              <a:rPr sz="28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Mac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earni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er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red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ct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actu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al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alu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os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ective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er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es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w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ether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est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em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800" spc="4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com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ny</a:t>
            </a:r>
            <a:r>
              <a:rPr sz="28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wants</a:t>
            </a:r>
            <a:r>
              <a:rPr sz="28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8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kn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ow: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469265" marR="6985" algn="just">
              <a:lnSpc>
                <a:spcPct val="109800"/>
              </a:lnSpc>
              <a:spcBef>
                <a:spcPts val="805"/>
              </a:spcBef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What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1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ta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so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rces,</a:t>
            </a:r>
            <a:r>
              <a:rPr sz="2800" spc="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thei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rm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ats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nd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er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deta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hat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yo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nd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ec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essar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?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hey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can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b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esc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b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ere.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Pro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1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1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er</a:t>
            </a:r>
            <a:r>
              <a:rPr sz="2800" spc="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data</a:t>
            </a:r>
            <a:r>
              <a:rPr sz="2800" spc="11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es</a:t>
            </a:r>
            <a:r>
              <a:rPr sz="2800" spc="-25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800" spc="-20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  <a:r>
              <a:rPr sz="2800" spc="1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2800" spc="11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can</a:t>
            </a:r>
            <a:r>
              <a:rPr sz="2800" spc="1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al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spc="1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add</a:t>
            </a:r>
            <a:r>
              <a:rPr sz="2800" spc="1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800" spc="11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ap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spc="1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chemeClr val="bg1"/>
                </a:solidFill>
                <a:latin typeface="Calibri"/>
                <a:cs typeface="Calibri"/>
              </a:rPr>
              <a:t>ata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43C7D5-CECB-EFF0-85D8-6C25D65B82F8}"/>
              </a:ext>
            </a:extLst>
          </p:cNvPr>
          <p:cNvSpPr txBox="1"/>
          <p:nvPr/>
        </p:nvSpPr>
        <p:spPr>
          <a:xfrm>
            <a:off x="4233069" y="314218"/>
            <a:ext cx="4038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>
              <a:spcBef>
                <a:spcPts val="1065"/>
              </a:spcBef>
              <a:tabLst>
                <a:tab pos="469900" algn="l"/>
              </a:tabLst>
            </a:pPr>
            <a:r>
              <a:rPr lang="en-US" sz="2800" b="1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800" b="1" spc="-10" dirty="0">
                <a:latin typeface="Comic Sans MS" panose="030F0702030302020204" pitchFamily="66" charset="0"/>
                <a:cs typeface="Calibri"/>
              </a:rPr>
              <a:t>ata</a:t>
            </a:r>
            <a:r>
              <a:rPr lang="en-US" sz="2800" b="1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800" b="1" spc="-5" dirty="0">
                <a:latin typeface="Comic Sans MS" panose="030F0702030302020204" pitchFamily="66" charset="0"/>
                <a:cs typeface="Calibri"/>
              </a:rPr>
              <a:t>Pre</a:t>
            </a:r>
            <a:r>
              <a:rPr lang="en-US" sz="2800" b="1" spc="5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800" b="1" spc="-5" dirty="0">
                <a:latin typeface="Comic Sans MS" panose="030F0702030302020204" pitchFamily="66" charset="0"/>
                <a:cs typeface="Calibri"/>
              </a:rPr>
              <a:t>ro</a:t>
            </a:r>
            <a:r>
              <a:rPr lang="en-US" sz="2800" b="1" spc="-10" dirty="0">
                <a:latin typeface="Comic Sans MS" panose="030F0702030302020204" pitchFamily="66" charset="0"/>
                <a:cs typeface="Calibri"/>
              </a:rPr>
              <a:t>c</a:t>
            </a:r>
            <a:r>
              <a:rPr lang="en-US" sz="2800" b="1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800" b="1" spc="-10" dirty="0">
                <a:latin typeface="Comic Sans MS" panose="030F0702030302020204" pitchFamily="66" charset="0"/>
                <a:cs typeface="Calibri"/>
              </a:rPr>
              <a:t>s</a:t>
            </a:r>
            <a:r>
              <a:rPr lang="en-US" sz="2800" b="1" spc="-20" dirty="0">
                <a:latin typeface="Comic Sans MS" panose="030F0702030302020204" pitchFamily="66" charset="0"/>
                <a:cs typeface="Calibri"/>
              </a:rPr>
              <a:t>s</a:t>
            </a:r>
            <a:r>
              <a:rPr lang="en-US" sz="2800" b="1" spc="-5" dirty="0">
                <a:latin typeface="Comic Sans MS" panose="030F0702030302020204" pitchFamily="66" charset="0"/>
                <a:cs typeface="Calibri"/>
              </a:rPr>
              <a:t>in</a:t>
            </a:r>
            <a:r>
              <a:rPr lang="en-US" sz="2800" b="1" dirty="0">
                <a:latin typeface="Comic Sans MS" panose="030F0702030302020204" pitchFamily="66" charset="0"/>
                <a:cs typeface="Calibri"/>
              </a:rPr>
              <a:t>g</a:t>
            </a:r>
            <a:endParaRPr lang="en-US" sz="28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20A66-64A0-24D2-7054-E8F384F78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9" y="1231900"/>
            <a:ext cx="5256414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BAC8F-29AB-1E06-3392-56D6D34A2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257" y="1384300"/>
            <a:ext cx="4504266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4CE5D0-0839-03EE-4606-307CDA9959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5" y="5041900"/>
            <a:ext cx="5548172" cy="3833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C5E258-CC04-1C18-B16A-D10881D3D7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49" y="5346700"/>
            <a:ext cx="6223736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468" y="317500"/>
            <a:ext cx="13639801" cy="8635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 algn="just">
              <a:spcBef>
                <a:spcPts val="1080"/>
              </a:spcBef>
              <a:buFont typeface="Symbol"/>
              <a:buChar char=""/>
              <a:tabLst>
                <a:tab pos="241300" algn="l"/>
              </a:tabLst>
            </a:pPr>
            <a:r>
              <a:rPr sz="2000" b="1" spc="-10" dirty="0">
                <a:latin typeface="Comic Sans MS" panose="030F0702030302020204" pitchFamily="66" charset="0"/>
                <a:cs typeface="Calibri"/>
              </a:rPr>
              <a:t>Hard</a:t>
            </a:r>
            <a:r>
              <a:rPr sz="2000" b="1" spc="-5" dirty="0">
                <a:latin typeface="Comic Sans MS" panose="030F0702030302020204" pitchFamily="66" charset="0"/>
                <a:cs typeface="Calibri"/>
              </a:rPr>
              <a:t>war</a:t>
            </a:r>
            <a:r>
              <a:rPr sz="2000" b="1" dirty="0">
                <a:latin typeface="Comic Sans MS" panose="030F0702030302020204" pitchFamily="66" charset="0"/>
                <a:cs typeface="Calibri"/>
              </a:rPr>
              <a:t>e</a:t>
            </a:r>
            <a:r>
              <a:rPr sz="2000" b="1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b="1" spc="-1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000" b="1" spc="-20" dirty="0">
                <a:latin typeface="Comic Sans MS" panose="030F0702030302020204" pitchFamily="66" charset="0"/>
                <a:cs typeface="Calibri"/>
              </a:rPr>
              <a:t>n</a:t>
            </a:r>
            <a:r>
              <a:rPr sz="2000" b="1" spc="-10" dirty="0">
                <a:latin typeface="Comic Sans MS" panose="030F0702030302020204" pitchFamily="66" charset="0"/>
                <a:cs typeface="Calibri"/>
              </a:rPr>
              <a:t>d</a:t>
            </a:r>
            <a:r>
              <a:rPr sz="2000" b="1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b="1" spc="-25" dirty="0">
                <a:latin typeface="Comic Sans MS" panose="030F0702030302020204" pitchFamily="66" charset="0"/>
                <a:cs typeface="Calibri"/>
              </a:rPr>
              <a:t>S</a:t>
            </a:r>
            <a:r>
              <a:rPr sz="2000" b="1" dirty="0">
                <a:latin typeface="Comic Sans MS" panose="030F0702030302020204" pitchFamily="66" charset="0"/>
                <a:cs typeface="Calibri"/>
              </a:rPr>
              <a:t>oftware</a:t>
            </a:r>
            <a:r>
              <a:rPr sz="2000" b="1" spc="-5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b="1" dirty="0">
                <a:latin typeface="Comic Sans MS" panose="030F0702030302020204" pitchFamily="66" charset="0"/>
                <a:cs typeface="Calibri"/>
              </a:rPr>
              <a:t>Re</a:t>
            </a:r>
            <a:r>
              <a:rPr sz="2000" b="1" spc="-10" dirty="0">
                <a:latin typeface="Comic Sans MS" panose="030F0702030302020204" pitchFamily="66" charset="0"/>
                <a:cs typeface="Calibri"/>
              </a:rPr>
              <a:t>qu</a:t>
            </a:r>
            <a:r>
              <a:rPr sz="2000" b="1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000" b="1" spc="-20" dirty="0">
                <a:latin typeface="Comic Sans MS" panose="030F0702030302020204" pitchFamily="66" charset="0"/>
                <a:cs typeface="Calibri"/>
              </a:rPr>
              <a:t>r</a:t>
            </a:r>
            <a:r>
              <a:rPr sz="2000" b="1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sz="2000" b="1" spc="-5" dirty="0">
                <a:latin typeface="Comic Sans MS" panose="030F0702030302020204" pitchFamily="66" charset="0"/>
                <a:cs typeface="Calibri"/>
              </a:rPr>
              <a:t>m</a:t>
            </a:r>
            <a:r>
              <a:rPr sz="2000" b="1" dirty="0">
                <a:latin typeface="Comic Sans MS" panose="030F0702030302020204" pitchFamily="66" charset="0"/>
                <a:cs typeface="Calibri"/>
              </a:rPr>
              <a:t>e</a:t>
            </a:r>
            <a:r>
              <a:rPr sz="2000" b="1" spc="-10" dirty="0">
                <a:latin typeface="Comic Sans MS" panose="030F0702030302020204" pitchFamily="66" charset="0"/>
                <a:cs typeface="Calibri"/>
              </a:rPr>
              <a:t>nts</a:t>
            </a:r>
            <a:r>
              <a:rPr sz="2000" b="1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b="1" spc="-2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000" b="1" spc="-10" dirty="0">
                <a:latin typeface="Comic Sans MS" panose="030F0702030302020204" pitchFamily="66" charset="0"/>
                <a:cs typeface="Calibri"/>
              </a:rPr>
              <a:t>nd</a:t>
            </a:r>
            <a:r>
              <a:rPr sz="2000" b="1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b="1" spc="-15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000" b="1" spc="-20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000" b="1" spc="-10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000" b="1" spc="-15" dirty="0">
                <a:latin typeface="Comic Sans MS" panose="030F0702030302020204" pitchFamily="66" charset="0"/>
                <a:cs typeface="Calibri"/>
              </a:rPr>
              <a:t>l</a:t>
            </a:r>
            <a:r>
              <a:rPr sz="2000" b="1" spc="-10" dirty="0">
                <a:latin typeface="Comic Sans MS" panose="030F0702030302020204" pitchFamily="66" charset="0"/>
                <a:cs typeface="Calibri"/>
              </a:rPr>
              <a:t>s</a:t>
            </a:r>
            <a:r>
              <a:rPr sz="2000" b="1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b="1" dirty="0">
                <a:latin typeface="Comic Sans MS" panose="030F0702030302020204" pitchFamily="66" charset="0"/>
                <a:cs typeface="Calibri"/>
              </a:rPr>
              <a:t>Us</a:t>
            </a:r>
            <a:r>
              <a:rPr sz="2000" b="1" spc="5" dirty="0">
                <a:latin typeface="Comic Sans MS" panose="030F0702030302020204" pitchFamily="66" charset="0"/>
                <a:cs typeface="Calibri"/>
              </a:rPr>
              <a:t>e</a:t>
            </a:r>
            <a:r>
              <a:rPr sz="2000" b="1" spc="-10" dirty="0">
                <a:latin typeface="Comic Sans MS" panose="030F0702030302020204" pitchFamily="66" charset="0"/>
                <a:cs typeface="Calibri"/>
              </a:rPr>
              <a:t>d</a:t>
            </a:r>
            <a:endParaRPr sz="2000" dirty="0">
              <a:latin typeface="Comic Sans MS" panose="030F0702030302020204" pitchFamily="66" charset="0"/>
              <a:cs typeface="Times New Roman"/>
            </a:endParaRPr>
          </a:p>
          <a:p>
            <a:pPr marL="240665" algn="just">
              <a:spcBef>
                <a:spcPts val="1060"/>
              </a:spcBef>
            </a:pPr>
            <a:r>
              <a:rPr sz="2000" b="1" dirty="0">
                <a:latin typeface="Comic Sans MS" panose="030F0702030302020204" pitchFamily="66" charset="0"/>
                <a:cs typeface="Calibri"/>
              </a:rPr>
              <a:t>Mo</a:t>
            </a:r>
            <a:r>
              <a:rPr sz="2000" b="1" spc="5" dirty="0">
                <a:latin typeface="Comic Sans MS" panose="030F0702030302020204" pitchFamily="66" charset="0"/>
                <a:cs typeface="Calibri"/>
              </a:rPr>
              <a:t>d</a:t>
            </a:r>
            <a:r>
              <a:rPr sz="2000" b="1" spc="-5" dirty="0">
                <a:latin typeface="Comic Sans MS" panose="030F0702030302020204" pitchFamily="66" charset="0"/>
                <a:cs typeface="Calibri"/>
              </a:rPr>
              <a:t>e</a:t>
            </a:r>
            <a:r>
              <a:rPr sz="2000" b="1" dirty="0">
                <a:latin typeface="Comic Sans MS" panose="030F0702030302020204" pitchFamily="66" charset="0"/>
                <a:cs typeface="Calibri"/>
              </a:rPr>
              <a:t>l</a:t>
            </a:r>
            <a:r>
              <a:rPr sz="2000" b="1" spc="-6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b="1" spc="-5" dirty="0">
                <a:latin typeface="Comic Sans MS" panose="030F0702030302020204" pitchFamily="66" charset="0"/>
                <a:cs typeface="Calibri"/>
              </a:rPr>
              <a:t>Devel</a:t>
            </a:r>
            <a:r>
              <a:rPr sz="2000" b="1" spc="-10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000" b="1" dirty="0">
                <a:latin typeface="Comic Sans MS" panose="030F0702030302020204" pitchFamily="66" charset="0"/>
                <a:cs typeface="Calibri"/>
              </a:rPr>
              <a:t>pm</a:t>
            </a:r>
            <a:r>
              <a:rPr sz="2000" b="1" spc="-15" dirty="0">
                <a:latin typeface="Comic Sans MS" panose="030F0702030302020204" pitchFamily="66" charset="0"/>
                <a:cs typeface="Calibri"/>
              </a:rPr>
              <a:t>e</a:t>
            </a:r>
            <a:r>
              <a:rPr sz="2000" b="1" dirty="0">
                <a:latin typeface="Comic Sans MS" panose="030F0702030302020204" pitchFamily="66" charset="0"/>
                <a:cs typeface="Calibri"/>
              </a:rPr>
              <a:t>nt</a:t>
            </a:r>
            <a:r>
              <a:rPr sz="2000" b="1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b="1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000" b="1" spc="-15" dirty="0">
                <a:latin typeface="Comic Sans MS" panose="030F0702030302020204" pitchFamily="66" charset="0"/>
                <a:cs typeface="Calibri"/>
              </a:rPr>
              <a:t>n</a:t>
            </a:r>
            <a:r>
              <a:rPr sz="2000" b="1" dirty="0">
                <a:latin typeface="Comic Sans MS" panose="030F0702030302020204" pitchFamily="66" charset="0"/>
                <a:cs typeface="Calibri"/>
              </a:rPr>
              <a:t>d</a:t>
            </a:r>
            <a:r>
              <a:rPr sz="2000" b="1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b="1" dirty="0">
                <a:latin typeface="Comic Sans MS" panose="030F0702030302020204" pitchFamily="66" charset="0"/>
                <a:cs typeface="Calibri"/>
              </a:rPr>
              <a:t>E</a:t>
            </a:r>
            <a:r>
              <a:rPr sz="2000" b="1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sz="2000" b="1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000" b="1" spc="-10" dirty="0">
                <a:latin typeface="Comic Sans MS" panose="030F0702030302020204" pitchFamily="66" charset="0"/>
                <a:cs typeface="Calibri"/>
              </a:rPr>
              <a:t>l</a:t>
            </a:r>
            <a:r>
              <a:rPr sz="2000" b="1" dirty="0">
                <a:latin typeface="Comic Sans MS" panose="030F0702030302020204" pitchFamily="66" charset="0"/>
                <a:cs typeface="Calibri"/>
              </a:rPr>
              <a:t>uation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240665" indent="-227965" algn="just">
              <a:spcBef>
                <a:spcPts val="355"/>
              </a:spcBef>
              <a:buFont typeface="Symbol"/>
              <a:buChar char=""/>
              <a:tabLst>
                <a:tab pos="241300" algn="l"/>
              </a:tabLst>
            </a:pPr>
            <a:r>
              <a:rPr sz="2000" b="1" spc="-15" dirty="0">
                <a:latin typeface="Comic Sans MS" panose="030F0702030302020204" pitchFamily="66" charset="0"/>
                <a:cs typeface="Calibri"/>
              </a:rPr>
              <a:t>Pro</a:t>
            </a:r>
            <a:r>
              <a:rPr sz="2000" b="1" spc="-5" dirty="0">
                <a:latin typeface="Comic Sans MS" panose="030F0702030302020204" pitchFamily="66" charset="0"/>
                <a:cs typeface="Calibri"/>
              </a:rPr>
              <a:t>b</a:t>
            </a:r>
            <a:r>
              <a:rPr sz="2000" b="1" dirty="0">
                <a:latin typeface="Comic Sans MS" panose="030F0702030302020204" pitchFamily="66" charset="0"/>
                <a:cs typeface="Calibri"/>
              </a:rPr>
              <a:t>lem</a:t>
            </a:r>
            <a:r>
              <a:rPr sz="2000" b="1" spc="-5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b="1" spc="-10" dirty="0">
                <a:latin typeface="Comic Sans MS" panose="030F0702030302020204" pitchFamily="66" charset="0"/>
                <a:cs typeface="Calibri"/>
              </a:rPr>
              <a:t>solv</a:t>
            </a:r>
            <a:r>
              <a:rPr sz="2000" b="1" spc="-15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000" b="1" spc="-10" dirty="0">
                <a:latin typeface="Comic Sans MS" panose="030F0702030302020204" pitchFamily="66" charset="0"/>
                <a:cs typeface="Calibri"/>
              </a:rPr>
              <a:t>n</a:t>
            </a:r>
            <a:r>
              <a:rPr sz="2000" b="1" dirty="0">
                <a:latin typeface="Comic Sans MS" panose="030F0702030302020204" pitchFamily="66" charset="0"/>
                <a:cs typeface="Calibri"/>
              </a:rPr>
              <a:t>g</a:t>
            </a:r>
            <a:r>
              <a:rPr sz="2000" b="1" spc="-6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b="1" spc="-5" dirty="0">
                <a:latin typeface="Comic Sans MS" panose="030F0702030302020204" pitchFamily="66" charset="0"/>
                <a:cs typeface="Calibri"/>
              </a:rPr>
              <a:t>m</a:t>
            </a:r>
            <a:r>
              <a:rPr sz="2000" b="1" spc="5" dirty="0">
                <a:latin typeface="Comic Sans MS" panose="030F0702030302020204" pitchFamily="66" charset="0"/>
                <a:cs typeface="Calibri"/>
              </a:rPr>
              <a:t>e</a:t>
            </a:r>
            <a:r>
              <a:rPr sz="2000" b="1" spc="-10" dirty="0">
                <a:latin typeface="Comic Sans MS" panose="030F0702030302020204" pitchFamily="66" charset="0"/>
                <a:cs typeface="Calibri"/>
              </a:rPr>
              <a:t>thods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526415" marR="9525" indent="-285750" algn="just">
              <a:lnSpc>
                <a:spcPct val="110000"/>
              </a:lnSpc>
              <a:spcBef>
                <a:spcPts val="825"/>
              </a:spcBef>
              <a:buFont typeface="Wingdings" panose="05000000000000000000" pitchFamily="2" charset="2"/>
              <a:buChar char="§"/>
            </a:pPr>
            <a:r>
              <a:rPr sz="2000" spc="-1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pp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ro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ach</a:t>
            </a:r>
            <a:r>
              <a:rPr sz="2000" spc="8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fo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l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owe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sz="2000" spc="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dur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g</a:t>
            </a:r>
            <a:r>
              <a:rPr sz="2000" spc="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sz="2000" spc="7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co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urse</a:t>
            </a:r>
            <a:r>
              <a:rPr sz="2000" spc="7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f</a:t>
            </a:r>
            <a:r>
              <a:rPr sz="2000" spc="7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p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red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cti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g</a:t>
            </a:r>
            <a:r>
              <a:rPr sz="2000" spc="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sz="2000" spc="7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u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s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sz="2000" spc="7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sa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l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es</a:t>
            </a:r>
            <a:r>
              <a:rPr sz="2000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pr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ce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Dat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 </a:t>
            </a:r>
            <a:r>
              <a:rPr lang="en-US" sz="2000" spc="3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gi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en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 </a:t>
            </a:r>
            <a:r>
              <a:rPr lang="en-US" sz="2000" spc="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as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 </a:t>
            </a:r>
            <a:r>
              <a:rPr lang="en-US" sz="2000" spc="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m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rt</a:t>
            </a:r>
            <a:r>
              <a:rPr lang="en-US" sz="2000" spc="-25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 </a:t>
            </a:r>
            <a:r>
              <a:rPr lang="en-US" sz="2000" spc="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as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 </a:t>
            </a:r>
            <a:r>
              <a:rPr lang="en-US" sz="2000" spc="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 err="1">
                <a:latin typeface="Comic Sans MS" panose="030F0702030302020204" pitchFamily="66" charset="0"/>
                <a:cs typeface="Calibri"/>
              </a:rPr>
              <a:t>Dat</a:t>
            </a:r>
            <a:r>
              <a:rPr lang="en-US" sz="2000" spc="-10" dirty="0" err="1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15" dirty="0" err="1">
                <a:latin typeface="Comic Sans MS" panose="030F0702030302020204" pitchFamily="66" charset="0"/>
                <a:cs typeface="Calibri"/>
              </a:rPr>
              <a:t>Frame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.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 </a:t>
            </a:r>
            <a:r>
              <a:rPr lang="en-US" sz="2000" spc="3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Next,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 </a:t>
            </a:r>
            <a:r>
              <a:rPr lang="en-US" sz="2000" spc="1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 </a:t>
            </a:r>
            <a:r>
              <a:rPr lang="en-US" sz="2000" spc="2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bas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ic</a:t>
            </a:r>
            <a:r>
              <a:rPr lang="en-US" sz="2000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fo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ma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ke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he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atat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y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es,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5" dirty="0">
                <a:latin typeface="Comic Sans MS" panose="030F0702030302020204" pitchFamily="66" charset="0"/>
                <a:cs typeface="Calibri"/>
              </a:rPr>
              <a:t>c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eck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c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un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f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spc="4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-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ul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alu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es</a:t>
            </a:r>
            <a:r>
              <a:rPr lang="en-US" sz="2000" spc="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in</a:t>
            </a:r>
            <a:r>
              <a:rPr lang="en-US" sz="2000" spc="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ata</a:t>
            </a:r>
            <a:r>
              <a:rPr lang="en-US" sz="2000" spc="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spc="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fo(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)</a:t>
            </a:r>
            <a:r>
              <a:rPr lang="en-US" sz="2000" spc="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fu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c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,</a:t>
            </a:r>
            <a:r>
              <a:rPr lang="en-US" sz="2000" spc="-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en</a:t>
            </a:r>
            <a:r>
              <a:rPr lang="en-US" sz="2000" spc="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s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mmary</a:t>
            </a:r>
            <a:r>
              <a:rPr lang="en-US" sz="2000" spc="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sta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isti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cs</a:t>
            </a:r>
            <a:r>
              <a:rPr lang="en-US" sz="2000" spc="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lang="en-US" sz="2000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b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15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nu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me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ca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15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16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categ</a:t>
            </a:r>
            <a:r>
              <a:rPr lang="en-US" sz="2000" spc="-2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cal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15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15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hich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15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ro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es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1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us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16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fo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ma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8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ab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17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cou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t,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freq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spc="-25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nc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y,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q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e,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8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7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es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for</a:t>
            </a:r>
            <a:r>
              <a:rPr lang="en-US" sz="2000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categor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ca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and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mean,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sta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iati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,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6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mini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m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spc="-30" dirty="0">
                <a:latin typeface="Comic Sans MS" panose="030F0702030302020204" pitchFamily="66" charset="0"/>
                <a:cs typeface="Calibri"/>
              </a:rPr>
              <a:t>m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,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maximu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m, 25</a:t>
            </a:r>
            <a:r>
              <a:rPr lang="en-US" sz="2000" spc="-10" baseline="30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ercenti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 ,50</a:t>
            </a:r>
            <a:r>
              <a:rPr lang="en-US" sz="2000" spc="-10" baseline="30000" dirty="0">
                <a:latin typeface="Comic Sans MS" panose="030F0702030302020204" pitchFamily="66" charset="0"/>
                <a:cs typeface="Calibri"/>
              </a:rPr>
              <a:t>th 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ercenti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e,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	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ercen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	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(med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), 75</a:t>
            </a:r>
            <a:r>
              <a:rPr lang="en-US" sz="2000" spc="-10" baseline="30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ercenti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f</a:t>
            </a:r>
            <a:r>
              <a:rPr lang="en-US" sz="2000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nu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mer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ical</a:t>
            </a:r>
            <a:r>
              <a:rPr lang="en-US" sz="2000" spc="-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ta.</a:t>
            </a:r>
          </a:p>
          <a:p>
            <a:pPr marL="413384" indent="-228600" algn="just">
              <a:spcBef>
                <a:spcPts val="165"/>
              </a:spcBef>
              <a:buFont typeface="Wingdings"/>
              <a:buChar char=""/>
              <a:tabLst>
                <a:tab pos="414020" algn="l"/>
              </a:tabLst>
            </a:pPr>
            <a:r>
              <a:rPr lang="en-US" sz="2000" dirty="0">
                <a:latin typeface="Comic Sans MS" panose="030F0702030302020204" pitchFamily="66" charset="0"/>
                <a:cs typeface="Calibri"/>
              </a:rPr>
              <a:t>Ch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ecki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7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nu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al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ues,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7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m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puti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ng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7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7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null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alu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es,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7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dro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pi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7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endParaRPr lang="en-US" sz="2000" dirty="0">
              <a:latin typeface="Comic Sans MS" panose="030F0702030302020204" pitchFamily="66" charset="0"/>
              <a:cs typeface="Calibri"/>
            </a:endParaRPr>
          </a:p>
          <a:p>
            <a:pPr marL="413384" marR="5080" algn="just">
              <a:lnSpc>
                <a:spcPct val="109800"/>
              </a:lnSpc>
              <a:spcBef>
                <a:spcPts val="5"/>
              </a:spcBef>
            </a:pPr>
            <a:r>
              <a:rPr lang="en-US" sz="2000" dirty="0">
                <a:latin typeface="Comic Sans MS" panose="030F0702030302020204" pitchFamily="66" charset="0"/>
                <a:cs typeface="Calibri"/>
              </a:rPr>
              <a:t>columns</a:t>
            </a:r>
            <a:r>
              <a:rPr lang="en-US" sz="2000" spc="16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spc="16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nu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16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alu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es</a:t>
            </a:r>
            <a:r>
              <a:rPr lang="en-US" sz="2000" spc="16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almos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16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clo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s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15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to</a:t>
            </a:r>
            <a:r>
              <a:rPr lang="en-US" sz="2000" spc="16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16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s</a:t>
            </a:r>
            <a:r>
              <a:rPr lang="en-US" sz="2000" spc="4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z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16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to</a:t>
            </a:r>
            <a:r>
              <a:rPr lang="en-US" sz="2000" spc="16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ata,</a:t>
            </a:r>
            <a:r>
              <a:rPr lang="en-US" sz="2000" spc="16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pl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s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ke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5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 err="1">
                <a:latin typeface="Comic Sans MS" panose="030F0702030302020204" pitchFamily="66" charset="0"/>
                <a:cs typeface="Calibri"/>
              </a:rPr>
              <a:t>co</a:t>
            </a:r>
            <a:r>
              <a:rPr lang="en-US" sz="2000" spc="-10" dirty="0" err="1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dirty="0" err="1">
                <a:latin typeface="Comic Sans MS" panose="030F0702030302020204" pitchFamily="66" charset="0"/>
                <a:cs typeface="Calibri"/>
              </a:rPr>
              <a:t>ntpl</a:t>
            </a:r>
            <a:r>
              <a:rPr lang="en-US" sz="2000" spc="-10" dirty="0" err="1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spc="-5" dirty="0" err="1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,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5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 err="1">
                <a:latin typeface="Comic Sans MS" panose="030F0702030302020204" pitchFamily="66" charset="0"/>
                <a:cs typeface="Calibri"/>
              </a:rPr>
              <a:t>b</a:t>
            </a:r>
            <a:r>
              <a:rPr lang="en-US" sz="2000" spc="-10" dirty="0" err="1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20" dirty="0" err="1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dirty="0" err="1">
                <a:latin typeface="Comic Sans MS" panose="030F0702030302020204" pitchFamily="66" charset="0"/>
                <a:cs typeface="Calibri"/>
              </a:rPr>
              <a:t>pl</a:t>
            </a:r>
            <a:r>
              <a:rPr lang="en-US" sz="2000" spc="-5" dirty="0" err="1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 err="1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,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5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re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ress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ot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,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5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categor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c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al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5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5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ere</a:t>
            </a:r>
            <a:r>
              <a:rPr lang="en-US" sz="2000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pl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ted</a:t>
            </a:r>
            <a:r>
              <a:rPr lang="en-US" sz="2000" spc="10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to</a:t>
            </a:r>
            <a:r>
              <a:rPr lang="en-US" sz="2000" spc="9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ch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eck</a:t>
            </a:r>
            <a:r>
              <a:rPr lang="en-US" sz="2000" spc="1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he</a:t>
            </a:r>
            <a:r>
              <a:rPr lang="en-US" sz="2000" spc="1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ffe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ct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eness</a:t>
            </a:r>
            <a:r>
              <a:rPr lang="en-US" sz="2000" spc="1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f</a:t>
            </a:r>
            <a:r>
              <a:rPr lang="en-US" sz="2000" spc="1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1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10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bl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1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35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spc="10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ta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get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ia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b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and</a:t>
            </a:r>
            <a:r>
              <a:rPr lang="en-US" sz="2000" spc="-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ts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 err="1">
                <a:latin typeface="Comic Sans MS" panose="030F0702030302020204" pitchFamily="66" charset="0"/>
                <a:cs typeface="Calibri"/>
              </a:rPr>
              <a:t>behav</a:t>
            </a:r>
            <a:r>
              <a:rPr lang="en-US" sz="2000" spc="-5" dirty="0" err="1">
                <a:latin typeface="Comic Sans MS" panose="030F0702030302020204" pitchFamily="66" charset="0"/>
                <a:cs typeface="Calibri"/>
              </a:rPr>
              <a:t>io</a:t>
            </a:r>
            <a:r>
              <a:rPr lang="en-US" sz="2000" dirty="0" err="1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spc="-20" dirty="0" err="1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.</a:t>
            </a:r>
          </a:p>
          <a:p>
            <a:pPr marL="413384" marR="8255" indent="-228600" algn="just">
              <a:lnSpc>
                <a:spcPct val="109800"/>
              </a:lnSpc>
              <a:buFont typeface="Wingdings"/>
              <a:buChar char=""/>
              <a:tabLst>
                <a:tab pos="414020" algn="l"/>
              </a:tabLst>
            </a:pP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Next,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co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rel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ati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mat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ix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as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3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pl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-25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ro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3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hich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35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could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enti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fy</a:t>
            </a:r>
            <a:r>
              <a:rPr lang="en-US" sz="2000" spc="114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1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spc="1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he</a:t>
            </a:r>
            <a:r>
              <a:rPr lang="en-US" sz="2000" spc="1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pu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1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iabl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1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is</a:t>
            </a:r>
            <a:r>
              <a:rPr lang="en-US" sz="2000" spc="114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co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rel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-25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spc="13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spc="13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1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ta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2000" spc="-25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iabl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al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so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,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 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se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mul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icol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25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y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hich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1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is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en</a:t>
            </a:r>
            <a:r>
              <a:rPr lang="en-US" sz="2000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ch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ecked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b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y</a:t>
            </a:r>
            <a:r>
              <a:rPr lang="en-US" sz="2000" spc="-3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se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ein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ian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ce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f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f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act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.</a:t>
            </a:r>
          </a:p>
          <a:p>
            <a:pPr marL="413384" marR="8255" indent="-228600" algn="just">
              <a:lnSpc>
                <a:spcPts val="1980"/>
              </a:lnSpc>
              <a:spcBef>
                <a:spcPts val="85"/>
              </a:spcBef>
              <a:buFont typeface="Wingdings"/>
              <a:buChar char=""/>
              <a:tabLst>
                <a:tab pos="414020" algn="l"/>
              </a:tabLst>
            </a:pP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Next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skew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ess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as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6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ch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ecked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6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re</a:t>
            </a:r>
            <a:r>
              <a:rPr lang="en-US" sz="2000" spc="-25" dirty="0">
                <a:latin typeface="Comic Sans MS" panose="030F0702030302020204" pitchFamily="66" charset="0"/>
                <a:cs typeface="Calibri"/>
              </a:rPr>
              <a:t>m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ov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6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and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7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s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qu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an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sfo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min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met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s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.</a:t>
            </a:r>
            <a:r>
              <a:rPr lang="en-US" sz="2000" spc="-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Next</a:t>
            </a:r>
            <a:r>
              <a:rPr lang="en-US" sz="2000" spc="-5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ut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ie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rs</a:t>
            </a:r>
            <a:r>
              <a:rPr lang="en-US" sz="2000" spc="-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5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ere</a:t>
            </a:r>
            <a:r>
              <a:rPr lang="en-US" sz="2000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enti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f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.</a:t>
            </a:r>
          </a:p>
          <a:p>
            <a:pPr marL="413384" indent="-228600" algn="just">
              <a:spcBef>
                <a:spcPts val="85"/>
              </a:spcBef>
              <a:buFont typeface="Wingdings"/>
              <a:buChar char=""/>
              <a:tabLst>
                <a:tab pos="414020" algn="l"/>
              </a:tabLst>
            </a:pP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ater</a:t>
            </a:r>
            <a:r>
              <a:rPr lang="en-US" sz="2000" spc="-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the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dat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5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as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s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pl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to</a:t>
            </a:r>
            <a:r>
              <a:rPr lang="en-US" sz="2000" spc="-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fe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at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res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(X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)</a:t>
            </a:r>
            <a:r>
              <a:rPr lang="en-US" sz="2000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and</a:t>
            </a:r>
            <a:r>
              <a:rPr lang="en-US" sz="2000" spc="-3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ta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get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(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y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)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.</a:t>
            </a:r>
          </a:p>
          <a:p>
            <a:pPr marL="413384" marR="8255" indent="-228600" algn="just">
              <a:lnSpc>
                <a:spcPts val="1980"/>
              </a:lnSpc>
              <a:spcBef>
                <a:spcPts val="85"/>
              </a:spcBef>
              <a:buFont typeface="Wingdings"/>
              <a:buChar char=""/>
              <a:tabLst>
                <a:tab pos="414020" algn="l"/>
              </a:tabLst>
            </a:pPr>
            <a:r>
              <a:rPr lang="en-US" sz="2000" dirty="0" err="1">
                <a:latin typeface="Comic Sans MS" panose="030F0702030302020204" pitchFamily="66" charset="0"/>
                <a:cs typeface="Calibri"/>
              </a:rPr>
              <a:t>Mi</a:t>
            </a:r>
            <a:r>
              <a:rPr lang="en-US" sz="2000" spc="5" dirty="0" err="1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dirty="0" err="1">
                <a:latin typeface="Comic Sans MS" panose="030F0702030302020204" pitchFamily="66" charset="0"/>
                <a:cs typeface="Calibri"/>
              </a:rPr>
              <a:t>MaxScal</a:t>
            </a:r>
            <a:r>
              <a:rPr lang="en-US" sz="2000" spc="-10" dirty="0" err="1">
                <a:latin typeface="Comic Sans MS" panose="030F0702030302020204" pitchFamily="66" charset="0"/>
                <a:cs typeface="Calibri"/>
              </a:rPr>
              <a:t>er</a:t>
            </a:r>
            <a:r>
              <a:rPr lang="en-US" sz="2000" spc="10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me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spc="10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as</a:t>
            </a:r>
            <a:r>
              <a:rPr lang="en-US" sz="2000" spc="10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se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spc="10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fo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spc="10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ra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sfo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spc="-30" dirty="0">
                <a:latin typeface="Comic Sans MS" panose="030F0702030302020204" pitchFamily="66" charset="0"/>
                <a:cs typeface="Calibri"/>
              </a:rPr>
              <a:t>m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2000" spc="10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nd</a:t>
            </a:r>
            <a:r>
              <a:rPr lang="en-US" sz="2000" spc="10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to</a:t>
            </a:r>
            <a:r>
              <a:rPr lang="en-US" sz="2000" spc="9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red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spc="-25" dirty="0">
                <a:latin typeface="Comic Sans MS" panose="030F0702030302020204" pitchFamily="66" charset="0"/>
                <a:cs typeface="Calibri"/>
              </a:rPr>
              <a:t>c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di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m</a:t>
            </a:r>
            <a:r>
              <a:rPr lang="en-US" sz="2000" spc="-25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s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y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f</a:t>
            </a:r>
            <a:r>
              <a:rPr lang="en-US" sz="2000" spc="-3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3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C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(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nci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-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co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m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ent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nal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y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s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is)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as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sed.</a:t>
            </a:r>
            <a:endParaRPr lang="en-US" sz="2000" dirty="0">
              <a:latin typeface="Comic Sans MS" panose="030F0702030302020204" pitchFamily="66" charset="0"/>
              <a:cs typeface="Calibri"/>
            </a:endParaRPr>
          </a:p>
          <a:p>
            <a:pPr marL="413384" indent="-228600" algn="just">
              <a:spcBef>
                <a:spcPts val="70"/>
              </a:spcBef>
              <a:buFont typeface="Wingdings"/>
              <a:buChar char=""/>
              <a:tabLst>
                <a:tab pos="414020" algn="l"/>
              </a:tabLst>
            </a:pPr>
            <a:r>
              <a:rPr lang="en-US" sz="2000" dirty="0">
                <a:latin typeface="Comic Sans MS" panose="030F0702030302020204" pitchFamily="66" charset="0"/>
                <a:cs typeface="Calibri"/>
              </a:rPr>
              <a:t>Model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Bui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7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–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 5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8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models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7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se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fo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ain</a:t>
            </a:r>
            <a:r>
              <a:rPr lang="en-US" sz="2000" spc="1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ng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al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c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ross</a:t>
            </a:r>
            <a:endParaRPr lang="en-US" sz="2000" dirty="0">
              <a:latin typeface="Comic Sans MS" panose="030F0702030302020204" pitchFamily="66" charset="0"/>
              <a:cs typeface="Calibri"/>
            </a:endParaRPr>
          </a:p>
          <a:p>
            <a:pPr marL="413384" marR="8890" algn="just">
              <a:lnSpc>
                <a:spcPct val="109800"/>
              </a:lnSpc>
            </a:pP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ali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at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and</a:t>
            </a:r>
            <a:r>
              <a:rPr lang="en-US" sz="2000" spc="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7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b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est</a:t>
            </a:r>
            <a:r>
              <a:rPr lang="en-US" sz="2000" spc="7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model</a:t>
            </a:r>
            <a:r>
              <a:rPr lang="en-US" sz="2000" spc="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as</a:t>
            </a:r>
            <a:r>
              <a:rPr lang="en-US" sz="2000" spc="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tun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ed</a:t>
            </a:r>
            <a:r>
              <a:rPr lang="en-US" sz="2000" spc="7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spc="8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hy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meter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s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.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6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7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two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7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mod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ls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6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ere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7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dep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yed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7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7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6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tun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7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7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and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ot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er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3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2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com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is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3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as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1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3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pred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ct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and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gi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nal</a:t>
            </a:r>
            <a:r>
              <a:rPr lang="en-US" sz="2000" spc="-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5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</a:t>
            </a:r>
            <a:r>
              <a:rPr lang="en-US" sz="2000" spc="-3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s.</a:t>
            </a:r>
            <a:endParaRPr lang="en-US" sz="2000" dirty="0">
              <a:latin typeface="Comic Sans MS" panose="030F0702030302020204" pitchFamily="66" charset="0"/>
              <a:cs typeface="Calibri"/>
            </a:endParaRPr>
          </a:p>
          <a:p>
            <a:pPr marL="413384" marR="6350" indent="-228600" algn="just">
              <a:lnSpc>
                <a:spcPct val="109300"/>
              </a:lnSpc>
              <a:spcBef>
                <a:spcPts val="10"/>
              </a:spcBef>
              <a:buFont typeface="Wingdings"/>
              <a:buChar char=""/>
              <a:tabLst>
                <a:tab pos="414020" algn="l"/>
              </a:tabLst>
            </a:pPr>
            <a:r>
              <a:rPr lang="en-US" sz="2000" dirty="0">
                <a:latin typeface="Comic Sans MS" panose="030F0702030302020204" pitchFamily="66" charset="0"/>
                <a:cs typeface="Calibri"/>
              </a:rPr>
              <a:t>Last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y,</a:t>
            </a:r>
            <a:r>
              <a:rPr lang="en-US" sz="2000" spc="1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1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pr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ce</a:t>
            </a:r>
            <a:r>
              <a:rPr lang="en-US" sz="2000" spc="1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as</a:t>
            </a:r>
            <a:r>
              <a:rPr lang="en-US" sz="2000" spc="13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red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cted</a:t>
            </a:r>
            <a:r>
              <a:rPr lang="en-US" sz="2000" spc="1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fo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spc="13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1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test</a:t>
            </a:r>
            <a:r>
              <a:rPr lang="en-US" sz="2000" spc="12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ata</a:t>
            </a:r>
            <a:r>
              <a:rPr lang="en-US" sz="2000" spc="13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ro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v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d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ed</a:t>
            </a:r>
            <a:r>
              <a:rPr lang="en-US" sz="2000" spc="114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hich</a:t>
            </a:r>
            <a:r>
              <a:rPr lang="en-US" sz="200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20" dirty="0">
                <a:latin typeface="Comic Sans MS" panose="030F0702030302020204" pitchFamily="66" charset="0"/>
                <a:cs typeface="Calibri"/>
              </a:rPr>
              <a:t>w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as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cl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eaned</a:t>
            </a:r>
            <a:r>
              <a:rPr lang="en-US" sz="2000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b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fo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r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red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c</a:t>
            </a:r>
            <a:r>
              <a:rPr lang="en-US" sz="2000" spc="-15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n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g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th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</a:t>
            </a:r>
            <a:r>
              <a:rPr lang="en-US" sz="2000" spc="-4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sa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l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es</a:t>
            </a:r>
            <a:r>
              <a:rPr lang="en-US" sz="2000" spc="-5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pr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i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ce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f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0" dirty="0">
                <a:latin typeface="Comic Sans MS" panose="030F0702030302020204" pitchFamily="66" charset="0"/>
                <a:cs typeface="Calibri"/>
              </a:rPr>
              <a:t>the</a:t>
            </a:r>
            <a:r>
              <a:rPr lang="en-US" sz="2000" spc="-4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ho</a:t>
            </a:r>
            <a:r>
              <a:rPr lang="en-US" sz="2000" spc="5" dirty="0">
                <a:latin typeface="Comic Sans MS" panose="030F0702030302020204" pitchFamily="66" charset="0"/>
                <a:cs typeface="Calibri"/>
              </a:rPr>
              <a:t>u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se</a:t>
            </a:r>
            <a:endParaRPr lang="en-US" sz="2000" dirty="0">
              <a:latin typeface="Comic Sans MS" panose="030F0702030302020204" pitchFamily="66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526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604669" y="241300"/>
            <a:ext cx="25146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41300" algn="l"/>
              </a:tabLst>
            </a:pPr>
            <a:r>
              <a:rPr sz="2400" b="1" spc="-10" dirty="0">
                <a:latin typeface="Comic Sans MS" panose="030F0702030302020204" pitchFamily="66" charset="0"/>
                <a:cs typeface="Calibri"/>
              </a:rPr>
              <a:t>Algorit</a:t>
            </a:r>
            <a:r>
              <a:rPr sz="2400" b="1" spc="-5" dirty="0">
                <a:latin typeface="Comic Sans MS" panose="030F0702030302020204" pitchFamily="66" charset="0"/>
                <a:cs typeface="Calibri"/>
              </a:rPr>
              <a:t>hm</a:t>
            </a:r>
            <a:r>
              <a:rPr sz="2400" b="1" dirty="0">
                <a:latin typeface="Comic Sans MS" panose="030F0702030302020204" pitchFamily="66" charset="0"/>
                <a:cs typeface="Calibri"/>
              </a:rPr>
              <a:t>s</a:t>
            </a:r>
            <a:r>
              <a:rPr sz="2400" b="1" spc="-50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sz="2400" b="1" spc="-5" dirty="0">
                <a:latin typeface="Comic Sans MS" panose="030F0702030302020204" pitchFamily="66" charset="0"/>
                <a:cs typeface="Calibri"/>
              </a:rPr>
              <a:t>u</a:t>
            </a:r>
            <a:r>
              <a:rPr sz="2400" b="1" spc="-10" dirty="0">
                <a:latin typeface="Comic Sans MS" panose="030F0702030302020204" pitchFamily="66" charset="0"/>
                <a:cs typeface="Calibri"/>
              </a:rPr>
              <a:t>sed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B5EA2-FD00-DC47-3B71-53129D3F1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9" y="927101"/>
            <a:ext cx="7656754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EC11B7-7666-FBD1-0DF8-DDB54B6D9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6700"/>
            <a:ext cx="13732285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3C1944-637B-64AB-7BAA-62750A37D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9" y="317500"/>
            <a:ext cx="12260125" cy="3855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13DC78-0CCE-B4B5-12CB-A4F1968A5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57" y="4737100"/>
            <a:ext cx="14236524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2269" y="317500"/>
            <a:ext cx="23469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41300" algn="l"/>
              </a:tabLst>
            </a:pPr>
            <a:r>
              <a:rPr sz="2800" b="1" spc="-15" dirty="0">
                <a:latin typeface="Comic Sans MS" panose="030F0702030302020204" pitchFamily="66" charset="0"/>
                <a:cs typeface="Calibri"/>
              </a:rPr>
              <a:t>Vi</a:t>
            </a:r>
            <a:r>
              <a:rPr sz="2800" b="1" spc="-5" dirty="0">
                <a:latin typeface="Comic Sans MS" panose="030F0702030302020204" pitchFamily="66" charset="0"/>
                <a:cs typeface="Calibri"/>
              </a:rPr>
              <a:t>s</a:t>
            </a:r>
            <a:r>
              <a:rPr sz="2800" b="1" spc="-10" dirty="0">
                <a:latin typeface="Comic Sans MS" panose="030F0702030302020204" pitchFamily="66" charset="0"/>
                <a:cs typeface="Calibri"/>
              </a:rPr>
              <a:t>ual</a:t>
            </a:r>
            <a:r>
              <a:rPr sz="2800" b="1" spc="-15" dirty="0">
                <a:latin typeface="Comic Sans MS" panose="030F0702030302020204" pitchFamily="66" charset="0"/>
                <a:cs typeface="Calibri"/>
              </a:rPr>
              <a:t>izations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420429-4FC7-6A8E-E6FA-A25DC10D6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69" y="829755"/>
            <a:ext cx="7128669" cy="3760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C46BE7-E503-C712-E607-91479AC30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69" y="4880292"/>
            <a:ext cx="8659156" cy="45050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744</Words>
  <Application>Microsoft Office PowerPoint</Application>
  <PresentationFormat>Custom</PresentationFormat>
  <Paragraphs>43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Algerian</vt:lpstr>
      <vt:lpstr>Calibri</vt:lpstr>
      <vt:lpstr>Century Gothic</vt:lpstr>
      <vt:lpstr>Comic Sans MS</vt:lpstr>
      <vt:lpstr>Symbol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Abhishek Harindran</cp:lastModifiedBy>
  <cp:revision>17</cp:revision>
  <dcterms:created xsi:type="dcterms:W3CDTF">2022-10-08T17:45:44Z</dcterms:created>
  <dcterms:modified xsi:type="dcterms:W3CDTF">2022-10-20T11:50:43Z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2022-10-08T00:00:00Z</vt:filetime>
  </property>
  <property fmtid="{D5CDD505-2E9C-101B-9397-08002B2CF9AE}" pid="3" name="LastSaved">
    <vt:filetime>2022-10-08T00:00:00Z</vt:filetime>
  </property>
</Properties>
</file>