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0" r:id="rId4"/>
    <p:sldId id="266" r:id="rId5"/>
    <p:sldId id="261" r:id="rId6"/>
    <p:sldId id="263" r:id="rId7"/>
    <p:sldId id="262" r:id="rId8"/>
    <p:sldId id="264" r:id="rId9"/>
    <p:sldId id="267" r:id="rId10"/>
    <p:sldId id="269" r:id="rId11"/>
    <p:sldId id="265" r:id="rId12"/>
    <p:sldId id="268" r:id="rId13"/>
  </p:sldIdLst>
  <p:sldSz cx="12192000" cy="6858000"/>
  <p:notesSz cx="6858000" cy="9144000"/>
  <p:defaultTextStyle>
    <a:defPPr>
      <a:defRPr lang="en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89"/>
    <p:restoredTop sz="94641"/>
  </p:normalViewPr>
  <p:slideViewPr>
    <p:cSldViewPr snapToGrid="0">
      <p:cViewPr varScale="1">
        <p:scale>
          <a:sx n="215" d="100"/>
          <a:sy n="215" d="100"/>
        </p:scale>
        <p:origin x="16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E0EE03-0215-49C8-B846-35D449C606C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433DE93-6A26-4C71-B32B-9DA3EBD2296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DATA DESCRIPTION</a:t>
          </a:r>
        </a:p>
      </dgm:t>
    </dgm:pt>
    <dgm:pt modelId="{05468152-2788-48C1-8930-92662404E069}" type="parTrans" cxnId="{4D07CB01-F10E-40FD-90B0-70FEEB6D5F61}">
      <dgm:prSet/>
      <dgm:spPr/>
      <dgm:t>
        <a:bodyPr/>
        <a:lstStyle/>
        <a:p>
          <a:endParaRPr lang="en-US"/>
        </a:p>
      </dgm:t>
    </dgm:pt>
    <dgm:pt modelId="{027895C2-E1CC-45D1-BF2C-11A6E822CBB5}" type="sibTrans" cxnId="{4D07CB01-F10E-40FD-90B0-70FEEB6D5F61}">
      <dgm:prSet/>
      <dgm:spPr/>
      <dgm:t>
        <a:bodyPr/>
        <a:lstStyle/>
        <a:p>
          <a:endParaRPr lang="en-US"/>
        </a:p>
      </dgm:t>
    </dgm:pt>
    <dgm:pt modelId="{B5419081-D60B-4F78-B194-B5D803123B9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RESEARCH HYPOTHESIS</a:t>
          </a:r>
        </a:p>
      </dgm:t>
    </dgm:pt>
    <dgm:pt modelId="{621F34E5-9D31-460B-9FD1-17B248DEF4D2}" type="parTrans" cxnId="{BBA9D7AA-32D4-405D-BA61-89D568E7613E}">
      <dgm:prSet/>
      <dgm:spPr/>
      <dgm:t>
        <a:bodyPr/>
        <a:lstStyle/>
        <a:p>
          <a:endParaRPr lang="en-US"/>
        </a:p>
      </dgm:t>
    </dgm:pt>
    <dgm:pt modelId="{736D1F98-32E6-46CD-8E21-7400D8ED08C4}" type="sibTrans" cxnId="{BBA9D7AA-32D4-405D-BA61-89D568E7613E}">
      <dgm:prSet/>
      <dgm:spPr/>
      <dgm:t>
        <a:bodyPr/>
        <a:lstStyle/>
        <a:p>
          <a:endParaRPr lang="en-US"/>
        </a:p>
      </dgm:t>
    </dgm:pt>
    <dgm:pt modelId="{DBEE9C33-6E2E-4A16-9A03-30A00FD1B30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OUR APPROACH</a:t>
          </a:r>
        </a:p>
      </dgm:t>
    </dgm:pt>
    <dgm:pt modelId="{DD9F0AE9-728D-43B5-9E70-635D9448DD5F}" type="parTrans" cxnId="{753693CC-CB86-48AE-A2D1-E3AA7B3E9607}">
      <dgm:prSet/>
      <dgm:spPr/>
      <dgm:t>
        <a:bodyPr/>
        <a:lstStyle/>
        <a:p>
          <a:endParaRPr lang="en-US"/>
        </a:p>
      </dgm:t>
    </dgm:pt>
    <dgm:pt modelId="{7C663448-6B7E-4467-B798-A374B094FCCE}" type="sibTrans" cxnId="{753693CC-CB86-48AE-A2D1-E3AA7B3E9607}">
      <dgm:prSet/>
      <dgm:spPr/>
      <dgm:t>
        <a:bodyPr/>
        <a:lstStyle/>
        <a:p>
          <a:endParaRPr lang="en-US"/>
        </a:p>
      </dgm:t>
    </dgm:pt>
    <dgm:pt modelId="{C98D4EEA-CBC7-41A4-AE99-ADAD1032983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KEY FINDINGS</a:t>
          </a:r>
        </a:p>
      </dgm:t>
    </dgm:pt>
    <dgm:pt modelId="{EE031DCC-1967-49BD-9434-391069674C25}" type="parTrans" cxnId="{ECE85194-FB6E-4829-83B5-C8F2A2E902C3}">
      <dgm:prSet/>
      <dgm:spPr/>
      <dgm:t>
        <a:bodyPr/>
        <a:lstStyle/>
        <a:p>
          <a:endParaRPr lang="en-US"/>
        </a:p>
      </dgm:t>
    </dgm:pt>
    <dgm:pt modelId="{956163F8-D432-4DF3-AAD4-3620A0D73BF0}" type="sibTrans" cxnId="{ECE85194-FB6E-4829-83B5-C8F2A2E902C3}">
      <dgm:prSet/>
      <dgm:spPr/>
      <dgm:t>
        <a:bodyPr/>
        <a:lstStyle/>
        <a:p>
          <a:endParaRPr lang="en-US"/>
        </a:p>
      </dgm:t>
    </dgm:pt>
    <dgm:pt modelId="{D4250B76-E525-4275-9B0A-095504CF6389}" type="pres">
      <dgm:prSet presAssocID="{EAE0EE03-0215-49C8-B846-35D449C606CC}" presName="root" presStyleCnt="0">
        <dgm:presLayoutVars>
          <dgm:dir/>
          <dgm:resizeHandles val="exact"/>
        </dgm:presLayoutVars>
      </dgm:prSet>
      <dgm:spPr/>
    </dgm:pt>
    <dgm:pt modelId="{C5BEB46A-6933-40C1-ABEA-E46150AE4ED7}" type="pres">
      <dgm:prSet presAssocID="{8433DE93-6A26-4C71-B32B-9DA3EBD2296C}" presName="compNode" presStyleCnt="0"/>
      <dgm:spPr/>
    </dgm:pt>
    <dgm:pt modelId="{0AE962CC-FCD4-48FF-AA30-ABE5ACB36D8A}" type="pres">
      <dgm:prSet presAssocID="{8433DE93-6A26-4C71-B32B-9DA3EBD2296C}" presName="iconBgRect" presStyleLbl="bgShp" presStyleIdx="0" presStyleCnt="4"/>
      <dgm:spPr/>
    </dgm:pt>
    <dgm:pt modelId="{CB73BD76-76A2-4386-8310-147F46F99FD6}" type="pres">
      <dgm:prSet presAssocID="{8433DE93-6A26-4C71-B32B-9DA3EBD2296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5749EEE-0A13-459E-BC2C-7CBA69514853}" type="pres">
      <dgm:prSet presAssocID="{8433DE93-6A26-4C71-B32B-9DA3EBD2296C}" presName="spaceRect" presStyleCnt="0"/>
      <dgm:spPr/>
    </dgm:pt>
    <dgm:pt modelId="{25436AED-589F-4459-89AE-230EF0D6681D}" type="pres">
      <dgm:prSet presAssocID="{8433DE93-6A26-4C71-B32B-9DA3EBD2296C}" presName="textRect" presStyleLbl="revTx" presStyleIdx="0" presStyleCnt="4">
        <dgm:presLayoutVars>
          <dgm:chMax val="1"/>
          <dgm:chPref val="1"/>
        </dgm:presLayoutVars>
      </dgm:prSet>
      <dgm:spPr/>
    </dgm:pt>
    <dgm:pt modelId="{347B9AC1-6FD0-4CA6-8DAA-D2E57E762A23}" type="pres">
      <dgm:prSet presAssocID="{027895C2-E1CC-45D1-BF2C-11A6E822CBB5}" presName="sibTrans" presStyleCnt="0"/>
      <dgm:spPr/>
    </dgm:pt>
    <dgm:pt modelId="{12CBA2E6-511F-49A2-8C3B-1FE19A054EF7}" type="pres">
      <dgm:prSet presAssocID="{B5419081-D60B-4F78-B194-B5D803123B9E}" presName="compNode" presStyleCnt="0"/>
      <dgm:spPr/>
    </dgm:pt>
    <dgm:pt modelId="{697D1E26-8100-4F1F-B2D3-E250361899F6}" type="pres">
      <dgm:prSet presAssocID="{B5419081-D60B-4F78-B194-B5D803123B9E}" presName="iconBgRect" presStyleLbl="bgShp" presStyleIdx="1" presStyleCnt="4"/>
      <dgm:spPr/>
    </dgm:pt>
    <dgm:pt modelId="{3810290F-A666-4F13-9480-B57CB4BCA3A6}" type="pres">
      <dgm:prSet presAssocID="{B5419081-D60B-4F78-B194-B5D803123B9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1A72E98-ABCB-4137-9D59-1893FE5537D5}" type="pres">
      <dgm:prSet presAssocID="{B5419081-D60B-4F78-B194-B5D803123B9E}" presName="spaceRect" presStyleCnt="0"/>
      <dgm:spPr/>
    </dgm:pt>
    <dgm:pt modelId="{9875FC3F-C539-4C2B-94DA-D4C39F076B14}" type="pres">
      <dgm:prSet presAssocID="{B5419081-D60B-4F78-B194-B5D803123B9E}" presName="textRect" presStyleLbl="revTx" presStyleIdx="1" presStyleCnt="4">
        <dgm:presLayoutVars>
          <dgm:chMax val="1"/>
          <dgm:chPref val="1"/>
        </dgm:presLayoutVars>
      </dgm:prSet>
      <dgm:spPr/>
    </dgm:pt>
    <dgm:pt modelId="{8906ED49-80E7-4034-B00B-D01BEE2EFAE4}" type="pres">
      <dgm:prSet presAssocID="{736D1F98-32E6-46CD-8E21-7400D8ED08C4}" presName="sibTrans" presStyleCnt="0"/>
      <dgm:spPr/>
    </dgm:pt>
    <dgm:pt modelId="{4C899037-A2C2-4B78-A076-C97664AB6A95}" type="pres">
      <dgm:prSet presAssocID="{DBEE9C33-6E2E-4A16-9A03-30A00FD1B30C}" presName="compNode" presStyleCnt="0"/>
      <dgm:spPr/>
    </dgm:pt>
    <dgm:pt modelId="{3B44955B-D1E1-4A4E-967A-5B6C58FAD1F5}" type="pres">
      <dgm:prSet presAssocID="{DBEE9C33-6E2E-4A16-9A03-30A00FD1B30C}" presName="iconBgRect" presStyleLbl="bgShp" presStyleIdx="2" presStyleCnt="4"/>
      <dgm:spPr/>
    </dgm:pt>
    <dgm:pt modelId="{F20C8ABB-B4F2-4A6A-9A40-A439BEFE88F4}" type="pres">
      <dgm:prSet presAssocID="{DBEE9C33-6E2E-4A16-9A03-30A00FD1B30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A8888ECE-B20F-4AB2-B5DE-D745465F54E0}" type="pres">
      <dgm:prSet presAssocID="{DBEE9C33-6E2E-4A16-9A03-30A00FD1B30C}" presName="spaceRect" presStyleCnt="0"/>
      <dgm:spPr/>
    </dgm:pt>
    <dgm:pt modelId="{31198CF2-AB0A-4328-A902-04F428860126}" type="pres">
      <dgm:prSet presAssocID="{DBEE9C33-6E2E-4A16-9A03-30A00FD1B30C}" presName="textRect" presStyleLbl="revTx" presStyleIdx="2" presStyleCnt="4">
        <dgm:presLayoutVars>
          <dgm:chMax val="1"/>
          <dgm:chPref val="1"/>
        </dgm:presLayoutVars>
      </dgm:prSet>
      <dgm:spPr/>
    </dgm:pt>
    <dgm:pt modelId="{695C296C-623B-483B-81C7-1E190DD23876}" type="pres">
      <dgm:prSet presAssocID="{7C663448-6B7E-4467-B798-A374B094FCCE}" presName="sibTrans" presStyleCnt="0"/>
      <dgm:spPr/>
    </dgm:pt>
    <dgm:pt modelId="{81248BE7-7C19-4405-A3B0-590D97F587FA}" type="pres">
      <dgm:prSet presAssocID="{C98D4EEA-CBC7-41A4-AE99-ADAD1032983F}" presName="compNode" presStyleCnt="0"/>
      <dgm:spPr/>
    </dgm:pt>
    <dgm:pt modelId="{8BC1B1ED-652A-417D-B1BD-21E13D6C1559}" type="pres">
      <dgm:prSet presAssocID="{C98D4EEA-CBC7-41A4-AE99-ADAD1032983F}" presName="iconBgRect" presStyleLbl="bgShp" presStyleIdx="3" presStyleCnt="4"/>
      <dgm:spPr/>
    </dgm:pt>
    <dgm:pt modelId="{798F3CD8-FAEE-496F-8CB3-F34C0CBDB29A}" type="pres">
      <dgm:prSet presAssocID="{C98D4EEA-CBC7-41A4-AE99-ADAD1032983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95B693E3-330F-4F89-8371-7B01CDE6D0AF}" type="pres">
      <dgm:prSet presAssocID="{C98D4EEA-CBC7-41A4-AE99-ADAD1032983F}" presName="spaceRect" presStyleCnt="0"/>
      <dgm:spPr/>
    </dgm:pt>
    <dgm:pt modelId="{1665D460-B34D-4779-81E7-D213985D2195}" type="pres">
      <dgm:prSet presAssocID="{C98D4EEA-CBC7-41A4-AE99-ADAD1032983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D07CB01-F10E-40FD-90B0-70FEEB6D5F61}" srcId="{EAE0EE03-0215-49C8-B846-35D449C606CC}" destId="{8433DE93-6A26-4C71-B32B-9DA3EBD2296C}" srcOrd="0" destOrd="0" parTransId="{05468152-2788-48C1-8930-92662404E069}" sibTransId="{027895C2-E1CC-45D1-BF2C-11A6E822CBB5}"/>
    <dgm:cxn modelId="{24361302-46D7-E948-B64B-10303942FC14}" type="presOf" srcId="{EAE0EE03-0215-49C8-B846-35D449C606CC}" destId="{D4250B76-E525-4275-9B0A-095504CF6389}" srcOrd="0" destOrd="0" presId="urn:microsoft.com/office/officeart/2018/5/layout/IconCircleLabelList"/>
    <dgm:cxn modelId="{0BAB120C-7EDB-FB40-B830-B0774B3E6CCA}" type="presOf" srcId="{B5419081-D60B-4F78-B194-B5D803123B9E}" destId="{9875FC3F-C539-4C2B-94DA-D4C39F076B14}" srcOrd="0" destOrd="0" presId="urn:microsoft.com/office/officeart/2018/5/layout/IconCircleLabelList"/>
    <dgm:cxn modelId="{10E32820-A246-594C-AE6B-9D672468BC0A}" type="presOf" srcId="{C98D4EEA-CBC7-41A4-AE99-ADAD1032983F}" destId="{1665D460-B34D-4779-81E7-D213985D2195}" srcOrd="0" destOrd="0" presId="urn:microsoft.com/office/officeart/2018/5/layout/IconCircleLabelList"/>
    <dgm:cxn modelId="{ECE85194-FB6E-4829-83B5-C8F2A2E902C3}" srcId="{EAE0EE03-0215-49C8-B846-35D449C606CC}" destId="{C98D4EEA-CBC7-41A4-AE99-ADAD1032983F}" srcOrd="3" destOrd="0" parTransId="{EE031DCC-1967-49BD-9434-391069674C25}" sibTransId="{956163F8-D432-4DF3-AAD4-3620A0D73BF0}"/>
    <dgm:cxn modelId="{9BDA76A4-4537-7E4F-88BE-61FF5460CBA0}" type="presOf" srcId="{DBEE9C33-6E2E-4A16-9A03-30A00FD1B30C}" destId="{31198CF2-AB0A-4328-A902-04F428860126}" srcOrd="0" destOrd="0" presId="urn:microsoft.com/office/officeart/2018/5/layout/IconCircleLabelList"/>
    <dgm:cxn modelId="{BBA9D7AA-32D4-405D-BA61-89D568E7613E}" srcId="{EAE0EE03-0215-49C8-B846-35D449C606CC}" destId="{B5419081-D60B-4F78-B194-B5D803123B9E}" srcOrd="1" destOrd="0" parTransId="{621F34E5-9D31-460B-9FD1-17B248DEF4D2}" sibTransId="{736D1F98-32E6-46CD-8E21-7400D8ED08C4}"/>
    <dgm:cxn modelId="{7B7F6EB6-F107-654A-BBE7-E38C854EDE06}" type="presOf" srcId="{8433DE93-6A26-4C71-B32B-9DA3EBD2296C}" destId="{25436AED-589F-4459-89AE-230EF0D6681D}" srcOrd="0" destOrd="0" presId="urn:microsoft.com/office/officeart/2018/5/layout/IconCircleLabelList"/>
    <dgm:cxn modelId="{753693CC-CB86-48AE-A2D1-E3AA7B3E9607}" srcId="{EAE0EE03-0215-49C8-B846-35D449C606CC}" destId="{DBEE9C33-6E2E-4A16-9A03-30A00FD1B30C}" srcOrd="2" destOrd="0" parTransId="{DD9F0AE9-728D-43B5-9E70-635D9448DD5F}" sibTransId="{7C663448-6B7E-4467-B798-A374B094FCCE}"/>
    <dgm:cxn modelId="{E1C911EF-3054-D248-B965-012A01D20AE9}" type="presParOf" srcId="{D4250B76-E525-4275-9B0A-095504CF6389}" destId="{C5BEB46A-6933-40C1-ABEA-E46150AE4ED7}" srcOrd="0" destOrd="0" presId="urn:microsoft.com/office/officeart/2018/5/layout/IconCircleLabelList"/>
    <dgm:cxn modelId="{52D06DA9-4EFA-5F4A-A68F-FED642C31516}" type="presParOf" srcId="{C5BEB46A-6933-40C1-ABEA-E46150AE4ED7}" destId="{0AE962CC-FCD4-48FF-AA30-ABE5ACB36D8A}" srcOrd="0" destOrd="0" presId="urn:microsoft.com/office/officeart/2018/5/layout/IconCircleLabelList"/>
    <dgm:cxn modelId="{B025F61C-0411-3449-92CA-CE2741C2D611}" type="presParOf" srcId="{C5BEB46A-6933-40C1-ABEA-E46150AE4ED7}" destId="{CB73BD76-76A2-4386-8310-147F46F99FD6}" srcOrd="1" destOrd="0" presId="urn:microsoft.com/office/officeart/2018/5/layout/IconCircleLabelList"/>
    <dgm:cxn modelId="{D4BE44F7-3507-F248-BB68-B12651CFD350}" type="presParOf" srcId="{C5BEB46A-6933-40C1-ABEA-E46150AE4ED7}" destId="{D5749EEE-0A13-459E-BC2C-7CBA69514853}" srcOrd="2" destOrd="0" presId="urn:microsoft.com/office/officeart/2018/5/layout/IconCircleLabelList"/>
    <dgm:cxn modelId="{C2EB2501-E565-334A-9F79-48AEFAEA3FDF}" type="presParOf" srcId="{C5BEB46A-6933-40C1-ABEA-E46150AE4ED7}" destId="{25436AED-589F-4459-89AE-230EF0D6681D}" srcOrd="3" destOrd="0" presId="urn:microsoft.com/office/officeart/2018/5/layout/IconCircleLabelList"/>
    <dgm:cxn modelId="{B260696B-8BF3-F644-BC22-E5B7A768E77E}" type="presParOf" srcId="{D4250B76-E525-4275-9B0A-095504CF6389}" destId="{347B9AC1-6FD0-4CA6-8DAA-D2E57E762A23}" srcOrd="1" destOrd="0" presId="urn:microsoft.com/office/officeart/2018/5/layout/IconCircleLabelList"/>
    <dgm:cxn modelId="{3DDD968A-FE33-4847-A270-909EF0AF1DFD}" type="presParOf" srcId="{D4250B76-E525-4275-9B0A-095504CF6389}" destId="{12CBA2E6-511F-49A2-8C3B-1FE19A054EF7}" srcOrd="2" destOrd="0" presId="urn:microsoft.com/office/officeart/2018/5/layout/IconCircleLabelList"/>
    <dgm:cxn modelId="{00CA7CAB-B833-D545-B03D-5D447E5090B9}" type="presParOf" srcId="{12CBA2E6-511F-49A2-8C3B-1FE19A054EF7}" destId="{697D1E26-8100-4F1F-B2D3-E250361899F6}" srcOrd="0" destOrd="0" presId="urn:microsoft.com/office/officeart/2018/5/layout/IconCircleLabelList"/>
    <dgm:cxn modelId="{6EFE5D14-30F8-7F40-AC40-08278DC162E7}" type="presParOf" srcId="{12CBA2E6-511F-49A2-8C3B-1FE19A054EF7}" destId="{3810290F-A666-4F13-9480-B57CB4BCA3A6}" srcOrd="1" destOrd="0" presId="urn:microsoft.com/office/officeart/2018/5/layout/IconCircleLabelList"/>
    <dgm:cxn modelId="{80A4558E-D3AB-5C46-8856-62AE17ED22E8}" type="presParOf" srcId="{12CBA2E6-511F-49A2-8C3B-1FE19A054EF7}" destId="{91A72E98-ABCB-4137-9D59-1893FE5537D5}" srcOrd="2" destOrd="0" presId="urn:microsoft.com/office/officeart/2018/5/layout/IconCircleLabelList"/>
    <dgm:cxn modelId="{17AD4228-5771-0A4E-863D-E31AB939F23C}" type="presParOf" srcId="{12CBA2E6-511F-49A2-8C3B-1FE19A054EF7}" destId="{9875FC3F-C539-4C2B-94DA-D4C39F076B14}" srcOrd="3" destOrd="0" presId="urn:microsoft.com/office/officeart/2018/5/layout/IconCircleLabelList"/>
    <dgm:cxn modelId="{75F68128-E881-D24C-9A86-FF861A1CB1DD}" type="presParOf" srcId="{D4250B76-E525-4275-9B0A-095504CF6389}" destId="{8906ED49-80E7-4034-B00B-D01BEE2EFAE4}" srcOrd="3" destOrd="0" presId="urn:microsoft.com/office/officeart/2018/5/layout/IconCircleLabelList"/>
    <dgm:cxn modelId="{A068E37D-3BD4-6843-AF26-2BAFAFAFD0AE}" type="presParOf" srcId="{D4250B76-E525-4275-9B0A-095504CF6389}" destId="{4C899037-A2C2-4B78-A076-C97664AB6A95}" srcOrd="4" destOrd="0" presId="urn:microsoft.com/office/officeart/2018/5/layout/IconCircleLabelList"/>
    <dgm:cxn modelId="{C3CB99AD-A60F-1C47-8CD0-2D8B4E784799}" type="presParOf" srcId="{4C899037-A2C2-4B78-A076-C97664AB6A95}" destId="{3B44955B-D1E1-4A4E-967A-5B6C58FAD1F5}" srcOrd="0" destOrd="0" presId="urn:microsoft.com/office/officeart/2018/5/layout/IconCircleLabelList"/>
    <dgm:cxn modelId="{66A84EF2-D81A-8047-852E-60120AD59787}" type="presParOf" srcId="{4C899037-A2C2-4B78-A076-C97664AB6A95}" destId="{F20C8ABB-B4F2-4A6A-9A40-A439BEFE88F4}" srcOrd="1" destOrd="0" presId="urn:microsoft.com/office/officeart/2018/5/layout/IconCircleLabelList"/>
    <dgm:cxn modelId="{D80BAABB-3F4B-BA45-A9FE-D85623A7D096}" type="presParOf" srcId="{4C899037-A2C2-4B78-A076-C97664AB6A95}" destId="{A8888ECE-B20F-4AB2-B5DE-D745465F54E0}" srcOrd="2" destOrd="0" presId="urn:microsoft.com/office/officeart/2018/5/layout/IconCircleLabelList"/>
    <dgm:cxn modelId="{50DB0171-7AD2-4D47-8DB5-A232B4673E40}" type="presParOf" srcId="{4C899037-A2C2-4B78-A076-C97664AB6A95}" destId="{31198CF2-AB0A-4328-A902-04F428860126}" srcOrd="3" destOrd="0" presId="urn:microsoft.com/office/officeart/2018/5/layout/IconCircleLabelList"/>
    <dgm:cxn modelId="{8F715C9F-C52A-574E-8499-A2B19503CA27}" type="presParOf" srcId="{D4250B76-E525-4275-9B0A-095504CF6389}" destId="{695C296C-623B-483B-81C7-1E190DD23876}" srcOrd="5" destOrd="0" presId="urn:microsoft.com/office/officeart/2018/5/layout/IconCircleLabelList"/>
    <dgm:cxn modelId="{D50A6BB9-4568-6D4D-B488-4AD80264588F}" type="presParOf" srcId="{D4250B76-E525-4275-9B0A-095504CF6389}" destId="{81248BE7-7C19-4405-A3B0-590D97F587FA}" srcOrd="6" destOrd="0" presId="urn:microsoft.com/office/officeart/2018/5/layout/IconCircleLabelList"/>
    <dgm:cxn modelId="{B059A74B-A2EC-5B49-B534-E4016564A019}" type="presParOf" srcId="{81248BE7-7C19-4405-A3B0-590D97F587FA}" destId="{8BC1B1ED-652A-417D-B1BD-21E13D6C1559}" srcOrd="0" destOrd="0" presId="urn:microsoft.com/office/officeart/2018/5/layout/IconCircleLabelList"/>
    <dgm:cxn modelId="{62CFF6C8-B922-304E-B6B5-162097DB27D8}" type="presParOf" srcId="{81248BE7-7C19-4405-A3B0-590D97F587FA}" destId="{798F3CD8-FAEE-496F-8CB3-F34C0CBDB29A}" srcOrd="1" destOrd="0" presId="urn:microsoft.com/office/officeart/2018/5/layout/IconCircleLabelList"/>
    <dgm:cxn modelId="{602DC56D-4A4F-124A-8DF9-AC5163C89B75}" type="presParOf" srcId="{81248BE7-7C19-4405-A3B0-590D97F587FA}" destId="{95B693E3-330F-4F89-8371-7B01CDE6D0AF}" srcOrd="2" destOrd="0" presId="urn:microsoft.com/office/officeart/2018/5/layout/IconCircleLabelList"/>
    <dgm:cxn modelId="{360F5740-C7C2-A34C-A548-54ABED4FC1EA}" type="presParOf" srcId="{81248BE7-7C19-4405-A3B0-590D97F587FA}" destId="{1665D460-B34D-4779-81E7-D213985D219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D4E483-1514-4A14-8A2A-2F98D18119D8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6DE6181-D5A9-4799-BCF6-EB9BAAA2F3DF}">
      <dgm:prSet/>
      <dgm:spPr/>
      <dgm:t>
        <a:bodyPr/>
        <a:lstStyle/>
        <a:p>
          <a:r>
            <a:rPr lang="en-PL" dirty="0"/>
            <a:t>FBI HATE CRIME DATA</a:t>
          </a:r>
          <a:endParaRPr lang="en-US" dirty="0"/>
        </a:p>
      </dgm:t>
    </dgm:pt>
    <dgm:pt modelId="{048EE247-695F-4B13-A5DC-B438D15DDE7C}" type="parTrans" cxnId="{9970732C-7265-4696-84E3-ED9F3F731BB8}">
      <dgm:prSet/>
      <dgm:spPr/>
      <dgm:t>
        <a:bodyPr/>
        <a:lstStyle/>
        <a:p>
          <a:endParaRPr lang="en-US"/>
        </a:p>
      </dgm:t>
    </dgm:pt>
    <dgm:pt modelId="{6E232BA4-BA2D-4024-83F1-B4405CDED640}" type="sibTrans" cxnId="{9970732C-7265-4696-84E3-ED9F3F731BB8}">
      <dgm:prSet/>
      <dgm:spPr/>
      <dgm:t>
        <a:bodyPr/>
        <a:lstStyle/>
        <a:p>
          <a:endParaRPr lang="en-US"/>
        </a:p>
      </dgm:t>
    </dgm:pt>
    <dgm:pt modelId="{74D37DDF-F064-440E-9871-5E56FF56A239}">
      <dgm:prSet/>
      <dgm:spPr/>
      <dgm:t>
        <a:bodyPr/>
        <a:lstStyle/>
        <a:p>
          <a:r>
            <a:rPr lang="en-PL" dirty="0"/>
            <a:t>RACE, ETHNICITY, RELIGION, SEXUAL ORIENTATION, GENDER AND GENDER IDENTITY CRIMES</a:t>
          </a:r>
          <a:endParaRPr lang="en-US" dirty="0"/>
        </a:p>
      </dgm:t>
    </dgm:pt>
    <dgm:pt modelId="{23C5CF52-AB52-4EC6-8B2A-2B96BDA98F31}" type="parTrans" cxnId="{CB1FAEC8-5597-489B-A970-FBF71D637EB4}">
      <dgm:prSet/>
      <dgm:spPr/>
      <dgm:t>
        <a:bodyPr/>
        <a:lstStyle/>
        <a:p>
          <a:endParaRPr lang="en-US"/>
        </a:p>
      </dgm:t>
    </dgm:pt>
    <dgm:pt modelId="{83A8797A-F25D-4208-A790-6283B6C4A01B}" type="sibTrans" cxnId="{CB1FAEC8-5597-489B-A970-FBF71D637EB4}">
      <dgm:prSet/>
      <dgm:spPr/>
      <dgm:t>
        <a:bodyPr/>
        <a:lstStyle/>
        <a:p>
          <a:endParaRPr lang="en-US"/>
        </a:p>
      </dgm:t>
    </dgm:pt>
    <dgm:pt modelId="{4B8CDDD7-1DEA-409D-869B-EA8706D8E8C5}">
      <dgm:prSet/>
      <dgm:spPr/>
      <dgm:t>
        <a:bodyPr/>
        <a:lstStyle/>
        <a:p>
          <a:r>
            <a:rPr lang="en-PL" dirty="0"/>
            <a:t>INFORMATION ON A STATE, CITY TYPE AND AGENCY LEVEL</a:t>
          </a:r>
          <a:endParaRPr lang="en-US" dirty="0"/>
        </a:p>
      </dgm:t>
    </dgm:pt>
    <dgm:pt modelId="{74E48DFC-ECD9-4149-9897-5360D9F5AAE9}" type="parTrans" cxnId="{F735EBFD-E66A-45D4-84D3-8101AE6124FA}">
      <dgm:prSet/>
      <dgm:spPr/>
      <dgm:t>
        <a:bodyPr/>
        <a:lstStyle/>
        <a:p>
          <a:endParaRPr lang="en-US"/>
        </a:p>
      </dgm:t>
    </dgm:pt>
    <dgm:pt modelId="{8AA5527D-0E4D-4631-B382-DAC68B7ED181}" type="sibTrans" cxnId="{F735EBFD-E66A-45D4-84D3-8101AE6124FA}">
      <dgm:prSet/>
      <dgm:spPr/>
      <dgm:t>
        <a:bodyPr/>
        <a:lstStyle/>
        <a:p>
          <a:endParaRPr lang="en-US"/>
        </a:p>
      </dgm:t>
    </dgm:pt>
    <dgm:pt modelId="{BB6402B7-D959-4F07-B715-193F74D4C621}">
      <dgm:prSet/>
      <dgm:spPr/>
      <dgm:t>
        <a:bodyPr/>
        <a:lstStyle/>
        <a:p>
          <a:r>
            <a:rPr lang="en-US" dirty="0"/>
            <a:t>2013 AND 2019</a:t>
          </a:r>
        </a:p>
      </dgm:t>
    </dgm:pt>
    <dgm:pt modelId="{88D710D3-1463-4E95-A3DD-73F4F09E854D}" type="parTrans" cxnId="{AEBD0E03-A91A-4D97-8E3E-CB7BAC4907C6}">
      <dgm:prSet/>
      <dgm:spPr/>
      <dgm:t>
        <a:bodyPr/>
        <a:lstStyle/>
        <a:p>
          <a:endParaRPr lang="en-US"/>
        </a:p>
      </dgm:t>
    </dgm:pt>
    <dgm:pt modelId="{4DA2E6BA-9AC1-457C-8B00-358FBEBE73CB}" type="sibTrans" cxnId="{AEBD0E03-A91A-4D97-8E3E-CB7BAC4907C6}">
      <dgm:prSet/>
      <dgm:spPr/>
      <dgm:t>
        <a:bodyPr/>
        <a:lstStyle/>
        <a:p>
          <a:endParaRPr lang="en-US"/>
        </a:p>
      </dgm:t>
    </dgm:pt>
    <dgm:pt modelId="{0D7AC973-F731-2443-B063-68A3DFCA4444}" type="pres">
      <dgm:prSet presAssocID="{13D4E483-1514-4A14-8A2A-2F98D18119D8}" presName="Name0" presStyleCnt="0">
        <dgm:presLayoutVars>
          <dgm:dir/>
          <dgm:animLvl val="lvl"/>
          <dgm:resizeHandles val="exact"/>
        </dgm:presLayoutVars>
      </dgm:prSet>
      <dgm:spPr/>
    </dgm:pt>
    <dgm:pt modelId="{80A4D14F-1839-8549-9A66-1F62627EC685}" type="pres">
      <dgm:prSet presAssocID="{D6DE6181-D5A9-4799-BCF6-EB9BAAA2F3DF}" presName="linNode" presStyleCnt="0"/>
      <dgm:spPr/>
    </dgm:pt>
    <dgm:pt modelId="{EFB28164-0248-E042-8345-DBAABD4050B7}" type="pres">
      <dgm:prSet presAssocID="{D6DE6181-D5A9-4799-BCF6-EB9BAAA2F3DF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BBEB1169-A25B-5945-BF71-A728E087A2CF}" type="pres">
      <dgm:prSet presAssocID="{6E232BA4-BA2D-4024-83F1-B4405CDED640}" presName="sp" presStyleCnt="0"/>
      <dgm:spPr/>
    </dgm:pt>
    <dgm:pt modelId="{21C67017-A30D-DC4F-A5C4-F343C2CC1375}" type="pres">
      <dgm:prSet presAssocID="{74D37DDF-F064-440E-9871-5E56FF56A239}" presName="linNode" presStyleCnt="0"/>
      <dgm:spPr/>
    </dgm:pt>
    <dgm:pt modelId="{3B484C10-A61D-6440-8B9B-1BBD094D3D3F}" type="pres">
      <dgm:prSet presAssocID="{74D37DDF-F064-440E-9871-5E56FF56A239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45EDF8B4-2623-0A45-9664-0D34CE7CD816}" type="pres">
      <dgm:prSet presAssocID="{83A8797A-F25D-4208-A790-6283B6C4A01B}" presName="sp" presStyleCnt="0"/>
      <dgm:spPr/>
    </dgm:pt>
    <dgm:pt modelId="{E604C82B-D86D-3A42-8EEC-7265981B2610}" type="pres">
      <dgm:prSet presAssocID="{4B8CDDD7-1DEA-409D-869B-EA8706D8E8C5}" presName="linNode" presStyleCnt="0"/>
      <dgm:spPr/>
    </dgm:pt>
    <dgm:pt modelId="{27E01DF6-DAD6-F641-9782-56A21E340542}" type="pres">
      <dgm:prSet presAssocID="{4B8CDDD7-1DEA-409D-869B-EA8706D8E8C5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0F00517F-615A-EB4B-9629-D7282EA05AF4}" type="pres">
      <dgm:prSet presAssocID="{8AA5527D-0E4D-4631-B382-DAC68B7ED181}" presName="sp" presStyleCnt="0"/>
      <dgm:spPr/>
    </dgm:pt>
    <dgm:pt modelId="{3B64CA37-295C-6A40-A5E0-17C5A0339A68}" type="pres">
      <dgm:prSet presAssocID="{BB6402B7-D959-4F07-B715-193F74D4C621}" presName="linNode" presStyleCnt="0"/>
      <dgm:spPr/>
    </dgm:pt>
    <dgm:pt modelId="{3F00F0E2-71F2-9049-BF4E-3AFC8D666ADA}" type="pres">
      <dgm:prSet presAssocID="{BB6402B7-D959-4F07-B715-193F74D4C621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AEBD0E03-A91A-4D97-8E3E-CB7BAC4907C6}" srcId="{13D4E483-1514-4A14-8A2A-2F98D18119D8}" destId="{BB6402B7-D959-4F07-B715-193F74D4C621}" srcOrd="3" destOrd="0" parTransId="{88D710D3-1463-4E95-A3DD-73F4F09E854D}" sibTransId="{4DA2E6BA-9AC1-457C-8B00-358FBEBE73CB}"/>
    <dgm:cxn modelId="{43A58616-1121-B041-B9DC-7F8FBD4688F4}" type="presOf" srcId="{4B8CDDD7-1DEA-409D-869B-EA8706D8E8C5}" destId="{27E01DF6-DAD6-F641-9782-56A21E340542}" srcOrd="0" destOrd="0" presId="urn:microsoft.com/office/officeart/2005/8/layout/vList5"/>
    <dgm:cxn modelId="{9970732C-7265-4696-84E3-ED9F3F731BB8}" srcId="{13D4E483-1514-4A14-8A2A-2F98D18119D8}" destId="{D6DE6181-D5A9-4799-BCF6-EB9BAAA2F3DF}" srcOrd="0" destOrd="0" parTransId="{048EE247-695F-4B13-A5DC-B438D15DDE7C}" sibTransId="{6E232BA4-BA2D-4024-83F1-B4405CDED640}"/>
    <dgm:cxn modelId="{FFA93937-B09D-F448-8FF0-261E04911B79}" type="presOf" srcId="{13D4E483-1514-4A14-8A2A-2F98D18119D8}" destId="{0D7AC973-F731-2443-B063-68A3DFCA4444}" srcOrd="0" destOrd="0" presId="urn:microsoft.com/office/officeart/2005/8/layout/vList5"/>
    <dgm:cxn modelId="{6FBB0F84-D355-0B4D-AE16-518EB0C6F77A}" type="presOf" srcId="{D6DE6181-D5A9-4799-BCF6-EB9BAAA2F3DF}" destId="{EFB28164-0248-E042-8345-DBAABD4050B7}" srcOrd="0" destOrd="0" presId="urn:microsoft.com/office/officeart/2005/8/layout/vList5"/>
    <dgm:cxn modelId="{9DD165B0-E054-1948-8D7A-945E41B06D49}" type="presOf" srcId="{BB6402B7-D959-4F07-B715-193F74D4C621}" destId="{3F00F0E2-71F2-9049-BF4E-3AFC8D666ADA}" srcOrd="0" destOrd="0" presId="urn:microsoft.com/office/officeart/2005/8/layout/vList5"/>
    <dgm:cxn modelId="{CB1FAEC8-5597-489B-A970-FBF71D637EB4}" srcId="{13D4E483-1514-4A14-8A2A-2F98D18119D8}" destId="{74D37DDF-F064-440E-9871-5E56FF56A239}" srcOrd="1" destOrd="0" parTransId="{23C5CF52-AB52-4EC6-8B2A-2B96BDA98F31}" sibTransId="{83A8797A-F25D-4208-A790-6283B6C4A01B}"/>
    <dgm:cxn modelId="{32204ECF-A432-8E46-952D-63D419795C2C}" type="presOf" srcId="{74D37DDF-F064-440E-9871-5E56FF56A239}" destId="{3B484C10-A61D-6440-8B9B-1BBD094D3D3F}" srcOrd="0" destOrd="0" presId="urn:microsoft.com/office/officeart/2005/8/layout/vList5"/>
    <dgm:cxn modelId="{F735EBFD-E66A-45D4-84D3-8101AE6124FA}" srcId="{13D4E483-1514-4A14-8A2A-2F98D18119D8}" destId="{4B8CDDD7-1DEA-409D-869B-EA8706D8E8C5}" srcOrd="2" destOrd="0" parTransId="{74E48DFC-ECD9-4149-9897-5360D9F5AAE9}" sibTransId="{8AA5527D-0E4D-4631-B382-DAC68B7ED181}"/>
    <dgm:cxn modelId="{194A9799-61B3-FD43-BCDD-AE2D6DB5E874}" type="presParOf" srcId="{0D7AC973-F731-2443-B063-68A3DFCA4444}" destId="{80A4D14F-1839-8549-9A66-1F62627EC685}" srcOrd="0" destOrd="0" presId="urn:microsoft.com/office/officeart/2005/8/layout/vList5"/>
    <dgm:cxn modelId="{9600DC84-78ED-0D41-8077-0290CD659512}" type="presParOf" srcId="{80A4D14F-1839-8549-9A66-1F62627EC685}" destId="{EFB28164-0248-E042-8345-DBAABD4050B7}" srcOrd="0" destOrd="0" presId="urn:microsoft.com/office/officeart/2005/8/layout/vList5"/>
    <dgm:cxn modelId="{F14007AA-D988-774E-AC1B-E0F185104429}" type="presParOf" srcId="{0D7AC973-F731-2443-B063-68A3DFCA4444}" destId="{BBEB1169-A25B-5945-BF71-A728E087A2CF}" srcOrd="1" destOrd="0" presId="urn:microsoft.com/office/officeart/2005/8/layout/vList5"/>
    <dgm:cxn modelId="{CAE3B802-F703-6640-8F3F-D15F6C893E63}" type="presParOf" srcId="{0D7AC973-F731-2443-B063-68A3DFCA4444}" destId="{21C67017-A30D-DC4F-A5C4-F343C2CC1375}" srcOrd="2" destOrd="0" presId="urn:microsoft.com/office/officeart/2005/8/layout/vList5"/>
    <dgm:cxn modelId="{0A6E4C50-3062-8043-9F19-8B991639EDD2}" type="presParOf" srcId="{21C67017-A30D-DC4F-A5C4-F343C2CC1375}" destId="{3B484C10-A61D-6440-8B9B-1BBD094D3D3F}" srcOrd="0" destOrd="0" presId="urn:microsoft.com/office/officeart/2005/8/layout/vList5"/>
    <dgm:cxn modelId="{73E047DD-FC16-C14F-BF90-DB10BCFDC359}" type="presParOf" srcId="{0D7AC973-F731-2443-B063-68A3DFCA4444}" destId="{45EDF8B4-2623-0A45-9664-0D34CE7CD816}" srcOrd="3" destOrd="0" presId="urn:microsoft.com/office/officeart/2005/8/layout/vList5"/>
    <dgm:cxn modelId="{54E5D252-1873-C844-BE97-5E635ABF7645}" type="presParOf" srcId="{0D7AC973-F731-2443-B063-68A3DFCA4444}" destId="{E604C82B-D86D-3A42-8EEC-7265981B2610}" srcOrd="4" destOrd="0" presId="urn:microsoft.com/office/officeart/2005/8/layout/vList5"/>
    <dgm:cxn modelId="{3653E377-A545-9543-981D-A80AA0FBDE5A}" type="presParOf" srcId="{E604C82B-D86D-3A42-8EEC-7265981B2610}" destId="{27E01DF6-DAD6-F641-9782-56A21E340542}" srcOrd="0" destOrd="0" presId="urn:microsoft.com/office/officeart/2005/8/layout/vList5"/>
    <dgm:cxn modelId="{6C861643-B93B-8545-A8EB-F7613A0968C2}" type="presParOf" srcId="{0D7AC973-F731-2443-B063-68A3DFCA4444}" destId="{0F00517F-615A-EB4B-9629-D7282EA05AF4}" srcOrd="5" destOrd="0" presId="urn:microsoft.com/office/officeart/2005/8/layout/vList5"/>
    <dgm:cxn modelId="{AA22BB4F-B587-6C48-BBA5-410DFAEE7429}" type="presParOf" srcId="{0D7AC973-F731-2443-B063-68A3DFCA4444}" destId="{3B64CA37-295C-6A40-A5E0-17C5A0339A68}" srcOrd="6" destOrd="0" presId="urn:microsoft.com/office/officeart/2005/8/layout/vList5"/>
    <dgm:cxn modelId="{9D923F7C-3E2C-DB4A-9A82-1D52C6DFB45B}" type="presParOf" srcId="{3B64CA37-295C-6A40-A5E0-17C5A0339A68}" destId="{3F00F0E2-71F2-9049-BF4E-3AFC8D666ADA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3D4E483-1514-4A14-8A2A-2F98D18119D8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6DE6181-D5A9-4799-BCF6-EB9BAAA2F3DF}">
      <dgm:prSet/>
      <dgm:spPr/>
      <dgm:t>
        <a:bodyPr/>
        <a:lstStyle/>
        <a:p>
          <a:r>
            <a:rPr lang="en-US" dirty="0"/>
            <a:t>ARE THERE ANY AGENCY TYPES REPORTING HIGHER HATE CRIME STATS THAN OTHERS?</a:t>
          </a:r>
        </a:p>
      </dgm:t>
    </dgm:pt>
    <dgm:pt modelId="{048EE247-695F-4B13-A5DC-B438D15DDE7C}" type="parTrans" cxnId="{9970732C-7265-4696-84E3-ED9F3F731BB8}">
      <dgm:prSet/>
      <dgm:spPr/>
      <dgm:t>
        <a:bodyPr/>
        <a:lstStyle/>
        <a:p>
          <a:endParaRPr lang="en-US"/>
        </a:p>
      </dgm:t>
    </dgm:pt>
    <dgm:pt modelId="{6E232BA4-BA2D-4024-83F1-B4405CDED640}" type="sibTrans" cxnId="{9970732C-7265-4696-84E3-ED9F3F731BB8}">
      <dgm:prSet/>
      <dgm:spPr/>
      <dgm:t>
        <a:bodyPr/>
        <a:lstStyle/>
        <a:p>
          <a:endParaRPr lang="en-US"/>
        </a:p>
      </dgm:t>
    </dgm:pt>
    <dgm:pt modelId="{74D37DDF-F064-440E-9871-5E56FF56A239}">
      <dgm:prSet/>
      <dgm:spPr/>
      <dgm:t>
        <a:bodyPr/>
        <a:lstStyle/>
        <a:p>
          <a:r>
            <a:rPr lang="en-US" dirty="0"/>
            <a:t>IS THERE A CORRELATION BETWEEN THE STATE AND TIME OF THE YEAR?</a:t>
          </a:r>
        </a:p>
      </dgm:t>
    </dgm:pt>
    <dgm:pt modelId="{23C5CF52-AB52-4EC6-8B2A-2B96BDA98F31}" type="parTrans" cxnId="{CB1FAEC8-5597-489B-A970-FBF71D637EB4}">
      <dgm:prSet/>
      <dgm:spPr/>
      <dgm:t>
        <a:bodyPr/>
        <a:lstStyle/>
        <a:p>
          <a:endParaRPr lang="en-US"/>
        </a:p>
      </dgm:t>
    </dgm:pt>
    <dgm:pt modelId="{83A8797A-F25D-4208-A790-6283B6C4A01B}" type="sibTrans" cxnId="{CB1FAEC8-5597-489B-A970-FBF71D637EB4}">
      <dgm:prSet/>
      <dgm:spPr/>
      <dgm:t>
        <a:bodyPr/>
        <a:lstStyle/>
        <a:p>
          <a:endParaRPr lang="en-US"/>
        </a:p>
      </dgm:t>
    </dgm:pt>
    <dgm:pt modelId="{4B8CDDD7-1DEA-409D-869B-EA8706D8E8C5}">
      <dgm:prSet/>
      <dgm:spPr/>
      <dgm:t>
        <a:bodyPr/>
        <a:lstStyle/>
        <a:p>
          <a:r>
            <a:rPr lang="en-GB" dirty="0"/>
            <a:t>I</a:t>
          </a:r>
          <a:r>
            <a:rPr lang="en-US" dirty="0"/>
            <a:t>S THERE A CORRELATION BETWEEN THE AGENCY’S POPULATION AND THE VARIOUS HATE CRIME TYPES?</a:t>
          </a:r>
        </a:p>
      </dgm:t>
    </dgm:pt>
    <dgm:pt modelId="{74E48DFC-ECD9-4149-9897-5360D9F5AAE9}" type="parTrans" cxnId="{F735EBFD-E66A-45D4-84D3-8101AE6124FA}">
      <dgm:prSet/>
      <dgm:spPr/>
      <dgm:t>
        <a:bodyPr/>
        <a:lstStyle/>
        <a:p>
          <a:endParaRPr lang="en-US"/>
        </a:p>
      </dgm:t>
    </dgm:pt>
    <dgm:pt modelId="{8AA5527D-0E4D-4631-B382-DAC68B7ED181}" type="sibTrans" cxnId="{F735EBFD-E66A-45D4-84D3-8101AE6124FA}">
      <dgm:prSet/>
      <dgm:spPr/>
      <dgm:t>
        <a:bodyPr/>
        <a:lstStyle/>
        <a:p>
          <a:endParaRPr lang="en-US"/>
        </a:p>
      </dgm:t>
    </dgm:pt>
    <dgm:pt modelId="{BB6402B7-D959-4F07-B715-193F74D4C621}">
      <dgm:prSet/>
      <dgm:spPr/>
      <dgm:t>
        <a:bodyPr/>
        <a:lstStyle/>
        <a:p>
          <a:r>
            <a:rPr lang="en-US" dirty="0"/>
            <a:t>DID THE HATE CRIME STATS CHANGE OVER TIME? WAS THERE A CHANGE BETWEEN DIFFERENT TYPES OR BETWEEN THE STATES?</a:t>
          </a:r>
        </a:p>
      </dgm:t>
    </dgm:pt>
    <dgm:pt modelId="{88D710D3-1463-4E95-A3DD-73F4F09E854D}" type="parTrans" cxnId="{AEBD0E03-A91A-4D97-8E3E-CB7BAC4907C6}">
      <dgm:prSet/>
      <dgm:spPr/>
      <dgm:t>
        <a:bodyPr/>
        <a:lstStyle/>
        <a:p>
          <a:endParaRPr lang="en-US"/>
        </a:p>
      </dgm:t>
    </dgm:pt>
    <dgm:pt modelId="{4DA2E6BA-9AC1-457C-8B00-358FBEBE73CB}" type="sibTrans" cxnId="{AEBD0E03-A91A-4D97-8E3E-CB7BAC4907C6}">
      <dgm:prSet/>
      <dgm:spPr/>
      <dgm:t>
        <a:bodyPr/>
        <a:lstStyle/>
        <a:p>
          <a:endParaRPr lang="en-US"/>
        </a:p>
      </dgm:t>
    </dgm:pt>
    <dgm:pt modelId="{0D7AC973-F731-2443-B063-68A3DFCA4444}" type="pres">
      <dgm:prSet presAssocID="{13D4E483-1514-4A14-8A2A-2F98D18119D8}" presName="Name0" presStyleCnt="0">
        <dgm:presLayoutVars>
          <dgm:dir/>
          <dgm:animLvl val="lvl"/>
          <dgm:resizeHandles val="exact"/>
        </dgm:presLayoutVars>
      </dgm:prSet>
      <dgm:spPr/>
    </dgm:pt>
    <dgm:pt modelId="{80A4D14F-1839-8549-9A66-1F62627EC685}" type="pres">
      <dgm:prSet presAssocID="{D6DE6181-D5A9-4799-BCF6-EB9BAAA2F3DF}" presName="linNode" presStyleCnt="0"/>
      <dgm:spPr/>
    </dgm:pt>
    <dgm:pt modelId="{EFB28164-0248-E042-8345-DBAABD4050B7}" type="pres">
      <dgm:prSet presAssocID="{D6DE6181-D5A9-4799-BCF6-EB9BAAA2F3DF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BBEB1169-A25B-5945-BF71-A728E087A2CF}" type="pres">
      <dgm:prSet presAssocID="{6E232BA4-BA2D-4024-83F1-B4405CDED640}" presName="sp" presStyleCnt="0"/>
      <dgm:spPr/>
    </dgm:pt>
    <dgm:pt modelId="{21C67017-A30D-DC4F-A5C4-F343C2CC1375}" type="pres">
      <dgm:prSet presAssocID="{74D37DDF-F064-440E-9871-5E56FF56A239}" presName="linNode" presStyleCnt="0"/>
      <dgm:spPr/>
    </dgm:pt>
    <dgm:pt modelId="{3B484C10-A61D-6440-8B9B-1BBD094D3D3F}" type="pres">
      <dgm:prSet presAssocID="{74D37DDF-F064-440E-9871-5E56FF56A239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45EDF8B4-2623-0A45-9664-0D34CE7CD816}" type="pres">
      <dgm:prSet presAssocID="{83A8797A-F25D-4208-A790-6283B6C4A01B}" presName="sp" presStyleCnt="0"/>
      <dgm:spPr/>
    </dgm:pt>
    <dgm:pt modelId="{E604C82B-D86D-3A42-8EEC-7265981B2610}" type="pres">
      <dgm:prSet presAssocID="{4B8CDDD7-1DEA-409D-869B-EA8706D8E8C5}" presName="linNode" presStyleCnt="0"/>
      <dgm:spPr/>
    </dgm:pt>
    <dgm:pt modelId="{27E01DF6-DAD6-F641-9782-56A21E340542}" type="pres">
      <dgm:prSet presAssocID="{4B8CDDD7-1DEA-409D-869B-EA8706D8E8C5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0F00517F-615A-EB4B-9629-D7282EA05AF4}" type="pres">
      <dgm:prSet presAssocID="{8AA5527D-0E4D-4631-B382-DAC68B7ED181}" presName="sp" presStyleCnt="0"/>
      <dgm:spPr/>
    </dgm:pt>
    <dgm:pt modelId="{3B64CA37-295C-6A40-A5E0-17C5A0339A68}" type="pres">
      <dgm:prSet presAssocID="{BB6402B7-D959-4F07-B715-193F74D4C621}" presName="linNode" presStyleCnt="0"/>
      <dgm:spPr/>
    </dgm:pt>
    <dgm:pt modelId="{3F00F0E2-71F2-9049-BF4E-3AFC8D666ADA}" type="pres">
      <dgm:prSet presAssocID="{BB6402B7-D959-4F07-B715-193F74D4C621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AEBD0E03-A91A-4D97-8E3E-CB7BAC4907C6}" srcId="{13D4E483-1514-4A14-8A2A-2F98D18119D8}" destId="{BB6402B7-D959-4F07-B715-193F74D4C621}" srcOrd="3" destOrd="0" parTransId="{88D710D3-1463-4E95-A3DD-73F4F09E854D}" sibTransId="{4DA2E6BA-9AC1-457C-8B00-358FBEBE73CB}"/>
    <dgm:cxn modelId="{43A58616-1121-B041-B9DC-7F8FBD4688F4}" type="presOf" srcId="{4B8CDDD7-1DEA-409D-869B-EA8706D8E8C5}" destId="{27E01DF6-DAD6-F641-9782-56A21E340542}" srcOrd="0" destOrd="0" presId="urn:microsoft.com/office/officeart/2005/8/layout/vList5"/>
    <dgm:cxn modelId="{9970732C-7265-4696-84E3-ED9F3F731BB8}" srcId="{13D4E483-1514-4A14-8A2A-2F98D18119D8}" destId="{D6DE6181-D5A9-4799-BCF6-EB9BAAA2F3DF}" srcOrd="0" destOrd="0" parTransId="{048EE247-695F-4B13-A5DC-B438D15DDE7C}" sibTransId="{6E232BA4-BA2D-4024-83F1-B4405CDED640}"/>
    <dgm:cxn modelId="{FFA93937-B09D-F448-8FF0-261E04911B79}" type="presOf" srcId="{13D4E483-1514-4A14-8A2A-2F98D18119D8}" destId="{0D7AC973-F731-2443-B063-68A3DFCA4444}" srcOrd="0" destOrd="0" presId="urn:microsoft.com/office/officeart/2005/8/layout/vList5"/>
    <dgm:cxn modelId="{6FBB0F84-D355-0B4D-AE16-518EB0C6F77A}" type="presOf" srcId="{D6DE6181-D5A9-4799-BCF6-EB9BAAA2F3DF}" destId="{EFB28164-0248-E042-8345-DBAABD4050B7}" srcOrd="0" destOrd="0" presId="urn:microsoft.com/office/officeart/2005/8/layout/vList5"/>
    <dgm:cxn modelId="{9DD165B0-E054-1948-8D7A-945E41B06D49}" type="presOf" srcId="{BB6402B7-D959-4F07-B715-193F74D4C621}" destId="{3F00F0E2-71F2-9049-BF4E-3AFC8D666ADA}" srcOrd="0" destOrd="0" presId="urn:microsoft.com/office/officeart/2005/8/layout/vList5"/>
    <dgm:cxn modelId="{CB1FAEC8-5597-489B-A970-FBF71D637EB4}" srcId="{13D4E483-1514-4A14-8A2A-2F98D18119D8}" destId="{74D37DDF-F064-440E-9871-5E56FF56A239}" srcOrd="1" destOrd="0" parTransId="{23C5CF52-AB52-4EC6-8B2A-2B96BDA98F31}" sibTransId="{83A8797A-F25D-4208-A790-6283B6C4A01B}"/>
    <dgm:cxn modelId="{32204ECF-A432-8E46-952D-63D419795C2C}" type="presOf" srcId="{74D37DDF-F064-440E-9871-5E56FF56A239}" destId="{3B484C10-A61D-6440-8B9B-1BBD094D3D3F}" srcOrd="0" destOrd="0" presId="urn:microsoft.com/office/officeart/2005/8/layout/vList5"/>
    <dgm:cxn modelId="{F735EBFD-E66A-45D4-84D3-8101AE6124FA}" srcId="{13D4E483-1514-4A14-8A2A-2F98D18119D8}" destId="{4B8CDDD7-1DEA-409D-869B-EA8706D8E8C5}" srcOrd="2" destOrd="0" parTransId="{74E48DFC-ECD9-4149-9897-5360D9F5AAE9}" sibTransId="{8AA5527D-0E4D-4631-B382-DAC68B7ED181}"/>
    <dgm:cxn modelId="{194A9799-61B3-FD43-BCDD-AE2D6DB5E874}" type="presParOf" srcId="{0D7AC973-F731-2443-B063-68A3DFCA4444}" destId="{80A4D14F-1839-8549-9A66-1F62627EC685}" srcOrd="0" destOrd="0" presId="urn:microsoft.com/office/officeart/2005/8/layout/vList5"/>
    <dgm:cxn modelId="{9600DC84-78ED-0D41-8077-0290CD659512}" type="presParOf" srcId="{80A4D14F-1839-8549-9A66-1F62627EC685}" destId="{EFB28164-0248-E042-8345-DBAABD4050B7}" srcOrd="0" destOrd="0" presId="urn:microsoft.com/office/officeart/2005/8/layout/vList5"/>
    <dgm:cxn modelId="{F14007AA-D988-774E-AC1B-E0F185104429}" type="presParOf" srcId="{0D7AC973-F731-2443-B063-68A3DFCA4444}" destId="{BBEB1169-A25B-5945-BF71-A728E087A2CF}" srcOrd="1" destOrd="0" presId="urn:microsoft.com/office/officeart/2005/8/layout/vList5"/>
    <dgm:cxn modelId="{CAE3B802-F703-6640-8F3F-D15F6C893E63}" type="presParOf" srcId="{0D7AC973-F731-2443-B063-68A3DFCA4444}" destId="{21C67017-A30D-DC4F-A5C4-F343C2CC1375}" srcOrd="2" destOrd="0" presId="urn:microsoft.com/office/officeart/2005/8/layout/vList5"/>
    <dgm:cxn modelId="{0A6E4C50-3062-8043-9F19-8B991639EDD2}" type="presParOf" srcId="{21C67017-A30D-DC4F-A5C4-F343C2CC1375}" destId="{3B484C10-A61D-6440-8B9B-1BBD094D3D3F}" srcOrd="0" destOrd="0" presId="urn:microsoft.com/office/officeart/2005/8/layout/vList5"/>
    <dgm:cxn modelId="{73E047DD-FC16-C14F-BF90-DB10BCFDC359}" type="presParOf" srcId="{0D7AC973-F731-2443-B063-68A3DFCA4444}" destId="{45EDF8B4-2623-0A45-9664-0D34CE7CD816}" srcOrd="3" destOrd="0" presId="urn:microsoft.com/office/officeart/2005/8/layout/vList5"/>
    <dgm:cxn modelId="{54E5D252-1873-C844-BE97-5E635ABF7645}" type="presParOf" srcId="{0D7AC973-F731-2443-B063-68A3DFCA4444}" destId="{E604C82B-D86D-3A42-8EEC-7265981B2610}" srcOrd="4" destOrd="0" presId="urn:microsoft.com/office/officeart/2005/8/layout/vList5"/>
    <dgm:cxn modelId="{3653E377-A545-9543-981D-A80AA0FBDE5A}" type="presParOf" srcId="{E604C82B-D86D-3A42-8EEC-7265981B2610}" destId="{27E01DF6-DAD6-F641-9782-56A21E340542}" srcOrd="0" destOrd="0" presId="urn:microsoft.com/office/officeart/2005/8/layout/vList5"/>
    <dgm:cxn modelId="{6C861643-B93B-8545-A8EB-F7613A0968C2}" type="presParOf" srcId="{0D7AC973-F731-2443-B063-68A3DFCA4444}" destId="{0F00517F-615A-EB4B-9629-D7282EA05AF4}" srcOrd="5" destOrd="0" presId="urn:microsoft.com/office/officeart/2005/8/layout/vList5"/>
    <dgm:cxn modelId="{AA22BB4F-B587-6C48-BBA5-410DFAEE7429}" type="presParOf" srcId="{0D7AC973-F731-2443-B063-68A3DFCA4444}" destId="{3B64CA37-295C-6A40-A5E0-17C5A0339A68}" srcOrd="6" destOrd="0" presId="urn:microsoft.com/office/officeart/2005/8/layout/vList5"/>
    <dgm:cxn modelId="{9D923F7C-3E2C-DB4A-9A82-1D52C6DFB45B}" type="presParOf" srcId="{3B64CA37-295C-6A40-A5E0-17C5A0339A68}" destId="{3F00F0E2-71F2-9049-BF4E-3AFC8D666ADA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37A3276-36C1-45E0-AE01-2866C36D7BEE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DB8F94-1B04-4574-9EAA-9FEDBC2115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CLEANING: N</a:t>
          </a:r>
          <a:r>
            <a:rPr lang="en-GB"/>
            <a:t>As REPLACED WITH 0</a:t>
          </a:r>
          <a:endParaRPr lang="en-US"/>
        </a:p>
      </dgm:t>
    </dgm:pt>
    <dgm:pt modelId="{403D8006-914E-47B9-B4EC-904AD3FDC301}" type="parTrans" cxnId="{9A30DD85-03C5-49E3-9FED-833406B854C7}">
      <dgm:prSet/>
      <dgm:spPr/>
      <dgm:t>
        <a:bodyPr/>
        <a:lstStyle/>
        <a:p>
          <a:endParaRPr lang="en-US"/>
        </a:p>
      </dgm:t>
    </dgm:pt>
    <dgm:pt modelId="{82FA387D-8476-4A23-BA42-AC55D651CE14}" type="sibTrans" cxnId="{9A30DD85-03C5-49E3-9FED-833406B854C7}">
      <dgm:prSet/>
      <dgm:spPr/>
      <dgm:t>
        <a:bodyPr/>
        <a:lstStyle/>
        <a:p>
          <a:endParaRPr lang="en-US"/>
        </a:p>
      </dgm:t>
    </dgm:pt>
    <dgm:pt modelId="{E7D3A3B2-B39C-4E9C-BBA0-9838283E246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PARTLY GEOGRAPHIC DATA: USE OF CHOROPLETH MAP</a:t>
          </a:r>
          <a:endParaRPr lang="en-US"/>
        </a:p>
      </dgm:t>
    </dgm:pt>
    <dgm:pt modelId="{8D8E2034-C7A7-42AA-AA97-F164645AC8FE}" type="parTrans" cxnId="{CDD9F37D-D794-4D9E-9B0F-E9CFB7CF33D5}">
      <dgm:prSet/>
      <dgm:spPr/>
      <dgm:t>
        <a:bodyPr/>
        <a:lstStyle/>
        <a:p>
          <a:endParaRPr lang="en-US"/>
        </a:p>
      </dgm:t>
    </dgm:pt>
    <dgm:pt modelId="{DC2D19EE-56B4-4847-909B-791D54133996}" type="sibTrans" cxnId="{CDD9F37D-D794-4D9E-9B0F-E9CFB7CF33D5}">
      <dgm:prSet/>
      <dgm:spPr/>
      <dgm:t>
        <a:bodyPr/>
        <a:lstStyle/>
        <a:p>
          <a:endParaRPr lang="en-US"/>
        </a:p>
      </dgm:t>
    </dgm:pt>
    <dgm:pt modelId="{C388FA42-9F08-481A-89F2-B1D673F21C94}" type="pres">
      <dgm:prSet presAssocID="{637A3276-36C1-45E0-AE01-2866C36D7BEE}" presName="root" presStyleCnt="0">
        <dgm:presLayoutVars>
          <dgm:dir/>
          <dgm:resizeHandles val="exact"/>
        </dgm:presLayoutVars>
      </dgm:prSet>
      <dgm:spPr/>
    </dgm:pt>
    <dgm:pt modelId="{8F3EC944-ED3B-4799-A14B-9C117FF0A14A}" type="pres">
      <dgm:prSet presAssocID="{6EDB8F94-1B04-4574-9EAA-9FEDBC211541}" presName="compNode" presStyleCnt="0"/>
      <dgm:spPr/>
    </dgm:pt>
    <dgm:pt modelId="{A69034E7-7F9A-4B07-8DCF-854C8B6B4FEC}" type="pres">
      <dgm:prSet presAssocID="{6EDB8F94-1B04-4574-9EAA-9FEDBC21154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9CACF8F-2E03-4799-8203-28E6992A2717}" type="pres">
      <dgm:prSet presAssocID="{6EDB8F94-1B04-4574-9EAA-9FEDBC211541}" presName="spaceRect" presStyleCnt="0"/>
      <dgm:spPr/>
    </dgm:pt>
    <dgm:pt modelId="{1D55A66E-8BDB-4D2E-AB86-CB0E16CA7CF3}" type="pres">
      <dgm:prSet presAssocID="{6EDB8F94-1B04-4574-9EAA-9FEDBC211541}" presName="textRect" presStyleLbl="revTx" presStyleIdx="0" presStyleCnt="2">
        <dgm:presLayoutVars>
          <dgm:chMax val="1"/>
          <dgm:chPref val="1"/>
        </dgm:presLayoutVars>
      </dgm:prSet>
      <dgm:spPr/>
    </dgm:pt>
    <dgm:pt modelId="{287E8E65-FF91-470E-BDDC-58279FA0C1BE}" type="pres">
      <dgm:prSet presAssocID="{82FA387D-8476-4A23-BA42-AC55D651CE14}" presName="sibTrans" presStyleCnt="0"/>
      <dgm:spPr/>
    </dgm:pt>
    <dgm:pt modelId="{F7F33A22-AA20-42F4-98B7-BBD06984B548}" type="pres">
      <dgm:prSet presAssocID="{E7D3A3B2-B39C-4E9C-BBA0-9838283E246D}" presName="compNode" presStyleCnt="0"/>
      <dgm:spPr/>
    </dgm:pt>
    <dgm:pt modelId="{F404F79A-23A3-4B35-948C-1B66CFCDD379}" type="pres">
      <dgm:prSet presAssocID="{E7D3A3B2-B39C-4E9C-BBA0-9838283E246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0DDA6142-7CB1-4655-BA63-762B27BD52BF}" type="pres">
      <dgm:prSet presAssocID="{E7D3A3B2-B39C-4E9C-BBA0-9838283E246D}" presName="spaceRect" presStyleCnt="0"/>
      <dgm:spPr/>
    </dgm:pt>
    <dgm:pt modelId="{2ECE5532-6511-4FF6-A696-F50D112CA85A}" type="pres">
      <dgm:prSet presAssocID="{E7D3A3B2-B39C-4E9C-BBA0-9838283E246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A30AF21-F775-454E-9F9C-168E7AE455BC}" type="presOf" srcId="{E7D3A3B2-B39C-4E9C-BBA0-9838283E246D}" destId="{2ECE5532-6511-4FF6-A696-F50D112CA85A}" srcOrd="0" destOrd="0" presId="urn:microsoft.com/office/officeart/2018/2/layout/IconLabelList"/>
    <dgm:cxn modelId="{A3020549-6B37-4140-9094-54D78AA3BBA7}" type="presOf" srcId="{637A3276-36C1-45E0-AE01-2866C36D7BEE}" destId="{C388FA42-9F08-481A-89F2-B1D673F21C94}" srcOrd="0" destOrd="0" presId="urn:microsoft.com/office/officeart/2018/2/layout/IconLabelList"/>
    <dgm:cxn modelId="{CDD9F37D-D794-4D9E-9B0F-E9CFB7CF33D5}" srcId="{637A3276-36C1-45E0-AE01-2866C36D7BEE}" destId="{E7D3A3B2-B39C-4E9C-BBA0-9838283E246D}" srcOrd="1" destOrd="0" parTransId="{8D8E2034-C7A7-42AA-AA97-F164645AC8FE}" sibTransId="{DC2D19EE-56B4-4847-909B-791D54133996}"/>
    <dgm:cxn modelId="{9A30DD85-03C5-49E3-9FED-833406B854C7}" srcId="{637A3276-36C1-45E0-AE01-2866C36D7BEE}" destId="{6EDB8F94-1B04-4574-9EAA-9FEDBC211541}" srcOrd="0" destOrd="0" parTransId="{403D8006-914E-47B9-B4EC-904AD3FDC301}" sibTransId="{82FA387D-8476-4A23-BA42-AC55D651CE14}"/>
    <dgm:cxn modelId="{E069FBE9-6CF5-4967-9D48-FAE548AA3D75}" type="presOf" srcId="{6EDB8F94-1B04-4574-9EAA-9FEDBC211541}" destId="{1D55A66E-8BDB-4D2E-AB86-CB0E16CA7CF3}" srcOrd="0" destOrd="0" presId="urn:microsoft.com/office/officeart/2018/2/layout/IconLabelList"/>
    <dgm:cxn modelId="{8CBF5C4D-92CF-4EC4-BE9D-541A749DE9C0}" type="presParOf" srcId="{C388FA42-9F08-481A-89F2-B1D673F21C94}" destId="{8F3EC944-ED3B-4799-A14B-9C117FF0A14A}" srcOrd="0" destOrd="0" presId="urn:microsoft.com/office/officeart/2018/2/layout/IconLabelList"/>
    <dgm:cxn modelId="{982754A9-50B5-4ED7-95C9-37428C47A72D}" type="presParOf" srcId="{8F3EC944-ED3B-4799-A14B-9C117FF0A14A}" destId="{A69034E7-7F9A-4B07-8DCF-854C8B6B4FEC}" srcOrd="0" destOrd="0" presId="urn:microsoft.com/office/officeart/2018/2/layout/IconLabelList"/>
    <dgm:cxn modelId="{2B9EA52A-CA6F-40F7-8047-CFDF9EA3A015}" type="presParOf" srcId="{8F3EC944-ED3B-4799-A14B-9C117FF0A14A}" destId="{F9CACF8F-2E03-4799-8203-28E6992A2717}" srcOrd="1" destOrd="0" presId="urn:microsoft.com/office/officeart/2018/2/layout/IconLabelList"/>
    <dgm:cxn modelId="{8A308FF8-DFE5-4194-B759-F3AFA525798C}" type="presParOf" srcId="{8F3EC944-ED3B-4799-A14B-9C117FF0A14A}" destId="{1D55A66E-8BDB-4D2E-AB86-CB0E16CA7CF3}" srcOrd="2" destOrd="0" presId="urn:microsoft.com/office/officeart/2018/2/layout/IconLabelList"/>
    <dgm:cxn modelId="{26324129-8015-45D8-B346-DE6964A6DACB}" type="presParOf" srcId="{C388FA42-9F08-481A-89F2-B1D673F21C94}" destId="{287E8E65-FF91-470E-BDDC-58279FA0C1BE}" srcOrd="1" destOrd="0" presId="urn:microsoft.com/office/officeart/2018/2/layout/IconLabelList"/>
    <dgm:cxn modelId="{878A4A34-6C7A-47E5-B49F-AFA4D1ECEB17}" type="presParOf" srcId="{C388FA42-9F08-481A-89F2-B1D673F21C94}" destId="{F7F33A22-AA20-42F4-98B7-BBD06984B548}" srcOrd="2" destOrd="0" presId="urn:microsoft.com/office/officeart/2018/2/layout/IconLabelList"/>
    <dgm:cxn modelId="{22007EC2-F814-4C81-A320-9FB2D2B0CDAD}" type="presParOf" srcId="{F7F33A22-AA20-42F4-98B7-BBD06984B548}" destId="{F404F79A-23A3-4B35-948C-1B66CFCDD379}" srcOrd="0" destOrd="0" presId="urn:microsoft.com/office/officeart/2018/2/layout/IconLabelList"/>
    <dgm:cxn modelId="{B1373A6A-873F-441F-94A5-5B7100FEFCD6}" type="presParOf" srcId="{F7F33A22-AA20-42F4-98B7-BBD06984B548}" destId="{0DDA6142-7CB1-4655-BA63-762B27BD52BF}" srcOrd="1" destOrd="0" presId="urn:microsoft.com/office/officeart/2018/2/layout/IconLabelList"/>
    <dgm:cxn modelId="{BF749EB4-A2AE-4AE8-95EA-3666FF5D575A}" type="presParOf" srcId="{F7F33A22-AA20-42F4-98B7-BBD06984B548}" destId="{2ECE5532-6511-4FF6-A696-F50D112CA85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E962CC-FCD4-48FF-AA30-ABE5ACB36D8A}">
      <dsp:nvSpPr>
        <dsp:cNvPr id="0" name=""/>
        <dsp:cNvSpPr/>
      </dsp:nvSpPr>
      <dsp:spPr>
        <a:xfrm>
          <a:off x="765888" y="536078"/>
          <a:ext cx="1255064" cy="125506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73BD76-76A2-4386-8310-147F46F99FD6}">
      <dsp:nvSpPr>
        <dsp:cNvPr id="0" name=""/>
        <dsp:cNvSpPr/>
      </dsp:nvSpPr>
      <dsp:spPr>
        <a:xfrm>
          <a:off x="1033361" y="803551"/>
          <a:ext cx="720119" cy="7201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436AED-589F-4459-89AE-230EF0D6681D}">
      <dsp:nvSpPr>
        <dsp:cNvPr id="0" name=""/>
        <dsp:cNvSpPr/>
      </dsp:nvSpPr>
      <dsp:spPr>
        <a:xfrm>
          <a:off x="364679" y="2182065"/>
          <a:ext cx="205748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DATA DESCRIPTION</a:t>
          </a:r>
        </a:p>
      </dsp:txBody>
      <dsp:txXfrm>
        <a:off x="364679" y="2182065"/>
        <a:ext cx="2057483" cy="720000"/>
      </dsp:txXfrm>
    </dsp:sp>
    <dsp:sp modelId="{697D1E26-8100-4F1F-B2D3-E250361899F6}">
      <dsp:nvSpPr>
        <dsp:cNvPr id="0" name=""/>
        <dsp:cNvSpPr/>
      </dsp:nvSpPr>
      <dsp:spPr>
        <a:xfrm>
          <a:off x="3183431" y="536078"/>
          <a:ext cx="1255064" cy="125506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10290F-A666-4F13-9480-B57CB4BCA3A6}">
      <dsp:nvSpPr>
        <dsp:cNvPr id="0" name=""/>
        <dsp:cNvSpPr/>
      </dsp:nvSpPr>
      <dsp:spPr>
        <a:xfrm>
          <a:off x="3450904" y="803551"/>
          <a:ext cx="720119" cy="7201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75FC3F-C539-4C2B-94DA-D4C39F076B14}">
      <dsp:nvSpPr>
        <dsp:cNvPr id="0" name=""/>
        <dsp:cNvSpPr/>
      </dsp:nvSpPr>
      <dsp:spPr>
        <a:xfrm>
          <a:off x="2782222" y="2182065"/>
          <a:ext cx="205748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RESEARCH HYPOTHESIS</a:t>
          </a:r>
        </a:p>
      </dsp:txBody>
      <dsp:txXfrm>
        <a:off x="2782222" y="2182065"/>
        <a:ext cx="2057483" cy="720000"/>
      </dsp:txXfrm>
    </dsp:sp>
    <dsp:sp modelId="{3B44955B-D1E1-4A4E-967A-5B6C58FAD1F5}">
      <dsp:nvSpPr>
        <dsp:cNvPr id="0" name=""/>
        <dsp:cNvSpPr/>
      </dsp:nvSpPr>
      <dsp:spPr>
        <a:xfrm>
          <a:off x="5600975" y="536078"/>
          <a:ext cx="1255064" cy="125506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0C8ABB-B4F2-4A6A-9A40-A439BEFE88F4}">
      <dsp:nvSpPr>
        <dsp:cNvPr id="0" name=""/>
        <dsp:cNvSpPr/>
      </dsp:nvSpPr>
      <dsp:spPr>
        <a:xfrm>
          <a:off x="5868447" y="803551"/>
          <a:ext cx="720119" cy="7201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198CF2-AB0A-4328-A902-04F428860126}">
      <dsp:nvSpPr>
        <dsp:cNvPr id="0" name=""/>
        <dsp:cNvSpPr/>
      </dsp:nvSpPr>
      <dsp:spPr>
        <a:xfrm>
          <a:off x="5199765" y="2182065"/>
          <a:ext cx="205748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OUR APPROACH</a:t>
          </a:r>
        </a:p>
      </dsp:txBody>
      <dsp:txXfrm>
        <a:off x="5199765" y="2182065"/>
        <a:ext cx="2057483" cy="720000"/>
      </dsp:txXfrm>
    </dsp:sp>
    <dsp:sp modelId="{8BC1B1ED-652A-417D-B1BD-21E13D6C1559}">
      <dsp:nvSpPr>
        <dsp:cNvPr id="0" name=""/>
        <dsp:cNvSpPr/>
      </dsp:nvSpPr>
      <dsp:spPr>
        <a:xfrm>
          <a:off x="8018518" y="536078"/>
          <a:ext cx="1255064" cy="125506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8F3CD8-FAEE-496F-8CB3-F34C0CBDB29A}">
      <dsp:nvSpPr>
        <dsp:cNvPr id="0" name=""/>
        <dsp:cNvSpPr/>
      </dsp:nvSpPr>
      <dsp:spPr>
        <a:xfrm>
          <a:off x="8285991" y="803551"/>
          <a:ext cx="720119" cy="72011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65D460-B34D-4779-81E7-D213985D2195}">
      <dsp:nvSpPr>
        <dsp:cNvPr id="0" name=""/>
        <dsp:cNvSpPr/>
      </dsp:nvSpPr>
      <dsp:spPr>
        <a:xfrm>
          <a:off x="7617308" y="2182065"/>
          <a:ext cx="205748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KEY FINDINGS</a:t>
          </a:r>
        </a:p>
      </dsp:txBody>
      <dsp:txXfrm>
        <a:off x="7617308" y="2182065"/>
        <a:ext cx="2057483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B28164-0248-E042-8345-DBAABD4050B7}">
      <dsp:nvSpPr>
        <dsp:cNvPr id="0" name=""/>
        <dsp:cNvSpPr/>
      </dsp:nvSpPr>
      <dsp:spPr>
        <a:xfrm>
          <a:off x="3212631" y="1720"/>
          <a:ext cx="3614209" cy="82763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L" sz="1600" kern="1200" dirty="0"/>
            <a:t>FBI HATE CRIME DATA</a:t>
          </a:r>
          <a:endParaRPr lang="en-US" sz="1600" kern="1200" dirty="0"/>
        </a:p>
      </dsp:txBody>
      <dsp:txXfrm>
        <a:off x="3253033" y="42122"/>
        <a:ext cx="3533405" cy="746835"/>
      </dsp:txXfrm>
    </dsp:sp>
    <dsp:sp modelId="{3B484C10-A61D-6440-8B9B-1BBD094D3D3F}">
      <dsp:nvSpPr>
        <dsp:cNvPr id="0" name=""/>
        <dsp:cNvSpPr/>
      </dsp:nvSpPr>
      <dsp:spPr>
        <a:xfrm>
          <a:off x="3212631" y="870741"/>
          <a:ext cx="3614209" cy="82763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L" sz="1600" kern="1200" dirty="0"/>
            <a:t>RACE, ETHNICITY, RELIGION, SEXUAL ORIENTATION, GENDER AND GENDER IDENTITY CRIMES</a:t>
          </a:r>
          <a:endParaRPr lang="en-US" sz="1600" kern="1200" dirty="0"/>
        </a:p>
      </dsp:txBody>
      <dsp:txXfrm>
        <a:off x="3253033" y="911143"/>
        <a:ext cx="3533405" cy="746835"/>
      </dsp:txXfrm>
    </dsp:sp>
    <dsp:sp modelId="{27E01DF6-DAD6-F641-9782-56A21E340542}">
      <dsp:nvSpPr>
        <dsp:cNvPr id="0" name=""/>
        <dsp:cNvSpPr/>
      </dsp:nvSpPr>
      <dsp:spPr>
        <a:xfrm>
          <a:off x="3212631" y="1739762"/>
          <a:ext cx="3614209" cy="82763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L" sz="1600" kern="1200" dirty="0"/>
            <a:t>INFORMATION ON A STATE, CITY TYPE AND AGENCY LEVEL</a:t>
          </a:r>
          <a:endParaRPr lang="en-US" sz="1600" kern="1200" dirty="0"/>
        </a:p>
      </dsp:txBody>
      <dsp:txXfrm>
        <a:off x="3253033" y="1780164"/>
        <a:ext cx="3533405" cy="746835"/>
      </dsp:txXfrm>
    </dsp:sp>
    <dsp:sp modelId="{3F00F0E2-71F2-9049-BF4E-3AFC8D666ADA}">
      <dsp:nvSpPr>
        <dsp:cNvPr id="0" name=""/>
        <dsp:cNvSpPr/>
      </dsp:nvSpPr>
      <dsp:spPr>
        <a:xfrm>
          <a:off x="3212631" y="2608784"/>
          <a:ext cx="3614209" cy="82763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2013 AND 2019</a:t>
          </a:r>
        </a:p>
      </dsp:txBody>
      <dsp:txXfrm>
        <a:off x="3253033" y="2649186"/>
        <a:ext cx="3533405" cy="7468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B28164-0248-E042-8345-DBAABD4050B7}">
      <dsp:nvSpPr>
        <dsp:cNvPr id="0" name=""/>
        <dsp:cNvSpPr/>
      </dsp:nvSpPr>
      <dsp:spPr>
        <a:xfrm>
          <a:off x="3212631" y="1720"/>
          <a:ext cx="3614209" cy="82763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ARE THERE ANY AGENCY TYPES REPORTING HIGHER HATE CRIME STATS THAN OTHERS?</a:t>
          </a:r>
        </a:p>
      </dsp:txBody>
      <dsp:txXfrm>
        <a:off x="3253033" y="42122"/>
        <a:ext cx="3533405" cy="746835"/>
      </dsp:txXfrm>
    </dsp:sp>
    <dsp:sp modelId="{3B484C10-A61D-6440-8B9B-1BBD094D3D3F}">
      <dsp:nvSpPr>
        <dsp:cNvPr id="0" name=""/>
        <dsp:cNvSpPr/>
      </dsp:nvSpPr>
      <dsp:spPr>
        <a:xfrm>
          <a:off x="3212631" y="870741"/>
          <a:ext cx="3614209" cy="82763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IS THERE A CORRELATION BETWEEN THE STATE AND TIME OF THE YEAR?</a:t>
          </a:r>
        </a:p>
      </dsp:txBody>
      <dsp:txXfrm>
        <a:off x="3253033" y="911143"/>
        <a:ext cx="3533405" cy="746835"/>
      </dsp:txXfrm>
    </dsp:sp>
    <dsp:sp modelId="{27E01DF6-DAD6-F641-9782-56A21E340542}">
      <dsp:nvSpPr>
        <dsp:cNvPr id="0" name=""/>
        <dsp:cNvSpPr/>
      </dsp:nvSpPr>
      <dsp:spPr>
        <a:xfrm>
          <a:off x="3212631" y="1739762"/>
          <a:ext cx="3614209" cy="82763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I</a:t>
          </a:r>
          <a:r>
            <a:rPr lang="en-US" sz="1400" kern="1200" dirty="0"/>
            <a:t>S THERE A CORRELATION BETWEEN THE AGENCY’S POPULATION AND THE VARIOUS HATE CRIME TYPES?</a:t>
          </a:r>
        </a:p>
      </dsp:txBody>
      <dsp:txXfrm>
        <a:off x="3253033" y="1780164"/>
        <a:ext cx="3533405" cy="746835"/>
      </dsp:txXfrm>
    </dsp:sp>
    <dsp:sp modelId="{3F00F0E2-71F2-9049-BF4E-3AFC8D666ADA}">
      <dsp:nvSpPr>
        <dsp:cNvPr id="0" name=""/>
        <dsp:cNvSpPr/>
      </dsp:nvSpPr>
      <dsp:spPr>
        <a:xfrm>
          <a:off x="3212631" y="2608784"/>
          <a:ext cx="3614209" cy="82763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DID THE HATE CRIME STATS CHANGE OVER TIME? WAS THERE A CHANGE BETWEEN DIFFERENT TYPES OR BETWEEN THE STATES?</a:t>
          </a:r>
        </a:p>
      </dsp:txBody>
      <dsp:txXfrm>
        <a:off x="3253033" y="2649186"/>
        <a:ext cx="3533405" cy="7468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9034E7-7F9A-4B07-8DCF-854C8B6B4FEC}">
      <dsp:nvSpPr>
        <dsp:cNvPr id="0" name=""/>
        <dsp:cNvSpPr/>
      </dsp:nvSpPr>
      <dsp:spPr>
        <a:xfrm>
          <a:off x="1561834" y="150646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55A66E-8BDB-4D2E-AB86-CB0E16CA7CF3}">
      <dsp:nvSpPr>
        <dsp:cNvPr id="0" name=""/>
        <dsp:cNvSpPr/>
      </dsp:nvSpPr>
      <dsp:spPr>
        <a:xfrm>
          <a:off x="373834" y="2564884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DATA CLEANING: N</a:t>
          </a:r>
          <a:r>
            <a:rPr lang="en-GB" sz="2300" kern="1200"/>
            <a:t>As REPLACED WITH 0</a:t>
          </a:r>
          <a:endParaRPr lang="en-US" sz="2300" kern="1200"/>
        </a:p>
      </dsp:txBody>
      <dsp:txXfrm>
        <a:off x="373834" y="2564884"/>
        <a:ext cx="4320000" cy="720000"/>
      </dsp:txXfrm>
    </dsp:sp>
    <dsp:sp modelId="{F404F79A-23A3-4B35-948C-1B66CFCDD379}">
      <dsp:nvSpPr>
        <dsp:cNvPr id="0" name=""/>
        <dsp:cNvSpPr/>
      </dsp:nvSpPr>
      <dsp:spPr>
        <a:xfrm>
          <a:off x="6637834" y="150646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CE5532-6511-4FF6-A696-F50D112CA85A}">
      <dsp:nvSpPr>
        <dsp:cNvPr id="0" name=""/>
        <dsp:cNvSpPr/>
      </dsp:nvSpPr>
      <dsp:spPr>
        <a:xfrm>
          <a:off x="5449834" y="2564884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PARTLY GEOGRAPHIC DATA: USE OF CHOROPLETH MAP</a:t>
          </a:r>
          <a:endParaRPr lang="en-US" sz="2300" kern="1200"/>
        </a:p>
      </dsp:txBody>
      <dsp:txXfrm>
        <a:off x="5449834" y="2564884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BCD8A6-5A0B-7147-85B2-48FA8D937295}" type="datetimeFigureOut">
              <a:rPr lang="en-PL" smtClean="0"/>
              <a:t>14/01/2024</a:t>
            </a:fld>
            <a:endParaRPr lang="en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1B8FE-806B-0C49-98E2-D095F0A9CE54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4275483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D1B8FE-806B-0C49-98E2-D095F0A9CE54}" type="slidenum">
              <a:rPr lang="en-PL" smtClean="0"/>
              <a:t>3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4183372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D1B8FE-806B-0C49-98E2-D095F0A9CE54}" type="slidenum">
              <a:rPr lang="en-PL" smtClean="0"/>
              <a:t>4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273544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D1B8FE-806B-0C49-98E2-D095F0A9CE54}" type="slidenum">
              <a:rPr lang="en-PL" smtClean="0"/>
              <a:t>5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197640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D1B8FE-806B-0C49-98E2-D095F0A9CE54}" type="slidenum">
              <a:rPr lang="en-PL" smtClean="0"/>
              <a:t>7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4279517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AD4B6-6729-77EE-DAD6-0AFA31AA1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DD2F16-2DE1-08E1-2EDD-41F650D93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4A11A-C777-B169-8313-077A00FA4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8AD0A-8B12-B945-958A-6741520237F2}" type="datetimeFigureOut">
              <a:rPr lang="en-PL" smtClean="0"/>
              <a:t>14/01/2024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8E408-0BAD-DAEB-C221-35B83DC70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2BA8-6773-A3FD-B9CE-8046E59E8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D598-5B28-4D47-B9D0-93CA903F78E1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234990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E305C-C3D5-B030-D816-4D069CBF8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4CF7C8-F916-7CF4-7180-D7C601096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CBEA1-AA7E-83DB-03C0-197277DB6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8AD0A-8B12-B945-958A-6741520237F2}" type="datetimeFigureOut">
              <a:rPr lang="en-PL" smtClean="0"/>
              <a:t>14/01/2024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D5474-1731-F21B-C9C8-4C7E2E5BC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F27E2-D363-B277-C564-ECBBD67E5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D598-5B28-4D47-B9D0-93CA903F78E1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715341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F05930-B86F-77F0-B911-BE4DA82771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ECA937-8013-1E18-B411-C460762E7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67FC-0367-920A-6B44-D23C3AF9C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8AD0A-8B12-B945-958A-6741520237F2}" type="datetimeFigureOut">
              <a:rPr lang="en-PL" smtClean="0"/>
              <a:t>14/01/2024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5B57C-58C5-E59D-BE12-3F23434B8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6C9A1-10E8-0B56-4AD8-EB93F2B2A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D598-5B28-4D47-B9D0-93CA903F78E1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067847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84D92-3B0F-7D70-9C01-E72A8F9A5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B135B-D056-AD07-3939-5AE2A4B3D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C6103-6654-9F38-0418-37D65BC70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8AD0A-8B12-B945-958A-6741520237F2}" type="datetimeFigureOut">
              <a:rPr lang="en-PL" smtClean="0"/>
              <a:t>14/01/2024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83D9C-7E5B-CE97-A9E5-7407EF444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87A72-C954-82DD-950C-09547122C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D598-5B28-4D47-B9D0-93CA903F78E1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116698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9F046-B40D-8076-98F9-F6D43D809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46B13-D437-C59F-DED3-4302975BA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92F82-C66B-B0CC-A7D8-AAF2B067B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8AD0A-8B12-B945-958A-6741520237F2}" type="datetimeFigureOut">
              <a:rPr lang="en-PL" smtClean="0"/>
              <a:t>14/01/2024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6A3DD-3FBF-63A2-2747-E5D9A2951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49C34-1CBF-8322-F171-C24FD8F60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D598-5B28-4D47-B9D0-93CA903F78E1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56473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E2190-BA7B-69EA-6226-0C046B9CB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172E4-49D5-144C-B878-80070FA6A7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B5E4D3-E858-4BF3-1CA4-C191349F4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A7B74-7C02-EDB6-7099-6E863F526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8AD0A-8B12-B945-958A-6741520237F2}" type="datetimeFigureOut">
              <a:rPr lang="en-PL" smtClean="0"/>
              <a:t>14/01/2024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D99AF-EC9A-965E-FDB6-C9E53059C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E2C8C-6A99-480D-11D3-36664D17E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D598-5B28-4D47-B9D0-93CA903F78E1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011926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11CD3-D58D-421B-6AF6-12B516CB6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85D0A-1CF2-E9B8-B0DA-2FE38ADC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AB32A-B715-3015-F4CC-42FC6F121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1049C2-051C-0D2B-74BB-6258186826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1CF762-47F9-8976-F845-59CCEBDDD3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BFC52D-C02B-2E5F-8F96-D7B38C9CE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8AD0A-8B12-B945-958A-6741520237F2}" type="datetimeFigureOut">
              <a:rPr lang="en-PL" smtClean="0"/>
              <a:t>14/01/2024</a:t>
            </a:fld>
            <a:endParaRPr lang="en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1A67B2-D942-A6DC-4D12-1323D07D6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0BC4EB-9AE8-594B-040F-BC73077F6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D598-5B28-4D47-B9D0-93CA903F78E1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815809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F6C21-D1DA-37DD-EEC0-BEB67D828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79EA39-BCB5-5C3F-A924-8EAD63313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8AD0A-8B12-B945-958A-6741520237F2}" type="datetimeFigureOut">
              <a:rPr lang="en-PL" smtClean="0"/>
              <a:t>14/01/2024</a:t>
            </a:fld>
            <a:endParaRPr lang="en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BD7EC8-AA31-F6B2-483F-460E86659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4597DF-4E89-560F-99AC-820F95466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D598-5B28-4D47-B9D0-93CA903F78E1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714307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F01A82-C4D3-B2C4-D394-C3F8D4798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8AD0A-8B12-B945-958A-6741520237F2}" type="datetimeFigureOut">
              <a:rPr lang="en-PL" smtClean="0"/>
              <a:t>14/01/2024</a:t>
            </a:fld>
            <a:endParaRPr lang="en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C2A0E9-9011-7F08-03BD-09BF6BA2C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49795-1E8F-3C05-A7E6-C1ACAE4AF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D598-5B28-4D47-B9D0-93CA903F78E1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4140863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2580F-71C5-CDAF-0AF3-043B23C22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AE452-9145-B683-460F-B20257453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BEB112-017A-3AD9-46BA-A3C22824CB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65A53E-486E-01C9-C8D3-34974097D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8AD0A-8B12-B945-958A-6741520237F2}" type="datetimeFigureOut">
              <a:rPr lang="en-PL" smtClean="0"/>
              <a:t>14/01/2024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36E1D-2097-D928-8DE2-9EC2C5477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03AB3-ED19-5E07-C622-DD3256C2E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D598-5B28-4D47-B9D0-93CA903F78E1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463090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71DF9-FF8E-AE98-C18B-E52BE8BEE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BFAE6F-B746-A191-BA52-99AFBB0B26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C1E9A4-9FFA-8FA2-F5B0-23A402D1E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7B173-40AA-FAE7-5603-7B05C143E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8AD0A-8B12-B945-958A-6741520237F2}" type="datetimeFigureOut">
              <a:rPr lang="en-PL" smtClean="0"/>
              <a:t>14/01/2024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BF44B-035F-8FD0-4FE4-73DC2CAC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C645D-2FE9-4B2A-A2ED-D19539F9B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D598-5B28-4D47-B9D0-93CA903F78E1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115368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5DF6BD-FC13-D0E9-8DFA-2C18FA009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AFDBA-DD7B-0742-A922-D6714976E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AFF36-46C0-F33E-BCD4-64EB3AF22F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8AD0A-8B12-B945-958A-6741520237F2}" type="datetimeFigureOut">
              <a:rPr lang="en-PL" smtClean="0"/>
              <a:t>14/01/2024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47B1D-B96A-58DE-5FE4-0DCFB2F096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A32F5-F753-1C64-66DE-AB8C285EA1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BD598-5B28-4D47-B9D0-93CA903F78E1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991677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1A0CF-C5FF-94ED-C87C-E66B9DC47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10" y="2960716"/>
            <a:ext cx="4036334" cy="2387600"/>
          </a:xfrm>
        </p:spPr>
        <p:txBody>
          <a:bodyPr anchor="t">
            <a:normAutofit/>
          </a:bodyPr>
          <a:lstStyle/>
          <a:p>
            <a:pPr algn="l"/>
            <a:r>
              <a:rPr lang="en-PL" sz="5400" dirty="0"/>
              <a:t>HATE CRIME STATS IN THE US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A map of the united states&#10;&#10;Description automatically generated">
            <a:extLst>
              <a:ext uri="{FF2B5EF4-FFF2-40B4-BE49-F238E27FC236}">
                <a16:creationId xmlns:a16="http://schemas.microsoft.com/office/drawing/2014/main" id="{75936F55-5D3A-403F-5F16-B83539D81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492" y="1551983"/>
            <a:ext cx="5536001" cy="369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054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0855A890-B60B-4670-9DC2-69DC05015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FDEFB2-D8DD-5D02-DEDA-7AE4053F3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67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/>
              <a:t>KEY FINDINGS 5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22480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42549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283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e chart with numbers and a number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3A6DB739-3ED9-C98C-1660-14C5F9ED6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088" y="1324838"/>
            <a:ext cx="7772400" cy="427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845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0855A890-B60B-4670-9DC2-69DC05015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FDEFB2-D8DD-5D02-DEDA-7AE4053F3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67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/>
              <a:t>KEY FINDINGS 6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22480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42549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283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DB75D9-CD38-2C6C-A729-A26DC37D5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566" y="626141"/>
            <a:ext cx="4815444" cy="564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408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5B339F4-93B9-4E04-9721-143AD6782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0"/>
            <a:ext cx="7147352" cy="5777808"/>
            <a:chOff x="329184" y="1"/>
            <a:chExt cx="524256" cy="5777808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27A23F-A503-5283-07CF-3D74CBD8C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31961"/>
            <a:ext cx="91440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 algn="ctr"/>
            <a:r>
              <a:rPr 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 ARE MORE THAN HAPPY TO ANSWER ANY OF YOUR QUESTIONS</a:t>
            </a:r>
          </a:p>
        </p:txBody>
      </p:sp>
    </p:spTree>
    <p:extLst>
      <p:ext uri="{BB962C8B-B14F-4D97-AF65-F5344CB8AC3E}">
        <p14:creationId xmlns:p14="http://schemas.microsoft.com/office/powerpoint/2010/main" val="216177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D8233B0-41B5-4D9A-AEEC-13DB66A8C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F50C2D-4B44-893F-AEF7-1198E39CD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PL" sz="5400"/>
              <a:t>AGENDA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EFF229F-269D-3A89-6E85-5090E9763C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0982237"/>
              </p:ext>
            </p:extLst>
          </p:nvPr>
        </p:nvGraphicFramePr>
        <p:xfrm>
          <a:off x="825264" y="2598710"/>
          <a:ext cx="10039472" cy="3438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9368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D8233B0-41B5-4D9A-AEEC-13DB66A8C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09EF73-99DE-E269-9AA0-705CAE122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PL" sz="5400" dirty="0"/>
              <a:t>CHOSEN DATASET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66125442-AA20-9310-FB38-1A4A7AA037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6639645"/>
              </p:ext>
            </p:extLst>
          </p:nvPr>
        </p:nvGraphicFramePr>
        <p:xfrm>
          <a:off x="825264" y="2598710"/>
          <a:ext cx="10039472" cy="3438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18912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D8233B0-41B5-4D9A-AEEC-13DB66A8C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09EF73-99DE-E269-9AA0-705CAE122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PL" sz="5400" dirty="0"/>
              <a:t>RESEARCH HYPOTHESES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66125442-AA20-9310-FB38-1A4A7AA037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7090199"/>
              </p:ext>
            </p:extLst>
          </p:nvPr>
        </p:nvGraphicFramePr>
        <p:xfrm>
          <a:off x="825264" y="2598710"/>
          <a:ext cx="10039472" cy="3438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97223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09EF73-99DE-E269-9AA0-705CAE122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PL" sz="5400"/>
              <a:t>OUR APPROACH</a:t>
            </a:r>
            <a:endParaRPr lang="en-PL" sz="54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7C808754-E460-16FC-988D-96DCC5E97EC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93660" y="2599509"/>
          <a:ext cx="10143668" cy="34355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38757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0855A890-B60B-4670-9DC2-69DC05015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FDEFB2-D8DD-5D02-DEDA-7AE4053F3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67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/>
              <a:t>KEY FINDINGS 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22480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42549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283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 screenshot of a computer&#10;&#10;Description automatically generated">
            <a:extLst>
              <a:ext uri="{FF2B5EF4-FFF2-40B4-BE49-F238E27FC236}">
                <a16:creationId xmlns:a16="http://schemas.microsoft.com/office/drawing/2014/main" id="{2BE2EECB-ECE4-027A-3C65-FE89E0981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251" y="1390784"/>
            <a:ext cx="3703320" cy="1509102"/>
          </a:xfrm>
          <a:prstGeom prst="rect">
            <a:avLst/>
          </a:prstGeom>
        </p:spPr>
      </p:pic>
      <p:pic>
        <p:nvPicPr>
          <p:cNvPr id="21" name="Picture 20" descr="A screenshot of a computer&#10;&#10;Description automatically generated">
            <a:extLst>
              <a:ext uri="{FF2B5EF4-FFF2-40B4-BE49-F238E27FC236}">
                <a16:creationId xmlns:a16="http://schemas.microsoft.com/office/drawing/2014/main" id="{E5D78151-3519-4148-BEB9-E01625ED3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7572" y="1404671"/>
            <a:ext cx="3703320" cy="1481327"/>
          </a:xfrm>
          <a:prstGeom prst="rect">
            <a:avLst/>
          </a:prstGeom>
        </p:spPr>
      </p:pic>
      <p:pic>
        <p:nvPicPr>
          <p:cNvPr id="25" name="Picture 24" descr="A screenshot of a graph&#10;&#10;Description automatically generated">
            <a:extLst>
              <a:ext uri="{FF2B5EF4-FFF2-40B4-BE49-F238E27FC236}">
                <a16:creationId xmlns:a16="http://schemas.microsoft.com/office/drawing/2014/main" id="{78A9EC8D-34FA-EE70-8633-0103C7D513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4251" y="4104699"/>
            <a:ext cx="3703320" cy="1444294"/>
          </a:xfrm>
          <a:prstGeom prst="rect">
            <a:avLst/>
          </a:prstGeom>
        </p:spPr>
      </p:pic>
      <p:pic>
        <p:nvPicPr>
          <p:cNvPr id="27" name="Picture 26" descr="A screenshot of a graph&#10;&#10;Description automatically generated">
            <a:extLst>
              <a:ext uri="{FF2B5EF4-FFF2-40B4-BE49-F238E27FC236}">
                <a16:creationId xmlns:a16="http://schemas.microsoft.com/office/drawing/2014/main" id="{02B1AEC8-DBBD-FE2D-0157-3A18794FD0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2998" y="4109327"/>
            <a:ext cx="3703320" cy="143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164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0855A890-B60B-4670-9DC2-69DC05015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09EF73-99DE-E269-9AA0-705CAE122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67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/>
              <a:t>KEY FINDINGS 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22480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42549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283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A map of the united states&#10;&#10;Description automatically generated">
            <a:extLst>
              <a:ext uri="{FF2B5EF4-FFF2-40B4-BE49-F238E27FC236}">
                <a16:creationId xmlns:a16="http://schemas.microsoft.com/office/drawing/2014/main" id="{A5F643A0-2B94-BE16-1AC3-445A4CD6C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936" y="3133833"/>
            <a:ext cx="3703320" cy="1610944"/>
          </a:xfrm>
          <a:prstGeom prst="rect">
            <a:avLst/>
          </a:prstGeom>
        </p:spPr>
      </p:pic>
      <p:pic>
        <p:nvPicPr>
          <p:cNvPr id="28" name="Picture 27" descr="A map of the united states&#10;&#10;Description automatically generated">
            <a:extLst>
              <a:ext uri="{FF2B5EF4-FFF2-40B4-BE49-F238E27FC236}">
                <a16:creationId xmlns:a16="http://schemas.microsoft.com/office/drawing/2014/main" id="{568D717F-E3CB-08CC-433D-3A0CC32A04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4349" y="3129204"/>
            <a:ext cx="3753009" cy="1595028"/>
          </a:xfrm>
          <a:prstGeom prst="rect">
            <a:avLst/>
          </a:prstGeom>
        </p:spPr>
      </p:pic>
      <p:pic>
        <p:nvPicPr>
          <p:cNvPr id="19" name="Picture 18" descr="A map of the united states&#10;&#10;Description automatically generated">
            <a:extLst>
              <a:ext uri="{FF2B5EF4-FFF2-40B4-BE49-F238E27FC236}">
                <a16:creationId xmlns:a16="http://schemas.microsoft.com/office/drawing/2014/main" id="{84089FB5-9CA3-3B18-55C3-F20A892E7B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2694" y="1559923"/>
            <a:ext cx="3703320" cy="1573910"/>
          </a:xfrm>
          <a:prstGeom prst="rect">
            <a:avLst/>
          </a:prstGeom>
        </p:spPr>
      </p:pic>
      <p:pic>
        <p:nvPicPr>
          <p:cNvPr id="23" name="Picture 22" descr="A map of the united states&#10;&#10;Description automatically generated">
            <a:extLst>
              <a:ext uri="{FF2B5EF4-FFF2-40B4-BE49-F238E27FC236}">
                <a16:creationId xmlns:a16="http://schemas.microsoft.com/office/drawing/2014/main" id="{35786FDC-A9C0-45E7-6A25-F07AD33FFB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0288" y="1564552"/>
            <a:ext cx="3703320" cy="156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10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0855A890-B60B-4670-9DC2-69DC05015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FDEFB2-D8DD-5D02-DEDA-7AE4053F3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67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/>
              <a:t>KEY FINDINGS 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22480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42549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283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map of the united states&#10;&#10;Description automatically generated">
            <a:extLst>
              <a:ext uri="{FF2B5EF4-FFF2-40B4-BE49-F238E27FC236}">
                <a16:creationId xmlns:a16="http://schemas.microsoft.com/office/drawing/2014/main" id="{76D921E6-9077-EC33-9CAF-82733134F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106" y="956533"/>
            <a:ext cx="5839288" cy="2471689"/>
          </a:xfrm>
          <a:prstGeom prst="rect">
            <a:avLst/>
          </a:prstGeom>
        </p:spPr>
      </p:pic>
      <p:pic>
        <p:nvPicPr>
          <p:cNvPr id="6" name="Picture 5" descr="A map of the united states&#10;&#10;Description automatically generated">
            <a:extLst>
              <a:ext uri="{FF2B5EF4-FFF2-40B4-BE49-F238E27FC236}">
                <a16:creationId xmlns:a16="http://schemas.microsoft.com/office/drawing/2014/main" id="{7775F1DE-0809-74BC-FA53-D81B3AE67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3106" y="3552167"/>
            <a:ext cx="5839288" cy="241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598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0855A890-B60B-4670-9DC2-69DC05015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FDEFB2-D8DD-5D02-DEDA-7AE4053F3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67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/>
              <a:t>KEY FINDINGS 4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22480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42549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283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of different states&#10;&#10;Description automatically generated">
            <a:extLst>
              <a:ext uri="{FF2B5EF4-FFF2-40B4-BE49-F238E27FC236}">
                <a16:creationId xmlns:a16="http://schemas.microsoft.com/office/drawing/2014/main" id="{0F50E90E-E9F4-1920-C461-18155220E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251" y="1131551"/>
            <a:ext cx="3703320" cy="2027567"/>
          </a:xfrm>
          <a:prstGeom prst="rect">
            <a:avLst/>
          </a:prstGeom>
        </p:spPr>
      </p:pic>
      <p:pic>
        <p:nvPicPr>
          <p:cNvPr id="7" name="Picture 6" descr="A graph of state and state&#10;&#10;Description automatically generated with medium confidence">
            <a:extLst>
              <a:ext uri="{FF2B5EF4-FFF2-40B4-BE49-F238E27FC236}">
                <a16:creationId xmlns:a16="http://schemas.microsoft.com/office/drawing/2014/main" id="{86FF7E5A-3C62-785E-9C7B-DF98341FA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7572" y="1150068"/>
            <a:ext cx="3703320" cy="1990534"/>
          </a:xfrm>
          <a:prstGeom prst="rect">
            <a:avLst/>
          </a:prstGeom>
        </p:spPr>
      </p:pic>
      <p:pic>
        <p:nvPicPr>
          <p:cNvPr id="11" name="Picture 10" descr="A graph with blue and red lines&#10;&#10;Description automatically generated">
            <a:extLst>
              <a:ext uri="{FF2B5EF4-FFF2-40B4-BE49-F238E27FC236}">
                <a16:creationId xmlns:a16="http://schemas.microsoft.com/office/drawing/2014/main" id="{CB6158C8-2292-38A9-D9F0-4483207B6D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4251" y="3836208"/>
            <a:ext cx="3703320" cy="1981275"/>
          </a:xfrm>
          <a:prstGeom prst="rect">
            <a:avLst/>
          </a:prstGeom>
        </p:spPr>
      </p:pic>
      <p:pic>
        <p:nvPicPr>
          <p:cNvPr id="9" name="Picture 8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55CE2108-35D7-0E46-27C1-D10D1E291E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2998" y="3845465"/>
            <a:ext cx="3703320" cy="196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556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1404</TotalTime>
  <Words>164</Words>
  <Application>Microsoft Macintosh PowerPoint</Application>
  <PresentationFormat>Widescreen</PresentationFormat>
  <Paragraphs>30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HATE CRIME STATS IN THE US</vt:lpstr>
      <vt:lpstr>AGENDA</vt:lpstr>
      <vt:lpstr>CHOSEN DATASET</vt:lpstr>
      <vt:lpstr>RESEARCH HYPOTHESES</vt:lpstr>
      <vt:lpstr>OUR APPROACH</vt:lpstr>
      <vt:lpstr>KEY FINDINGS 1</vt:lpstr>
      <vt:lpstr>KEY FINDINGS 2</vt:lpstr>
      <vt:lpstr>KEY FINDINGS 3</vt:lpstr>
      <vt:lpstr>KEY FINDINGS 4</vt:lpstr>
      <vt:lpstr>KEY FINDINGS 5</vt:lpstr>
      <vt:lpstr>KEY FINDINGS 6</vt:lpstr>
      <vt:lpstr>WE ARE MORE THAN HAPPY TO ANSWER ANY OF YOUR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HATE CRIME STATS IN THE US</dc:title>
  <dc:creator>Michał Jeznach</dc:creator>
  <cp:lastModifiedBy>Michał Jeznach</cp:lastModifiedBy>
  <cp:revision>7</cp:revision>
  <dcterms:created xsi:type="dcterms:W3CDTF">2024-01-13T12:08:44Z</dcterms:created>
  <dcterms:modified xsi:type="dcterms:W3CDTF">2024-01-15T16:10:24Z</dcterms:modified>
</cp:coreProperties>
</file>