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964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425" y="970915"/>
            <a:ext cx="112166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4954" marR="5080" indent="-4072890" algn="ctr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/>
              <a:t>Telegram Data Analysis Project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178" y="4200906"/>
            <a:ext cx="3747135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</a:t>
            </a:r>
            <a:r>
              <a:rPr lang="en-US" sz="2800" spc="-1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Guttedar</a:t>
            </a:r>
            <a:endParaRPr lang="en-US" sz="2800" spc="-13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MCA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BCU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Semester:Third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USN:</a:t>
            </a:r>
            <a:r>
              <a:rPr sz="28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P18BR23S126019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178" y="417017"/>
            <a:ext cx="3799204" cy="4937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Trebuchet MS"/>
                <a:cs typeface="Trebuchet MS"/>
              </a:rPr>
              <a:t>Outline</a:t>
            </a:r>
            <a:endParaRPr sz="3200">
              <a:latin typeface="Trebuchet MS"/>
              <a:cs typeface="Trebuchet MS"/>
            </a:endParaRPr>
          </a:p>
          <a:p>
            <a:pPr marL="532130" indent="-51943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32130" algn="l"/>
              </a:tabLst>
            </a:pPr>
            <a:r>
              <a:rPr sz="3200" spc="-175" dirty="0">
                <a:latin typeface="Trebuchet MS"/>
                <a:cs typeface="Trebuchet MS"/>
              </a:rPr>
              <a:t>Title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Name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0" dirty="0">
                <a:latin typeface="Trebuchet MS"/>
                <a:cs typeface="Trebuchet MS"/>
              </a:rPr>
              <a:t>Outline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0" dirty="0">
                <a:latin typeface="Trebuchet MS"/>
                <a:cs typeface="Trebuchet MS"/>
              </a:rPr>
              <a:t>Abstract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50" dirty="0">
                <a:latin typeface="Trebuchet MS"/>
                <a:cs typeface="Trebuchet MS"/>
              </a:rPr>
              <a:t>Problem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Statement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00" dirty="0">
                <a:latin typeface="Trebuchet MS"/>
                <a:cs typeface="Trebuchet MS"/>
              </a:rPr>
              <a:t>Proposed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Solution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75" dirty="0">
                <a:latin typeface="Trebuchet MS"/>
                <a:cs typeface="Trebuchet MS"/>
              </a:rPr>
              <a:t>Short</a:t>
            </a:r>
            <a:r>
              <a:rPr sz="3200" spc="-55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Video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469265" algn="l"/>
              </a:tabLst>
            </a:pPr>
            <a:r>
              <a:rPr sz="3200" spc="-120" dirty="0">
                <a:latin typeface="Trebuchet MS"/>
                <a:cs typeface="Trebuchet MS"/>
              </a:rPr>
              <a:t>Implementation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75" dirty="0">
                <a:latin typeface="Trebuchet MS"/>
                <a:cs typeface="Trebuchet MS"/>
              </a:rPr>
              <a:t>Output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Screenshots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80" dirty="0">
                <a:latin typeface="Trebuchet MS"/>
                <a:cs typeface="Trebuchet MS"/>
              </a:rPr>
              <a:t>References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16" y="417017"/>
            <a:ext cx="11470005" cy="4483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3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Wingdings"/>
              <a:buChar char="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Telegram Data Analysis Project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focuses on uncovering insights from Hotstar's extensive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catalog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movies, TV shows, and user interaction data to better understand viewing patterns, content trends, and user preferences.</a:t>
            </a: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objectives include: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Trends Analysis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 Enhancement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Behaviour Insights</a:t>
            </a:r>
            <a:endParaRPr lang="en-IN" sz="3200" spc="-50" dirty="0">
              <a:latin typeface="Trebuchet MS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IN" sz="3200" spc="-50" dirty="0">
              <a:latin typeface="Trebuchet MS"/>
              <a:cs typeface="Times New Roman" panose="02020603050405020304" pitchFamily="18" charset="0"/>
            </a:endParaRPr>
          </a:p>
          <a:p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16" y="417019"/>
            <a:ext cx="11572875" cy="40043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32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Wingdings"/>
              <a:buChar char="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With the rapid growth of the streaming industry, Telegram has amassed a vast collection of content and user data.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Wingdings"/>
              <a:buChar char="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effectively leveraging this data to enhance user satisfaction, improve content recommendations, and drive strategic decisions remains a challenge.</a:t>
            </a:r>
          </a:p>
          <a:p>
            <a:pP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Trends Analysis</a:t>
            </a:r>
          </a:p>
          <a:p>
            <a:pP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 Enhancement</a:t>
            </a:r>
          </a:p>
          <a:p>
            <a:pP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Behaviour Insights</a:t>
            </a:r>
            <a:endParaRPr lang="en-IN" sz="24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974568"/>
            <a:ext cx="103632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219200" y="1447800"/>
            <a:ext cx="10363200" cy="50843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</a:tabLst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  <a:r>
              <a:rPr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Telegram </a:t>
            </a:r>
            <a:r>
              <a:rPr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</a:p>
          <a:p>
            <a:pPr marL="355600">
              <a:lnSpc>
                <a:spcPct val="100000"/>
              </a:lnSpc>
            </a:pPr>
            <a:r>
              <a:rPr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69900" marR="6272530">
              <a:lnSpc>
                <a:spcPct val="100000"/>
              </a:lnSpc>
            </a:pP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values. 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variables.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imbalance.</a:t>
            </a: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subsets.</a:t>
            </a: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</a:tabLst>
            </a:pPr>
            <a:r>
              <a:rPr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b="1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5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using:</a:t>
            </a:r>
          </a:p>
          <a:p>
            <a:pPr marL="812165" lvl="1" indent="-342265">
              <a:lnSpc>
                <a:spcPct val="100000"/>
              </a:lnSpc>
              <a:buFont typeface="Wingdings"/>
              <a:buChar char=""/>
              <a:tabLst>
                <a:tab pos="812165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lvl="1" indent="-342265">
              <a:lnSpc>
                <a:spcPct val="100000"/>
              </a:lnSpc>
              <a:buFont typeface="Wingdings"/>
              <a:buChar char=""/>
              <a:tabLst>
                <a:tab pos="812165" algn="l"/>
              </a:tabLst>
            </a:pP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sz="2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lvl="1" indent="-342265">
              <a:lnSpc>
                <a:spcPct val="100000"/>
              </a:lnSpc>
              <a:buFont typeface="Wingdings"/>
              <a:buChar char=""/>
              <a:tabLst>
                <a:tab pos="812165" algn="l"/>
              </a:tabLst>
            </a:pP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427" y="314071"/>
            <a:ext cx="17583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/>
                <a:cs typeface="Trebuchet MS"/>
              </a:rPr>
              <a:t>Implementation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4436E-326E-F6FA-BA01-EEAAF708B643}"/>
              </a:ext>
            </a:extLst>
          </p:cNvPr>
          <p:cNvSpPr txBox="1"/>
          <p:nvPr/>
        </p:nvSpPr>
        <p:spPr>
          <a:xfrm>
            <a:off x="3043410" y="3197512"/>
            <a:ext cx="6108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</a:t>
            </a:r>
            <a:r>
              <a:rPr lang="en-IN"/>
              <a:t>.com/</a:t>
            </a:r>
            <a:r>
              <a:rPr lang="en-IN" dirty="0"/>
              <a:t>Telegram-Data-Analysis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427" y="314071"/>
            <a:ext cx="80899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5EDC7DC-BE65-8305-A0FE-C80B6BA5C6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57400"/>
            <a:ext cx="4114800" cy="2743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79D2C8F-795F-1323-C6E4-61AB9FA349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33" y="2057400"/>
            <a:ext cx="4283867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7EA440-6284-FCCD-2F19-5CE623DE5C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057400"/>
            <a:ext cx="4167188" cy="2819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E23C63-21EA-92C4-AF33-6C34B16AD6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057400"/>
            <a:ext cx="5029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88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99</TotalTime>
  <Words>216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Constantia</vt:lpstr>
      <vt:lpstr>Times New Roman</vt:lpstr>
      <vt:lpstr>Trebuchet MS</vt:lpstr>
      <vt:lpstr>Wingdings</vt:lpstr>
      <vt:lpstr>Wingdings 2</vt:lpstr>
      <vt:lpstr>Flow</vt:lpstr>
      <vt:lpstr>Telegram Data Analysis Project</vt:lpstr>
      <vt:lpstr>PowerPoint Presentation</vt:lpstr>
      <vt:lpstr>PowerPoint Presentation</vt:lpstr>
      <vt:lpstr>PowerPoint Presentation</vt:lpstr>
      <vt:lpstr>Proposed Solution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Raksha U</dc:creator>
  <cp:lastModifiedBy>ADMIN</cp:lastModifiedBy>
  <cp:revision>7</cp:revision>
  <dcterms:created xsi:type="dcterms:W3CDTF">2025-01-28T12:55:32Z</dcterms:created>
  <dcterms:modified xsi:type="dcterms:W3CDTF">2025-02-02T07:10:27Z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2025-01-28T00:00:00Z</vt:filetime>
  </property>
  <property fmtid="{D5CDD505-2E9C-101B-9397-08002B2CF9AE}" pid="5" name="Producer">
    <vt:lpwstr>Microsoft® PowerPoint® 2016</vt:lpwstr>
  </property>
</Properties>
</file>