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2C7E88-C527-4A1D-A646-9D1AE68620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5DC533-F3C2-4F85-9A32-A66F8DC105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25-08-2019 20:06:01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0B61CF0-3763-4FDE-8836-B0D5C3C64D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9" y="0"/>
            <a:ext cx="325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6AA4CC67-1DC7-439D-A56B-4055A7AAF0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716"/>
            <a:ext cx="12192000" cy="2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9BD1B2A-8F37-4BF9-B1EA-2FA902FA5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4"/>
            <a:ext cx="12192000" cy="67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4740E28-6ECA-4CE2-AD3D-547DCF55F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71" y="0"/>
            <a:ext cx="7089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6B1407F-839F-48A6-98F2-5F0E19513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5" y="0"/>
            <a:ext cx="1106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293DFA1-7339-47F0-9BA3-BFD24086B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2" y="0"/>
            <a:ext cx="1167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28FA477-83C8-4AE4-BC87-48233BC36A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3" y="0"/>
            <a:ext cx="1162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110401E-E789-4F35-B1C0-BE8698CD1B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58" y="0"/>
            <a:ext cx="2080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C5AC1A3-5788-47F9-93AA-A6ADD6E86A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30"/>
            <a:ext cx="12192000" cy="67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F302E8F-9600-492B-B42B-9036AADF0A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8" y="0"/>
            <a:ext cx="11973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2019-08-25T14:36:10Z</dcterms:created>
  <dcterms:modified xsi:type="dcterms:W3CDTF">2019-08-25T14:36:10Z</dcterms:modified>
</cp:coreProperties>
</file>