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A8353-B59F-774F-F6B8-57D2AC64FF07}" v="230" dt="2023-04-04T18:09:58.870"/>
    <p1510:client id="{A1A8B15D-193A-7D23-E7F3-053EFF396CC6}" v="29" dt="2023-04-04T17:43:21.040"/>
    <p1510:client id="{AC063C4D-670E-4AF7-8D76-7A850EFBDF29}" v="1146" dt="2023-03-21T15:34:33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13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412" y="-293914"/>
            <a:ext cx="6637467" cy="19253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MOSAIC PS-2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2012" y="2186580"/>
            <a:ext cx="6670126" cy="1029062"/>
          </a:xfrm>
        </p:spPr>
        <p:txBody>
          <a:bodyPr>
            <a:noAutofit/>
          </a:bodyPr>
          <a:lstStyle/>
          <a:p>
            <a:r>
              <a:rPr lang="en-US" sz="2800"/>
              <a:t>Image inpainting</a:t>
            </a:r>
          </a:p>
          <a:p>
            <a:endParaRPr lang="en-US" sz="2800"/>
          </a:p>
          <a:p>
            <a:r>
              <a:rPr lang="en-US" sz="2800"/>
              <a:t>                 BY team-  three random</a:t>
            </a:r>
          </a:p>
          <a:p>
            <a:r>
              <a:rPr lang="en-US" sz="2800"/>
              <a:t>                                </a:t>
            </a:r>
            <a:r>
              <a:rPr lang="en-US" sz="2400"/>
              <a:t>- </a:t>
            </a:r>
            <a:r>
              <a:rPr lang="en-US" sz="2400" err="1"/>
              <a:t>saket</a:t>
            </a:r>
            <a:r>
              <a:rPr lang="en-US" sz="2400"/>
              <a:t> </a:t>
            </a:r>
            <a:r>
              <a:rPr lang="en-US" sz="2400" err="1"/>
              <a:t>kumar</a:t>
            </a:r>
            <a:r>
              <a:rPr lang="en-US" sz="2400"/>
              <a:t> </a:t>
            </a:r>
            <a:r>
              <a:rPr lang="en-US" sz="2400" err="1"/>
              <a:t>singh</a:t>
            </a:r>
            <a:endParaRPr lang="en-US" sz="2400"/>
          </a:p>
          <a:p>
            <a:r>
              <a:rPr lang="en-US" sz="2400"/>
              <a:t>                                      -Abhishek </a:t>
            </a:r>
            <a:r>
              <a:rPr lang="en-US" sz="2400" err="1"/>
              <a:t>kumar</a:t>
            </a:r>
            <a:endParaRPr lang="en-US" sz="2400"/>
          </a:p>
          <a:p>
            <a:r>
              <a:rPr lang="en-US" sz="2400"/>
              <a:t>                                      - Ankur </a:t>
            </a:r>
            <a:r>
              <a:rPr lang="en-US" sz="2400" err="1"/>
              <a:t>kumar</a:t>
            </a:r>
            <a:endParaRPr lang="en-US" sz="240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50B3F80-B472-5DC4-2214-D0A17F1BB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7" r="17907" b="1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9C53-BB44-BDD5-8347-052F9F4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EDA(Exploratory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0E7-319D-6D99-865B-1739692D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 this approach, we train a neural network to predict missing parts of an image such that the predictions are </a:t>
            </a:r>
            <a:r>
              <a:rPr lang="en-US" i="1" dirty="0">
                <a:ea typeface="+mj-lt"/>
                <a:cs typeface="+mj-lt"/>
              </a:rPr>
              <a:t>both visually and semantically consistent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But we sure can capture spatial context in an image using deep learning. A convolutional neural networks or CNN is a specialized neural network for processing data that has known grid like topology – for example an image can be thought of as 2D grid of pixels. It will be a learning based approach where we will train a deep CNN based architecture to predict missing pixels.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404-8B97-CC2F-549B-4BC98F48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845"/>
          </a:xfrm>
        </p:spPr>
        <p:txBody>
          <a:bodyPr/>
          <a:lstStyle/>
          <a:p>
            <a:r>
              <a:rPr lang="en-US" dirty="0"/>
              <a:t>Model Implementation :</a:t>
            </a:r>
            <a:br>
              <a:rPr lang="en-US" dirty="0"/>
            </a:br>
            <a:r>
              <a:rPr lang="en-US" sz="2800" dirty="0"/>
              <a:t>Auto Encoder Decoder Model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7F5A92-1BFF-2BCB-18B3-35F5D5838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07" y="1991958"/>
            <a:ext cx="3743436" cy="4576481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2C2038D-6CC6-116F-12FC-1792999D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1" y="1942088"/>
            <a:ext cx="3407228" cy="46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A8CB-7879-4E77-1BAA-56E1B154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Implementation</a:t>
            </a:r>
            <a:endParaRPr lang="en-US" dirty="0"/>
          </a:p>
        </p:txBody>
      </p:sp>
      <p:pic>
        <p:nvPicPr>
          <p:cNvPr id="4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49CD7A0-334F-2420-4A64-4AC23D8C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37" y="1944061"/>
            <a:ext cx="4329806" cy="440230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589419D-B42C-DD45-DA09-B6ACD3C1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4" y="2015678"/>
            <a:ext cx="4223655" cy="41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0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A442-345A-A34D-600B-6E778F8F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0800000" flipV="1">
            <a:off x="646111" y="481649"/>
            <a:ext cx="9404723" cy="1114068"/>
          </a:xfrm>
        </p:spPr>
        <p:txBody>
          <a:bodyPr/>
          <a:lstStyle/>
          <a:p>
            <a:r>
              <a:rPr lang="en-US" sz="2800" dirty="0"/>
              <a:t>Image Inpainting:</a:t>
            </a:r>
            <a:br>
              <a:rPr lang="en-US" sz="2800" dirty="0"/>
            </a:br>
            <a:r>
              <a:rPr lang="en-US" sz="2800" dirty="0"/>
              <a:t>Left side contain generated image and right one contain </a:t>
            </a:r>
            <a:r>
              <a:rPr lang="en-US" sz="2800" dirty="0" err="1"/>
              <a:t>inpainted</a:t>
            </a:r>
            <a:r>
              <a:rPr lang="en-US" sz="2800" dirty="0"/>
              <a:t> image</a:t>
            </a:r>
            <a:endParaRPr lang="en-US" sz="2000" dirty="0"/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C56C0A7C-00CB-068C-F66A-8B6BA0B3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92" y="2292404"/>
            <a:ext cx="5157668" cy="4195481"/>
          </a:xfr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116467-4D95-8C62-0FE6-E511CDD4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2294960"/>
            <a:ext cx="4985657" cy="41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E0CF-200B-F37F-6767-7F71CF2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24EC-7560-C34D-380F-272B3ECB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84" y="2967318"/>
            <a:ext cx="7400769" cy="1441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/>
              <a:t>     Thankyou</a:t>
            </a:r>
          </a:p>
        </p:txBody>
      </p:sp>
    </p:spTree>
    <p:extLst>
      <p:ext uri="{BB962C8B-B14F-4D97-AF65-F5344CB8AC3E}">
        <p14:creationId xmlns:p14="http://schemas.microsoft.com/office/powerpoint/2010/main" val="183124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MOSAIC PS-2</vt:lpstr>
      <vt:lpstr>EDA(Exploratory Data Analysis)</vt:lpstr>
      <vt:lpstr>Model Implementation : Auto Encoder Decoder Model</vt:lpstr>
      <vt:lpstr>Model Implementation</vt:lpstr>
      <vt:lpstr>Image Inpainting: Left side contain generated image and right one contain inpainted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87</cp:revision>
  <dcterms:created xsi:type="dcterms:W3CDTF">2023-03-21T12:19:15Z</dcterms:created>
  <dcterms:modified xsi:type="dcterms:W3CDTF">2023-04-04T18:10:38Z</dcterms:modified>
</cp:coreProperties>
</file>