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306" r:id="rId3"/>
    <p:sldId id="307" r:id="rId4"/>
    <p:sldId id="303" r:id="rId5"/>
    <p:sldId id="305" r:id="rId6"/>
    <p:sldId id="311" r:id="rId7"/>
    <p:sldId id="308" r:id="rId8"/>
    <p:sldId id="309" r:id="rId9"/>
    <p:sldId id="310" r:id="rId10"/>
    <p:sldId id="312" r:id="rId11"/>
    <p:sldId id="257" r:id="rId12"/>
    <p:sldId id="313" r:id="rId13"/>
    <p:sldId id="314" r:id="rId14"/>
    <p:sldId id="317" r:id="rId15"/>
    <p:sldId id="318" r:id="rId16"/>
    <p:sldId id="315" r:id="rId17"/>
  </p:sldIdLst>
  <p:sldSz cx="9144000" cy="5143500" type="screen16x9"/>
  <p:notesSz cx="6858000" cy="9144000"/>
  <p:embeddedFontLst>
    <p:embeddedFont>
      <p:font typeface="Neucha" panose="020B0604020202020204" charset="0"/>
      <p:regular r:id="rId19"/>
    </p:embeddedFont>
    <p:embeddedFont>
      <p:font typeface="Patrick Hand" panose="00000500000000000000" pitchFamily="2" charset="0"/>
      <p:regular r:id="rId20"/>
    </p:embeddedFont>
    <p:embeddedFont>
      <p:font typeface="Roboto Condensed"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95036E-72BD-4AF9-9687-26A7446511E3}">
  <a:tblStyle styleId="{6595036E-72BD-4AF9-9687-26A7446511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userId="1c3b6f07963e4f12" providerId="LiveId" clId="{C7C44E61-B820-47F8-AFC6-8CD72776D39F}"/>
    <pc:docChg chg="undo custSel addSld delSld modSld sldOrd">
      <pc:chgData name="sai krishna" userId="1c3b6f07963e4f12" providerId="LiveId" clId="{C7C44E61-B820-47F8-AFC6-8CD72776D39F}" dt="2023-04-20T08:10:27.953" v="510" actId="20577"/>
      <pc:docMkLst>
        <pc:docMk/>
      </pc:docMkLst>
      <pc:sldChg chg="del">
        <pc:chgData name="sai krishna" userId="1c3b6f07963e4f12" providerId="LiveId" clId="{C7C44E61-B820-47F8-AFC6-8CD72776D39F}" dt="2023-04-20T07:44:46.188" v="23" actId="47"/>
        <pc:sldMkLst>
          <pc:docMk/>
          <pc:sldMk cId="0" sldId="258"/>
        </pc:sldMkLst>
      </pc:sldChg>
      <pc:sldChg chg="del">
        <pc:chgData name="sai krishna" userId="1c3b6f07963e4f12" providerId="LiveId" clId="{C7C44E61-B820-47F8-AFC6-8CD72776D39F}" dt="2023-04-20T07:44:21.828" v="1" actId="47"/>
        <pc:sldMkLst>
          <pc:docMk/>
          <pc:sldMk cId="0" sldId="259"/>
        </pc:sldMkLst>
      </pc:sldChg>
      <pc:sldChg chg="del">
        <pc:chgData name="sai krishna" userId="1c3b6f07963e4f12" providerId="LiveId" clId="{C7C44E61-B820-47F8-AFC6-8CD72776D39F}" dt="2023-04-20T07:44:22.912" v="2" actId="47"/>
        <pc:sldMkLst>
          <pc:docMk/>
          <pc:sldMk cId="0" sldId="260"/>
        </pc:sldMkLst>
      </pc:sldChg>
      <pc:sldChg chg="del">
        <pc:chgData name="sai krishna" userId="1c3b6f07963e4f12" providerId="LiveId" clId="{C7C44E61-B820-47F8-AFC6-8CD72776D39F}" dt="2023-04-20T07:44:23.544" v="3" actId="47"/>
        <pc:sldMkLst>
          <pc:docMk/>
          <pc:sldMk cId="0" sldId="261"/>
        </pc:sldMkLst>
      </pc:sldChg>
      <pc:sldChg chg="del">
        <pc:chgData name="sai krishna" userId="1c3b6f07963e4f12" providerId="LiveId" clId="{C7C44E61-B820-47F8-AFC6-8CD72776D39F}" dt="2023-04-20T07:44:23.891" v="4" actId="47"/>
        <pc:sldMkLst>
          <pc:docMk/>
          <pc:sldMk cId="0" sldId="262"/>
        </pc:sldMkLst>
      </pc:sldChg>
      <pc:sldChg chg="del">
        <pc:chgData name="sai krishna" userId="1c3b6f07963e4f12" providerId="LiveId" clId="{C7C44E61-B820-47F8-AFC6-8CD72776D39F}" dt="2023-04-20T07:44:24.177" v="5" actId="47"/>
        <pc:sldMkLst>
          <pc:docMk/>
          <pc:sldMk cId="0" sldId="263"/>
        </pc:sldMkLst>
      </pc:sldChg>
      <pc:sldChg chg="del">
        <pc:chgData name="sai krishna" userId="1c3b6f07963e4f12" providerId="LiveId" clId="{C7C44E61-B820-47F8-AFC6-8CD72776D39F}" dt="2023-04-20T07:44:24.365" v="6" actId="47"/>
        <pc:sldMkLst>
          <pc:docMk/>
          <pc:sldMk cId="0" sldId="264"/>
        </pc:sldMkLst>
      </pc:sldChg>
      <pc:sldChg chg="del">
        <pc:chgData name="sai krishna" userId="1c3b6f07963e4f12" providerId="LiveId" clId="{C7C44E61-B820-47F8-AFC6-8CD72776D39F}" dt="2023-04-20T07:44:25.011" v="7" actId="47"/>
        <pc:sldMkLst>
          <pc:docMk/>
          <pc:sldMk cId="0" sldId="265"/>
        </pc:sldMkLst>
      </pc:sldChg>
      <pc:sldChg chg="del">
        <pc:chgData name="sai krishna" userId="1c3b6f07963e4f12" providerId="LiveId" clId="{C7C44E61-B820-47F8-AFC6-8CD72776D39F}" dt="2023-04-20T07:44:25.526" v="8" actId="47"/>
        <pc:sldMkLst>
          <pc:docMk/>
          <pc:sldMk cId="0" sldId="266"/>
        </pc:sldMkLst>
      </pc:sldChg>
      <pc:sldChg chg="del">
        <pc:chgData name="sai krishna" userId="1c3b6f07963e4f12" providerId="LiveId" clId="{C7C44E61-B820-47F8-AFC6-8CD72776D39F}" dt="2023-04-20T07:44:25.898" v="9" actId="47"/>
        <pc:sldMkLst>
          <pc:docMk/>
          <pc:sldMk cId="0" sldId="267"/>
        </pc:sldMkLst>
      </pc:sldChg>
      <pc:sldChg chg="del">
        <pc:chgData name="sai krishna" userId="1c3b6f07963e4f12" providerId="LiveId" clId="{C7C44E61-B820-47F8-AFC6-8CD72776D39F}" dt="2023-04-20T07:44:26.290" v="10" actId="47"/>
        <pc:sldMkLst>
          <pc:docMk/>
          <pc:sldMk cId="0" sldId="268"/>
        </pc:sldMkLst>
      </pc:sldChg>
      <pc:sldChg chg="del">
        <pc:chgData name="sai krishna" userId="1c3b6f07963e4f12" providerId="LiveId" clId="{C7C44E61-B820-47F8-AFC6-8CD72776D39F}" dt="2023-04-20T07:44:26.683" v="11" actId="47"/>
        <pc:sldMkLst>
          <pc:docMk/>
          <pc:sldMk cId="0" sldId="269"/>
        </pc:sldMkLst>
      </pc:sldChg>
      <pc:sldChg chg="del">
        <pc:chgData name="sai krishna" userId="1c3b6f07963e4f12" providerId="LiveId" clId="{C7C44E61-B820-47F8-AFC6-8CD72776D39F}" dt="2023-04-20T07:44:27.173" v="12" actId="47"/>
        <pc:sldMkLst>
          <pc:docMk/>
          <pc:sldMk cId="0" sldId="270"/>
        </pc:sldMkLst>
      </pc:sldChg>
      <pc:sldChg chg="del">
        <pc:chgData name="sai krishna" userId="1c3b6f07963e4f12" providerId="LiveId" clId="{C7C44E61-B820-47F8-AFC6-8CD72776D39F}" dt="2023-04-20T07:44:27.520" v="13" actId="47"/>
        <pc:sldMkLst>
          <pc:docMk/>
          <pc:sldMk cId="0" sldId="271"/>
        </pc:sldMkLst>
      </pc:sldChg>
      <pc:sldChg chg="del">
        <pc:chgData name="sai krishna" userId="1c3b6f07963e4f12" providerId="LiveId" clId="{C7C44E61-B820-47F8-AFC6-8CD72776D39F}" dt="2023-04-20T07:44:27.883" v="14" actId="47"/>
        <pc:sldMkLst>
          <pc:docMk/>
          <pc:sldMk cId="0" sldId="272"/>
        </pc:sldMkLst>
      </pc:sldChg>
      <pc:sldChg chg="del">
        <pc:chgData name="sai krishna" userId="1c3b6f07963e4f12" providerId="LiveId" clId="{C7C44E61-B820-47F8-AFC6-8CD72776D39F}" dt="2023-04-20T07:44:28.230" v="15" actId="47"/>
        <pc:sldMkLst>
          <pc:docMk/>
          <pc:sldMk cId="0" sldId="273"/>
        </pc:sldMkLst>
      </pc:sldChg>
      <pc:sldChg chg="del">
        <pc:chgData name="sai krishna" userId="1c3b6f07963e4f12" providerId="LiveId" clId="{C7C44E61-B820-47F8-AFC6-8CD72776D39F}" dt="2023-04-20T07:44:28.576" v="16" actId="47"/>
        <pc:sldMkLst>
          <pc:docMk/>
          <pc:sldMk cId="0" sldId="274"/>
        </pc:sldMkLst>
      </pc:sldChg>
      <pc:sldChg chg="del">
        <pc:chgData name="sai krishna" userId="1c3b6f07963e4f12" providerId="LiveId" clId="{C7C44E61-B820-47F8-AFC6-8CD72776D39F}" dt="2023-04-20T07:44:29.048" v="17" actId="47"/>
        <pc:sldMkLst>
          <pc:docMk/>
          <pc:sldMk cId="0" sldId="275"/>
        </pc:sldMkLst>
      </pc:sldChg>
      <pc:sldChg chg="del">
        <pc:chgData name="sai krishna" userId="1c3b6f07963e4f12" providerId="LiveId" clId="{C7C44E61-B820-47F8-AFC6-8CD72776D39F}" dt="2023-04-20T07:44:29.551" v="18" actId="47"/>
        <pc:sldMkLst>
          <pc:docMk/>
          <pc:sldMk cId="0" sldId="276"/>
        </pc:sldMkLst>
      </pc:sldChg>
      <pc:sldChg chg="add del">
        <pc:chgData name="sai krishna" userId="1c3b6f07963e4f12" providerId="LiveId" clId="{C7C44E61-B820-47F8-AFC6-8CD72776D39F}" dt="2023-04-20T07:44:35.578" v="21" actId="47"/>
        <pc:sldMkLst>
          <pc:docMk/>
          <pc:sldMk cId="0" sldId="277"/>
        </pc:sldMkLst>
      </pc:sldChg>
      <pc:sldChg chg="del">
        <pc:chgData name="sai krishna" userId="1c3b6f07963e4f12" providerId="LiveId" clId="{C7C44E61-B820-47F8-AFC6-8CD72776D39F}" dt="2023-04-20T07:44:15.149" v="0" actId="47"/>
        <pc:sldMkLst>
          <pc:docMk/>
          <pc:sldMk cId="0" sldId="278"/>
        </pc:sldMkLst>
      </pc:sldChg>
      <pc:sldChg chg="del">
        <pc:chgData name="sai krishna" userId="1c3b6f07963e4f12" providerId="LiveId" clId="{C7C44E61-B820-47F8-AFC6-8CD72776D39F}" dt="2023-04-20T07:44:39.470" v="22" actId="47"/>
        <pc:sldMkLst>
          <pc:docMk/>
          <pc:sldMk cId="0" sldId="279"/>
        </pc:sldMkLst>
      </pc:sldChg>
      <pc:sldChg chg="addSp modSp mod">
        <pc:chgData name="sai krishna" userId="1c3b6f07963e4f12" providerId="LiveId" clId="{C7C44E61-B820-47F8-AFC6-8CD72776D39F}" dt="2023-04-20T07:47:18.563" v="41" actId="1076"/>
        <pc:sldMkLst>
          <pc:docMk/>
          <pc:sldMk cId="3769005040" sldId="308"/>
        </pc:sldMkLst>
        <pc:spChg chg="add mod">
          <ac:chgData name="sai krishna" userId="1c3b6f07963e4f12" providerId="LiveId" clId="{C7C44E61-B820-47F8-AFC6-8CD72776D39F}" dt="2023-04-20T07:47:03.340" v="39" actId="20577"/>
          <ac:spMkLst>
            <pc:docMk/>
            <pc:sldMk cId="3769005040" sldId="308"/>
            <ac:spMk id="3" creationId="{D8E47898-293D-7CF7-6863-7D5510C0E3E0}"/>
          </ac:spMkLst>
        </pc:spChg>
        <pc:spChg chg="mod">
          <ac:chgData name="sai krishna" userId="1c3b6f07963e4f12" providerId="LiveId" clId="{C7C44E61-B820-47F8-AFC6-8CD72776D39F}" dt="2023-04-20T07:47:15.568" v="40" actId="1076"/>
          <ac:spMkLst>
            <pc:docMk/>
            <pc:sldMk cId="3769005040" sldId="308"/>
            <ac:spMk id="6" creationId="{00474680-8F6F-78A3-AD3E-E193E7CB8DC6}"/>
          </ac:spMkLst>
        </pc:spChg>
        <pc:spChg chg="mod">
          <ac:chgData name="sai krishna" userId="1c3b6f07963e4f12" providerId="LiveId" clId="{C7C44E61-B820-47F8-AFC6-8CD72776D39F}" dt="2023-04-20T07:47:18.563" v="41" actId="1076"/>
          <ac:spMkLst>
            <pc:docMk/>
            <pc:sldMk cId="3769005040" sldId="308"/>
            <ac:spMk id="8" creationId="{23EFB97C-6F04-AF14-C756-B7B3492FAA9B}"/>
          </ac:spMkLst>
        </pc:spChg>
      </pc:sldChg>
      <pc:sldChg chg="ord">
        <pc:chgData name="sai krishna" userId="1c3b6f07963e4f12" providerId="LiveId" clId="{C7C44E61-B820-47F8-AFC6-8CD72776D39F}" dt="2023-04-20T07:46:04.009" v="28"/>
        <pc:sldMkLst>
          <pc:docMk/>
          <pc:sldMk cId="114466735" sldId="311"/>
        </pc:sldMkLst>
      </pc:sldChg>
      <pc:sldChg chg="addSp modSp mod">
        <pc:chgData name="sai krishna" userId="1c3b6f07963e4f12" providerId="LiveId" clId="{C7C44E61-B820-47F8-AFC6-8CD72776D39F}" dt="2023-04-20T07:55:52.345" v="274" actId="1076"/>
        <pc:sldMkLst>
          <pc:docMk/>
          <pc:sldMk cId="3588897552" sldId="313"/>
        </pc:sldMkLst>
        <pc:spChg chg="add mod">
          <ac:chgData name="sai krishna" userId="1c3b6f07963e4f12" providerId="LiveId" clId="{C7C44E61-B820-47F8-AFC6-8CD72776D39F}" dt="2023-04-20T07:49:10.463" v="79" actId="1076"/>
          <ac:spMkLst>
            <pc:docMk/>
            <pc:sldMk cId="3588897552" sldId="313"/>
            <ac:spMk id="3" creationId="{8E452902-71D0-1F6B-7C42-0550B098ECE6}"/>
          </ac:spMkLst>
        </pc:spChg>
        <pc:spChg chg="add mod">
          <ac:chgData name="sai krishna" userId="1c3b6f07963e4f12" providerId="LiveId" clId="{C7C44E61-B820-47F8-AFC6-8CD72776D39F}" dt="2023-04-20T07:51:41.174" v="116" actId="255"/>
          <ac:spMkLst>
            <pc:docMk/>
            <pc:sldMk cId="3588897552" sldId="313"/>
            <ac:spMk id="6" creationId="{9995C73F-0878-A0C7-529A-131529A1DC15}"/>
          </ac:spMkLst>
        </pc:spChg>
        <pc:spChg chg="add mod">
          <ac:chgData name="sai krishna" userId="1c3b6f07963e4f12" providerId="LiveId" clId="{C7C44E61-B820-47F8-AFC6-8CD72776D39F}" dt="2023-04-20T07:53:04.024" v="177" actId="1076"/>
          <ac:spMkLst>
            <pc:docMk/>
            <pc:sldMk cId="3588897552" sldId="313"/>
            <ac:spMk id="10" creationId="{237663E5-A687-3F58-BEB1-7AB1B2C01EAE}"/>
          </ac:spMkLst>
        </pc:spChg>
        <pc:spChg chg="add mod">
          <ac:chgData name="sai krishna" userId="1c3b6f07963e4f12" providerId="LiveId" clId="{C7C44E61-B820-47F8-AFC6-8CD72776D39F}" dt="2023-04-20T07:55:43.356" v="273" actId="1076"/>
          <ac:spMkLst>
            <pc:docMk/>
            <pc:sldMk cId="3588897552" sldId="313"/>
            <ac:spMk id="13" creationId="{774984D9-AB71-F0AB-E01A-B1546DE179AB}"/>
          </ac:spMkLst>
        </pc:spChg>
        <pc:spChg chg="add mod">
          <ac:chgData name="sai krishna" userId="1c3b6f07963e4f12" providerId="LiveId" clId="{C7C44E61-B820-47F8-AFC6-8CD72776D39F}" dt="2023-04-20T07:55:52.345" v="274" actId="1076"/>
          <ac:spMkLst>
            <pc:docMk/>
            <pc:sldMk cId="3588897552" sldId="313"/>
            <ac:spMk id="15" creationId="{C561EFFF-6077-B1A5-E67B-A2746992E115}"/>
          </ac:spMkLst>
        </pc:spChg>
        <pc:picChg chg="mod">
          <ac:chgData name="sai krishna" userId="1c3b6f07963e4f12" providerId="LiveId" clId="{C7C44E61-B820-47F8-AFC6-8CD72776D39F}" dt="2023-04-20T07:48:16.357" v="53" actId="1076"/>
          <ac:picMkLst>
            <pc:docMk/>
            <pc:sldMk cId="3588897552" sldId="313"/>
            <ac:picMk id="5" creationId="{A24683CC-8E03-BDB6-C27C-BEEE37302747}"/>
          </ac:picMkLst>
        </pc:picChg>
        <pc:picChg chg="mod">
          <ac:chgData name="sai krishna" userId="1c3b6f07963e4f12" providerId="LiveId" clId="{C7C44E61-B820-47F8-AFC6-8CD72776D39F}" dt="2023-04-20T07:51:58.644" v="122" actId="14100"/>
          <ac:picMkLst>
            <pc:docMk/>
            <pc:sldMk cId="3588897552" sldId="313"/>
            <ac:picMk id="7" creationId="{85EE501D-97F6-75D0-0BAA-085306C10B55}"/>
          </ac:picMkLst>
        </pc:picChg>
        <pc:picChg chg="mod">
          <ac:chgData name="sai krishna" userId="1c3b6f07963e4f12" providerId="LiveId" clId="{C7C44E61-B820-47F8-AFC6-8CD72776D39F}" dt="2023-04-20T07:55:37.508" v="272" actId="14100"/>
          <ac:picMkLst>
            <pc:docMk/>
            <pc:sldMk cId="3588897552" sldId="313"/>
            <ac:picMk id="9" creationId="{7F8E9D19-ED42-9451-E4F6-423DA76A1F60}"/>
          </ac:picMkLst>
        </pc:picChg>
        <pc:picChg chg="mod">
          <ac:chgData name="sai krishna" userId="1c3b6f07963e4f12" providerId="LiveId" clId="{C7C44E61-B820-47F8-AFC6-8CD72776D39F}" dt="2023-04-20T07:48:27.116" v="57" actId="1076"/>
          <ac:picMkLst>
            <pc:docMk/>
            <pc:sldMk cId="3588897552" sldId="313"/>
            <ac:picMk id="11" creationId="{F8701E36-C2B8-E0D7-ED3B-F5D2512100A2}"/>
          </ac:picMkLst>
        </pc:picChg>
      </pc:sldChg>
      <pc:sldChg chg="addSp delSp modSp new mod">
        <pc:chgData name="sai krishna" userId="1c3b6f07963e4f12" providerId="LiveId" clId="{C7C44E61-B820-47F8-AFC6-8CD72776D39F}" dt="2023-04-20T08:09:49.891" v="474" actId="20577"/>
        <pc:sldMkLst>
          <pc:docMk/>
          <pc:sldMk cId="2274012587" sldId="314"/>
        </pc:sldMkLst>
        <pc:spChg chg="del">
          <ac:chgData name="sai krishna" userId="1c3b6f07963e4f12" providerId="LiveId" clId="{C7C44E61-B820-47F8-AFC6-8CD72776D39F}" dt="2023-04-20T08:00:36.644" v="276" actId="478"/>
          <ac:spMkLst>
            <pc:docMk/>
            <pc:sldMk cId="2274012587" sldId="314"/>
            <ac:spMk id="2" creationId="{4B3C5F88-5083-8684-D55A-09E803D379BD}"/>
          </ac:spMkLst>
        </pc:spChg>
        <pc:spChg chg="del">
          <ac:chgData name="sai krishna" userId="1c3b6f07963e4f12" providerId="LiveId" clId="{C7C44E61-B820-47F8-AFC6-8CD72776D39F}" dt="2023-04-20T08:00:26.829" v="275" actId="478"/>
          <ac:spMkLst>
            <pc:docMk/>
            <pc:sldMk cId="2274012587" sldId="314"/>
            <ac:spMk id="3" creationId="{14A70848-F07C-5DE8-A569-859C5116D2FF}"/>
          </ac:spMkLst>
        </pc:spChg>
        <pc:spChg chg="add mod">
          <ac:chgData name="sai krishna" userId="1c3b6f07963e4f12" providerId="LiveId" clId="{C7C44E61-B820-47F8-AFC6-8CD72776D39F}" dt="2023-04-20T08:06:01.202" v="410" actId="207"/>
          <ac:spMkLst>
            <pc:docMk/>
            <pc:sldMk cId="2274012587" sldId="314"/>
            <ac:spMk id="5" creationId="{6B723C8A-B41F-91FE-64DE-5B78364AC3C1}"/>
          </ac:spMkLst>
        </pc:spChg>
        <pc:spChg chg="add del mod">
          <ac:chgData name="sai krishna" userId="1c3b6f07963e4f12" providerId="LiveId" clId="{C7C44E61-B820-47F8-AFC6-8CD72776D39F}" dt="2023-04-20T08:05:54.339" v="409"/>
          <ac:spMkLst>
            <pc:docMk/>
            <pc:sldMk cId="2274012587" sldId="314"/>
            <ac:spMk id="13" creationId="{BED9473A-54A4-2A1B-238D-009F6D961414}"/>
          </ac:spMkLst>
        </pc:spChg>
        <pc:spChg chg="add mod">
          <ac:chgData name="sai krishna" userId="1c3b6f07963e4f12" providerId="LiveId" clId="{C7C44E61-B820-47F8-AFC6-8CD72776D39F}" dt="2023-04-20T08:09:49.891" v="474" actId="20577"/>
          <ac:spMkLst>
            <pc:docMk/>
            <pc:sldMk cId="2274012587" sldId="314"/>
            <ac:spMk id="15" creationId="{8E4A3307-2E1E-7C2E-809D-2858EAE2A6AF}"/>
          </ac:spMkLst>
        </pc:spChg>
        <pc:picChg chg="add del mod">
          <ac:chgData name="sai krishna" userId="1c3b6f07963e4f12" providerId="LiveId" clId="{C7C44E61-B820-47F8-AFC6-8CD72776D39F}" dt="2023-04-20T08:01:53.222" v="326" actId="478"/>
          <ac:picMkLst>
            <pc:docMk/>
            <pc:sldMk cId="2274012587" sldId="314"/>
            <ac:picMk id="7" creationId="{E3667AD1-87E9-15DD-644F-6330BB7457DE}"/>
          </ac:picMkLst>
        </pc:picChg>
        <pc:picChg chg="add del mod">
          <ac:chgData name="sai krishna" userId="1c3b6f07963e4f12" providerId="LiveId" clId="{C7C44E61-B820-47F8-AFC6-8CD72776D39F}" dt="2023-04-20T08:02:00.723" v="328" actId="478"/>
          <ac:picMkLst>
            <pc:docMk/>
            <pc:sldMk cId="2274012587" sldId="314"/>
            <ac:picMk id="9" creationId="{F328C080-F723-4803-1ED7-39AAFEDB74AD}"/>
          </ac:picMkLst>
        </pc:picChg>
        <pc:picChg chg="add mod">
          <ac:chgData name="sai krishna" userId="1c3b6f07963e4f12" providerId="LiveId" clId="{C7C44E61-B820-47F8-AFC6-8CD72776D39F}" dt="2023-04-20T08:05:41.855" v="398" actId="1076"/>
          <ac:picMkLst>
            <pc:docMk/>
            <pc:sldMk cId="2274012587" sldId="314"/>
            <ac:picMk id="11" creationId="{88C333BF-E2CA-2CF3-94D2-6FBB1BAF8DF1}"/>
          </ac:picMkLst>
        </pc:picChg>
      </pc:sldChg>
      <pc:sldChg chg="new">
        <pc:chgData name="sai krishna" userId="1c3b6f07963e4f12" providerId="LiveId" clId="{C7C44E61-B820-47F8-AFC6-8CD72776D39F}" dt="2023-04-20T07:44:53.094" v="25" actId="680"/>
        <pc:sldMkLst>
          <pc:docMk/>
          <pc:sldMk cId="2247940972" sldId="315"/>
        </pc:sldMkLst>
      </pc:sldChg>
      <pc:sldChg chg="new">
        <pc:chgData name="sai krishna" userId="1c3b6f07963e4f12" providerId="LiveId" clId="{C7C44E61-B820-47F8-AFC6-8CD72776D39F}" dt="2023-04-20T07:44:56.520" v="26" actId="680"/>
        <pc:sldMkLst>
          <pc:docMk/>
          <pc:sldMk cId="806342106" sldId="316"/>
        </pc:sldMkLst>
      </pc:sldChg>
      <pc:sldChg chg="addSp delSp modSp add mod">
        <pc:chgData name="sai krishna" userId="1c3b6f07963e4f12" providerId="LiveId" clId="{C7C44E61-B820-47F8-AFC6-8CD72776D39F}" dt="2023-04-20T08:09:59.129" v="478" actId="20577"/>
        <pc:sldMkLst>
          <pc:docMk/>
          <pc:sldMk cId="136851160" sldId="317"/>
        </pc:sldMkLst>
        <pc:spChg chg="mod">
          <ac:chgData name="sai krishna" userId="1c3b6f07963e4f12" providerId="LiveId" clId="{C7C44E61-B820-47F8-AFC6-8CD72776D39F}" dt="2023-04-20T08:06:05.440" v="411" actId="207"/>
          <ac:spMkLst>
            <pc:docMk/>
            <pc:sldMk cId="136851160" sldId="317"/>
            <ac:spMk id="5" creationId="{6B723C8A-B41F-91FE-64DE-5B78364AC3C1}"/>
          </ac:spMkLst>
        </pc:spChg>
        <pc:spChg chg="add mod">
          <ac:chgData name="sai krishna" userId="1c3b6f07963e4f12" providerId="LiveId" clId="{C7C44E61-B820-47F8-AFC6-8CD72776D39F}" dt="2023-04-20T08:09:59.129" v="478" actId="20577"/>
          <ac:spMkLst>
            <pc:docMk/>
            <pc:sldMk cId="136851160" sldId="317"/>
            <ac:spMk id="8" creationId="{408A4E39-C8FA-B270-4A0E-38D58229AF91}"/>
          </ac:spMkLst>
        </pc:spChg>
        <pc:picChg chg="add del mod">
          <ac:chgData name="sai krishna" userId="1c3b6f07963e4f12" providerId="LiveId" clId="{C7C44E61-B820-47F8-AFC6-8CD72776D39F}" dt="2023-04-20T08:04:02.523" v="362" actId="478"/>
          <ac:picMkLst>
            <pc:docMk/>
            <pc:sldMk cId="136851160" sldId="317"/>
            <ac:picMk id="3" creationId="{0667A61C-3B74-23C8-863A-A57227F59E75}"/>
          </ac:picMkLst>
        </pc:picChg>
        <pc:picChg chg="add mod">
          <ac:chgData name="sai krishna" userId="1c3b6f07963e4f12" providerId="LiveId" clId="{C7C44E61-B820-47F8-AFC6-8CD72776D39F}" dt="2023-04-20T08:04:26.626" v="368" actId="14100"/>
          <ac:picMkLst>
            <pc:docMk/>
            <pc:sldMk cId="136851160" sldId="317"/>
            <ac:picMk id="6" creationId="{90DC3399-AB73-045C-E701-58365439AFD2}"/>
          </ac:picMkLst>
        </pc:picChg>
        <pc:picChg chg="del">
          <ac:chgData name="sai krishna" userId="1c3b6f07963e4f12" providerId="LiveId" clId="{C7C44E61-B820-47F8-AFC6-8CD72776D39F}" dt="2023-04-20T08:03:50.596" v="360" actId="478"/>
          <ac:picMkLst>
            <pc:docMk/>
            <pc:sldMk cId="136851160" sldId="317"/>
            <ac:picMk id="11" creationId="{88C333BF-E2CA-2CF3-94D2-6FBB1BAF8DF1}"/>
          </ac:picMkLst>
        </pc:picChg>
      </pc:sldChg>
      <pc:sldChg chg="addSp delSp modSp add mod">
        <pc:chgData name="sai krishna" userId="1c3b6f07963e4f12" providerId="LiveId" clId="{C7C44E61-B820-47F8-AFC6-8CD72776D39F}" dt="2023-04-20T08:10:27.953" v="510" actId="20577"/>
        <pc:sldMkLst>
          <pc:docMk/>
          <pc:sldMk cId="1176104997" sldId="318"/>
        </pc:sldMkLst>
        <pc:spChg chg="mod">
          <ac:chgData name="sai krishna" userId="1c3b6f07963e4f12" providerId="LiveId" clId="{C7C44E61-B820-47F8-AFC6-8CD72776D39F}" dt="2023-04-20T08:06:09.559" v="412" actId="207"/>
          <ac:spMkLst>
            <pc:docMk/>
            <pc:sldMk cId="1176104997" sldId="318"/>
            <ac:spMk id="5" creationId="{6B723C8A-B41F-91FE-64DE-5B78364AC3C1}"/>
          </ac:spMkLst>
        </pc:spChg>
        <pc:spChg chg="add mod">
          <ac:chgData name="sai krishna" userId="1c3b6f07963e4f12" providerId="LiveId" clId="{C7C44E61-B820-47F8-AFC6-8CD72776D39F}" dt="2023-04-20T08:10:27.953" v="510" actId="20577"/>
          <ac:spMkLst>
            <pc:docMk/>
            <pc:sldMk cId="1176104997" sldId="318"/>
            <ac:spMk id="11" creationId="{BB4CE40D-F78A-1746-16EC-DBA050F6B107}"/>
          </ac:spMkLst>
        </pc:spChg>
        <pc:picChg chg="add del mod">
          <ac:chgData name="sai krishna" userId="1c3b6f07963e4f12" providerId="LiveId" clId="{C7C44E61-B820-47F8-AFC6-8CD72776D39F}" dt="2023-04-20T08:09:01.423" v="464" actId="478"/>
          <ac:picMkLst>
            <pc:docMk/>
            <pc:sldMk cId="1176104997" sldId="318"/>
            <ac:picMk id="3" creationId="{C8AD7CAF-DF3F-556B-5129-06CF951D044D}"/>
          </ac:picMkLst>
        </pc:picChg>
        <pc:picChg chg="del">
          <ac:chgData name="sai krishna" userId="1c3b6f07963e4f12" providerId="LiveId" clId="{C7C44E61-B820-47F8-AFC6-8CD72776D39F}" dt="2023-04-20T08:05:03.187" v="389" actId="478"/>
          <ac:picMkLst>
            <pc:docMk/>
            <pc:sldMk cId="1176104997" sldId="318"/>
            <ac:picMk id="6" creationId="{90DC3399-AB73-045C-E701-58365439AFD2}"/>
          </ac:picMkLst>
        </pc:picChg>
        <pc:picChg chg="add del mod">
          <ac:chgData name="sai krishna" userId="1c3b6f07963e4f12" providerId="LiveId" clId="{C7C44E61-B820-47F8-AFC6-8CD72776D39F}" dt="2023-04-20T08:09:11.391" v="466" actId="478"/>
          <ac:picMkLst>
            <pc:docMk/>
            <pc:sldMk cId="1176104997" sldId="318"/>
            <ac:picMk id="7" creationId="{CF4980AB-5B9F-9DF1-D308-A1B09292386C}"/>
          </ac:picMkLst>
        </pc:picChg>
        <pc:picChg chg="add mod">
          <ac:chgData name="sai krishna" userId="1c3b6f07963e4f12" providerId="LiveId" clId="{C7C44E61-B820-47F8-AFC6-8CD72776D39F}" dt="2023-04-20T08:09:36.369" v="471" actId="14100"/>
          <ac:picMkLst>
            <pc:docMk/>
            <pc:sldMk cId="1176104997" sldId="318"/>
            <ac:picMk id="9" creationId="{19F9D865-7C21-B175-C2EC-3A738CCD0F47}"/>
          </ac:picMkLst>
        </pc:picChg>
      </pc:sldChg>
      <pc:sldMasterChg chg="addSldLayout delSldLayout">
        <pc:chgData name="sai krishna" userId="1c3b6f07963e4f12" providerId="LiveId" clId="{C7C44E61-B820-47F8-AFC6-8CD72776D39F}" dt="2023-04-20T07:44:46.188" v="23" actId="47"/>
        <pc:sldMasterMkLst>
          <pc:docMk/>
          <pc:sldMasterMk cId="0" sldId="2147483677"/>
        </pc:sldMasterMkLst>
        <pc:sldLayoutChg chg="del">
          <pc:chgData name="sai krishna" userId="1c3b6f07963e4f12" providerId="LiveId" clId="{C7C44E61-B820-47F8-AFC6-8CD72776D39F}" dt="2023-04-20T07:44:39.470" v="22" actId="47"/>
          <pc:sldLayoutMkLst>
            <pc:docMk/>
            <pc:sldMasterMk cId="0" sldId="2147483677"/>
            <pc:sldLayoutMk cId="0" sldId="2147483652"/>
          </pc:sldLayoutMkLst>
        </pc:sldLayoutChg>
        <pc:sldLayoutChg chg="del">
          <pc:chgData name="sai krishna" userId="1c3b6f07963e4f12" providerId="LiveId" clId="{C7C44E61-B820-47F8-AFC6-8CD72776D39F}" dt="2023-04-20T07:44:46.188" v="23" actId="47"/>
          <pc:sldLayoutMkLst>
            <pc:docMk/>
            <pc:sldMasterMk cId="0" sldId="2147483677"/>
            <pc:sldLayoutMk cId="0" sldId="2147483654"/>
          </pc:sldLayoutMkLst>
        </pc:sldLayoutChg>
        <pc:sldLayoutChg chg="del">
          <pc:chgData name="sai krishna" userId="1c3b6f07963e4f12" providerId="LiveId" clId="{C7C44E61-B820-47F8-AFC6-8CD72776D39F}" dt="2023-04-20T07:44:28.230" v="15" actId="47"/>
          <pc:sldLayoutMkLst>
            <pc:docMk/>
            <pc:sldMasterMk cId="0" sldId="2147483677"/>
            <pc:sldLayoutMk cId="0" sldId="2147483655"/>
          </pc:sldLayoutMkLst>
        </pc:sldLayoutChg>
        <pc:sldLayoutChg chg="del">
          <pc:chgData name="sai krishna" userId="1c3b6f07963e4f12" providerId="LiveId" clId="{C7C44E61-B820-47F8-AFC6-8CD72776D39F}" dt="2023-04-20T07:44:28.576" v="16" actId="47"/>
          <pc:sldLayoutMkLst>
            <pc:docMk/>
            <pc:sldMasterMk cId="0" sldId="2147483677"/>
            <pc:sldLayoutMk cId="0" sldId="2147483657"/>
          </pc:sldLayoutMkLst>
        </pc:sldLayoutChg>
        <pc:sldLayoutChg chg="del">
          <pc:chgData name="sai krishna" userId="1c3b6f07963e4f12" providerId="LiveId" clId="{C7C44E61-B820-47F8-AFC6-8CD72776D39F}" dt="2023-04-20T07:44:29.048" v="17" actId="47"/>
          <pc:sldLayoutMkLst>
            <pc:docMk/>
            <pc:sldMasterMk cId="0" sldId="2147483677"/>
            <pc:sldLayoutMk cId="0" sldId="2147483658"/>
          </pc:sldLayoutMkLst>
        </pc:sldLayoutChg>
        <pc:sldLayoutChg chg="del">
          <pc:chgData name="sai krishna" userId="1c3b6f07963e4f12" providerId="LiveId" clId="{C7C44E61-B820-47F8-AFC6-8CD72776D39F}" dt="2023-04-20T07:44:27.883" v="14" actId="47"/>
          <pc:sldLayoutMkLst>
            <pc:docMk/>
            <pc:sldMasterMk cId="0" sldId="2147483677"/>
            <pc:sldLayoutMk cId="0" sldId="2147483660"/>
          </pc:sldLayoutMkLst>
        </pc:sldLayoutChg>
        <pc:sldLayoutChg chg="del">
          <pc:chgData name="sai krishna" userId="1c3b6f07963e4f12" providerId="LiveId" clId="{C7C44E61-B820-47F8-AFC6-8CD72776D39F}" dt="2023-04-20T07:44:25.526" v="8" actId="47"/>
          <pc:sldLayoutMkLst>
            <pc:docMk/>
            <pc:sldMasterMk cId="0" sldId="2147483677"/>
            <pc:sldLayoutMk cId="0" sldId="2147483661"/>
          </pc:sldLayoutMkLst>
        </pc:sldLayoutChg>
        <pc:sldLayoutChg chg="del">
          <pc:chgData name="sai krishna" userId="1c3b6f07963e4f12" providerId="LiveId" clId="{C7C44E61-B820-47F8-AFC6-8CD72776D39F}" dt="2023-04-20T07:44:21.828" v="1" actId="47"/>
          <pc:sldLayoutMkLst>
            <pc:docMk/>
            <pc:sldMasterMk cId="0" sldId="2147483677"/>
            <pc:sldLayoutMk cId="0" sldId="2147483662"/>
          </pc:sldLayoutMkLst>
        </pc:sldLayoutChg>
        <pc:sldLayoutChg chg="add del">
          <pc:chgData name="sai krishna" userId="1c3b6f07963e4f12" providerId="LiveId" clId="{C7C44E61-B820-47F8-AFC6-8CD72776D39F}" dt="2023-04-20T07:44:35.578" v="21" actId="47"/>
          <pc:sldLayoutMkLst>
            <pc:docMk/>
            <pc:sldMasterMk cId="0" sldId="2147483677"/>
            <pc:sldLayoutMk cId="0" sldId="2147483663"/>
          </pc:sldLayoutMkLst>
        </pc:sldLayoutChg>
        <pc:sldLayoutChg chg="del">
          <pc:chgData name="sai krishna" userId="1c3b6f07963e4f12" providerId="LiveId" clId="{C7C44E61-B820-47F8-AFC6-8CD72776D39F}" dt="2023-04-20T07:44:23.544" v="3" actId="47"/>
          <pc:sldLayoutMkLst>
            <pc:docMk/>
            <pc:sldMasterMk cId="0" sldId="2147483677"/>
            <pc:sldLayoutMk cId="0" sldId="2147483664"/>
          </pc:sldLayoutMkLst>
        </pc:sldLayoutChg>
        <pc:sldLayoutChg chg="del">
          <pc:chgData name="sai krishna" userId="1c3b6f07963e4f12" providerId="LiveId" clId="{C7C44E61-B820-47F8-AFC6-8CD72776D39F}" dt="2023-04-20T07:44:24.365" v="6" actId="47"/>
          <pc:sldLayoutMkLst>
            <pc:docMk/>
            <pc:sldMasterMk cId="0" sldId="2147483677"/>
            <pc:sldLayoutMk cId="0" sldId="2147483665"/>
          </pc:sldLayoutMkLst>
        </pc:sldLayoutChg>
        <pc:sldLayoutChg chg="del">
          <pc:chgData name="sai krishna" userId="1c3b6f07963e4f12" providerId="LiveId" clId="{C7C44E61-B820-47F8-AFC6-8CD72776D39F}" dt="2023-04-20T07:44:15.149" v="0" actId="47"/>
          <pc:sldLayoutMkLst>
            <pc:docMk/>
            <pc:sldMasterMk cId="0" sldId="2147483677"/>
            <pc:sldLayoutMk cId="0" sldId="2147483666"/>
          </pc:sldLayoutMkLst>
        </pc:sldLayoutChg>
        <pc:sldLayoutChg chg="del">
          <pc:chgData name="sai krishna" userId="1c3b6f07963e4f12" providerId="LiveId" clId="{C7C44E61-B820-47F8-AFC6-8CD72776D39F}" dt="2023-04-20T07:44:23.891" v="4" actId="47"/>
          <pc:sldLayoutMkLst>
            <pc:docMk/>
            <pc:sldMasterMk cId="0" sldId="2147483677"/>
            <pc:sldLayoutMk cId="0" sldId="2147483667"/>
          </pc:sldLayoutMkLst>
        </pc:sldLayoutChg>
        <pc:sldLayoutChg chg="del">
          <pc:chgData name="sai krishna" userId="1c3b6f07963e4f12" providerId="LiveId" clId="{C7C44E61-B820-47F8-AFC6-8CD72776D39F}" dt="2023-04-20T07:44:27.173" v="12" actId="47"/>
          <pc:sldLayoutMkLst>
            <pc:docMk/>
            <pc:sldMasterMk cId="0" sldId="2147483677"/>
            <pc:sldLayoutMk cId="0" sldId="2147483668"/>
          </pc:sldLayoutMkLst>
        </pc:sldLayoutChg>
        <pc:sldLayoutChg chg="del">
          <pc:chgData name="sai krishna" userId="1c3b6f07963e4f12" providerId="LiveId" clId="{C7C44E61-B820-47F8-AFC6-8CD72776D39F}" dt="2023-04-20T07:44:29.551" v="18" actId="47"/>
          <pc:sldLayoutMkLst>
            <pc:docMk/>
            <pc:sldMasterMk cId="0" sldId="2147483677"/>
            <pc:sldLayoutMk cId="0" sldId="2147483669"/>
          </pc:sldLayoutMkLst>
        </pc:sldLayoutChg>
        <pc:sldLayoutChg chg="del">
          <pc:chgData name="sai krishna" userId="1c3b6f07963e4f12" providerId="LiveId" clId="{C7C44E61-B820-47F8-AFC6-8CD72776D39F}" dt="2023-04-20T07:44:25.011" v="7" actId="47"/>
          <pc:sldLayoutMkLst>
            <pc:docMk/>
            <pc:sldMasterMk cId="0" sldId="2147483677"/>
            <pc:sldLayoutMk cId="0" sldId="2147483670"/>
          </pc:sldLayoutMkLst>
        </pc:sldLayoutChg>
        <pc:sldLayoutChg chg="del">
          <pc:chgData name="sai krishna" userId="1c3b6f07963e4f12" providerId="LiveId" clId="{C7C44E61-B820-47F8-AFC6-8CD72776D39F}" dt="2023-04-20T07:44:26.290" v="10" actId="47"/>
          <pc:sldLayoutMkLst>
            <pc:docMk/>
            <pc:sldMasterMk cId="0" sldId="2147483677"/>
            <pc:sldLayoutMk cId="0" sldId="2147483671"/>
          </pc:sldLayoutMkLst>
        </pc:sldLayoutChg>
        <pc:sldLayoutChg chg="del">
          <pc:chgData name="sai krishna" userId="1c3b6f07963e4f12" providerId="LiveId" clId="{C7C44E61-B820-47F8-AFC6-8CD72776D39F}" dt="2023-04-20T07:44:26.683" v="11" actId="47"/>
          <pc:sldLayoutMkLst>
            <pc:docMk/>
            <pc:sldMasterMk cId="0" sldId="2147483677"/>
            <pc:sldLayoutMk cId="0" sldId="2147483674"/>
          </pc:sldLayoutMkLst>
        </pc:sldLayoutChg>
        <pc:sldLayoutChg chg="del">
          <pc:chgData name="sai krishna" userId="1c3b6f07963e4f12" providerId="LiveId" clId="{C7C44E61-B820-47F8-AFC6-8CD72776D39F}" dt="2023-04-20T07:44:27.520" v="13" actId="47"/>
          <pc:sldLayoutMkLst>
            <pc:docMk/>
            <pc:sldMasterMk cId="0" sldId="2147483677"/>
            <pc:sldLayoutMk cId="0"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06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88df9164e0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88df9164e0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97275" y="2232950"/>
            <a:ext cx="6549300" cy="128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100"/>
              <a:buFont typeface="Neucha"/>
              <a:buNone/>
              <a:defRPr sz="7600" b="1"/>
            </a:lvl1pPr>
            <a:lvl2pPr lvl="1"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9pPr>
          </a:lstStyle>
          <a:p>
            <a:endParaRPr/>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txBox="1">
            <a:spLocks noGrp="1"/>
          </p:cNvSpPr>
          <p:nvPr>
            <p:ph type="subTitle" idx="1"/>
          </p:nvPr>
        </p:nvSpPr>
        <p:spPr>
          <a:xfrm>
            <a:off x="2104200" y="3320070"/>
            <a:ext cx="4935600" cy="57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9pPr>
          </a:lstStyle>
          <a:p>
            <a:endParaRPr/>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TITLE_1">
    <p:bg>
      <p:bgPr>
        <a:solidFill>
          <a:schemeClr val="accent2"/>
        </a:solidFill>
        <a:effectLst/>
      </p:bgPr>
    </p:bg>
    <p:spTree>
      <p:nvGrpSpPr>
        <p:cNvPr id="1" name="Shape 112"/>
        <p:cNvGrpSpPr/>
        <p:nvPr/>
      </p:nvGrpSpPr>
      <p:grpSpPr>
        <a:xfrm>
          <a:off x="0" y="0"/>
          <a:ext cx="0" cy="0"/>
          <a:chOff x="0" y="0"/>
          <a:chExt cx="0" cy="0"/>
        </a:xfrm>
      </p:grpSpPr>
      <p:grpSp>
        <p:nvGrpSpPr>
          <p:cNvPr id="113" name="Google Shape;113;p3"/>
          <p:cNvGrpSpPr/>
          <p:nvPr/>
        </p:nvGrpSpPr>
        <p:grpSpPr>
          <a:xfrm rot="3553717">
            <a:off x="-190479" y="3898355"/>
            <a:ext cx="1657053" cy="1186673"/>
            <a:chOff x="2656025" y="2684075"/>
            <a:chExt cx="464100" cy="332350"/>
          </a:xfrm>
        </p:grpSpPr>
        <p:sp>
          <p:nvSpPr>
            <p:cNvPr id="114" name="Google Shape;114;p3"/>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3"/>
          <p:cNvGrpSpPr/>
          <p:nvPr/>
        </p:nvGrpSpPr>
        <p:grpSpPr>
          <a:xfrm rot="1425117">
            <a:off x="1636783" y="4272006"/>
            <a:ext cx="870560" cy="1160758"/>
            <a:chOff x="2957300" y="3608175"/>
            <a:chExt cx="231325" cy="310850"/>
          </a:xfrm>
        </p:grpSpPr>
        <p:sp>
          <p:nvSpPr>
            <p:cNvPr id="123" name="Google Shape;123;p3"/>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2084963">
            <a:off x="6461954" y="-103695"/>
            <a:ext cx="1670611" cy="1197127"/>
            <a:chOff x="692625" y="2569725"/>
            <a:chExt cx="463800" cy="332350"/>
          </a:xfrm>
        </p:grpSpPr>
        <p:sp>
          <p:nvSpPr>
            <p:cNvPr id="137" name="Google Shape;137;p3"/>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3"/>
          <p:cNvGrpSpPr/>
          <p:nvPr/>
        </p:nvGrpSpPr>
        <p:grpSpPr>
          <a:xfrm rot="-1062273">
            <a:off x="8878022" y="229689"/>
            <a:ext cx="384784" cy="1297441"/>
            <a:chOff x="954700" y="3672025"/>
            <a:chExt cx="106825" cy="360200"/>
          </a:xfrm>
        </p:grpSpPr>
        <p:sp>
          <p:nvSpPr>
            <p:cNvPr id="140" name="Google Shape;140;p3"/>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rot="1031363">
            <a:off x="8511594" y="1716289"/>
            <a:ext cx="781001" cy="756958"/>
            <a:chOff x="852825" y="3133350"/>
            <a:chExt cx="216825" cy="210150"/>
          </a:xfrm>
        </p:grpSpPr>
        <p:sp>
          <p:nvSpPr>
            <p:cNvPr id="150" name="Google Shape;150;p3"/>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rot="-9086648">
            <a:off x="6442476" y="-673704"/>
            <a:ext cx="351283" cy="1120755"/>
            <a:chOff x="616875" y="3027700"/>
            <a:chExt cx="97525" cy="311150"/>
          </a:xfrm>
        </p:grpSpPr>
        <p:sp>
          <p:nvSpPr>
            <p:cNvPr id="153" name="Google Shape;153;p3"/>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3"/>
          <p:cNvGrpSpPr/>
          <p:nvPr/>
        </p:nvGrpSpPr>
        <p:grpSpPr>
          <a:xfrm rot="1974894">
            <a:off x="7552184" y="872286"/>
            <a:ext cx="233139" cy="565604"/>
            <a:chOff x="1282375" y="3450000"/>
            <a:chExt cx="64725" cy="157025"/>
          </a:xfrm>
        </p:grpSpPr>
        <p:sp>
          <p:nvSpPr>
            <p:cNvPr id="159" name="Google Shape;159;p3"/>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3"/>
          <p:cNvGrpSpPr/>
          <p:nvPr/>
        </p:nvGrpSpPr>
        <p:grpSpPr>
          <a:xfrm rot="1302591">
            <a:off x="2690353" y="4653389"/>
            <a:ext cx="378569" cy="592888"/>
            <a:chOff x="683900" y="3612800"/>
            <a:chExt cx="105100" cy="164600"/>
          </a:xfrm>
        </p:grpSpPr>
        <p:sp>
          <p:nvSpPr>
            <p:cNvPr id="163" name="Google Shape;163;p3"/>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rot="1974894">
            <a:off x="215209" y="2937336"/>
            <a:ext cx="233139" cy="565604"/>
            <a:chOff x="1282375" y="3450000"/>
            <a:chExt cx="64725" cy="157025"/>
          </a:xfrm>
        </p:grpSpPr>
        <p:sp>
          <p:nvSpPr>
            <p:cNvPr id="166" name="Google Shape;166;p3"/>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rot="-762759">
            <a:off x="1048283" y="3314521"/>
            <a:ext cx="590931" cy="1096303"/>
            <a:chOff x="2369275" y="3344925"/>
            <a:chExt cx="160525" cy="297800"/>
          </a:xfrm>
        </p:grpSpPr>
        <p:sp>
          <p:nvSpPr>
            <p:cNvPr id="170" name="Google Shape;170;p3"/>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3"/>
          <p:cNvGrpSpPr/>
          <p:nvPr/>
        </p:nvGrpSpPr>
        <p:grpSpPr>
          <a:xfrm rot="4092482">
            <a:off x="8037452" y="-173701"/>
            <a:ext cx="773115" cy="298133"/>
            <a:chOff x="1154075" y="3734125"/>
            <a:chExt cx="201750" cy="77800"/>
          </a:xfrm>
        </p:grpSpPr>
        <p:sp>
          <p:nvSpPr>
            <p:cNvPr id="186" name="Google Shape;186;p3"/>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
          <p:cNvGrpSpPr/>
          <p:nvPr/>
        </p:nvGrpSpPr>
        <p:grpSpPr>
          <a:xfrm rot="1415750">
            <a:off x="8122903" y="501184"/>
            <a:ext cx="602211" cy="1005088"/>
            <a:chOff x="1980950" y="3649100"/>
            <a:chExt cx="146600" cy="244675"/>
          </a:xfrm>
        </p:grpSpPr>
        <p:sp>
          <p:nvSpPr>
            <p:cNvPr id="195" name="Google Shape;195;p3"/>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3"/>
          <p:cNvGrpSpPr/>
          <p:nvPr/>
        </p:nvGrpSpPr>
        <p:grpSpPr>
          <a:xfrm rot="897778">
            <a:off x="7790034" y="1701916"/>
            <a:ext cx="540259" cy="223794"/>
            <a:chOff x="2333000" y="3750375"/>
            <a:chExt cx="157050" cy="65050"/>
          </a:xfrm>
        </p:grpSpPr>
        <p:sp>
          <p:nvSpPr>
            <p:cNvPr id="209" name="Google Shape;209;p3"/>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214"/>
        <p:cNvGrpSpPr/>
        <p:nvPr/>
      </p:nvGrpSpPr>
      <p:grpSpPr>
        <a:xfrm>
          <a:off x="0" y="0"/>
          <a:ext cx="0" cy="0"/>
          <a:chOff x="0" y="0"/>
          <a:chExt cx="0" cy="0"/>
        </a:xfrm>
      </p:grpSpPr>
      <p:sp>
        <p:nvSpPr>
          <p:cNvPr id="215" name="Google Shape;215;p4"/>
          <p:cNvSpPr txBox="1">
            <a:spLocks noGrp="1"/>
          </p:cNvSpPr>
          <p:nvPr>
            <p:ph type="subTitle" idx="1"/>
          </p:nvPr>
        </p:nvSpPr>
        <p:spPr>
          <a:xfrm>
            <a:off x="3017550" y="2996692"/>
            <a:ext cx="31089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216" name="Google Shape;216;p4"/>
          <p:cNvSpPr txBox="1">
            <a:spLocks noGrp="1"/>
          </p:cNvSpPr>
          <p:nvPr>
            <p:ph type="ctrTitle"/>
          </p:nvPr>
        </p:nvSpPr>
        <p:spPr>
          <a:xfrm>
            <a:off x="2220750" y="2480250"/>
            <a:ext cx="47025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217" name="Google Shape;217;p4"/>
          <p:cNvGrpSpPr/>
          <p:nvPr/>
        </p:nvGrpSpPr>
        <p:grpSpPr>
          <a:xfrm rot="-2700065">
            <a:off x="5167" y="1112073"/>
            <a:ext cx="598768" cy="1110833"/>
            <a:chOff x="2369275" y="3344925"/>
            <a:chExt cx="160525" cy="297800"/>
          </a:xfrm>
        </p:grpSpPr>
        <p:sp>
          <p:nvSpPr>
            <p:cNvPr id="218" name="Google Shape;218;p4"/>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4"/>
          <p:cNvSpPr/>
          <p:nvPr/>
        </p:nvSpPr>
        <p:spPr>
          <a:xfrm rot="1184892">
            <a:off x="888716" y="133998"/>
            <a:ext cx="890332" cy="812016"/>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290954" flipH="1">
            <a:off x="8792626" y="3491026"/>
            <a:ext cx="477421" cy="47165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4"/>
          <p:cNvGrpSpPr/>
          <p:nvPr/>
        </p:nvGrpSpPr>
        <p:grpSpPr>
          <a:xfrm rot="4044333" flipH="1">
            <a:off x="7855938" y="4107598"/>
            <a:ext cx="1234481" cy="919854"/>
            <a:chOff x="1954550" y="2620525"/>
            <a:chExt cx="310850" cy="231625"/>
          </a:xfrm>
        </p:grpSpPr>
        <p:sp>
          <p:nvSpPr>
            <p:cNvPr id="236" name="Google Shape;236;p4"/>
            <p:cNvSpPr/>
            <p:nvPr/>
          </p:nvSpPr>
          <p:spPr>
            <a:xfrm>
              <a:off x="1954550" y="2620525"/>
              <a:ext cx="310850" cy="231625"/>
            </a:xfrm>
            <a:custGeom>
              <a:avLst/>
              <a:gdLst/>
              <a:ahLst/>
              <a:cxnLst/>
              <a:rect l="l" t="t" r="r" b="b"/>
              <a:pathLst>
                <a:path w="12434" h="9265" extrusionOk="0">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2115625" y="2668975"/>
              <a:ext cx="62700" cy="44450"/>
            </a:xfrm>
            <a:custGeom>
              <a:avLst/>
              <a:gdLst/>
              <a:ahLst/>
              <a:cxnLst/>
              <a:rect l="l" t="t" r="r" b="b"/>
              <a:pathLst>
                <a:path w="2508" h="1778" extrusionOk="0">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2021300" y="2692200"/>
              <a:ext cx="10750" cy="104500"/>
            </a:xfrm>
            <a:custGeom>
              <a:avLst/>
              <a:gdLst/>
              <a:ahLst/>
              <a:cxnLst/>
              <a:rect l="l" t="t" r="r" b="b"/>
              <a:pathLst>
                <a:path w="430" h="4180" extrusionOk="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2053800" y="2689300"/>
              <a:ext cx="13950" cy="108000"/>
            </a:xfrm>
            <a:custGeom>
              <a:avLst/>
              <a:gdLst/>
              <a:ahLst/>
              <a:cxnLst/>
              <a:rect l="l" t="t" r="r" b="b"/>
              <a:pathLst>
                <a:path w="558" h="4320" extrusionOk="0">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081375" y="2683500"/>
              <a:ext cx="15700" cy="113500"/>
            </a:xfrm>
            <a:custGeom>
              <a:avLst/>
              <a:gdLst/>
              <a:ahLst/>
              <a:cxnLst/>
              <a:rect l="l" t="t" r="r" b="b"/>
              <a:pathLst>
                <a:path w="628" h="4540" extrusionOk="0">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2165550" y="2722975"/>
              <a:ext cx="12200" cy="58650"/>
            </a:xfrm>
            <a:custGeom>
              <a:avLst/>
              <a:gdLst/>
              <a:ahLst/>
              <a:cxnLst/>
              <a:rect l="l" t="t" r="r" b="b"/>
              <a:pathLst>
                <a:path w="488" h="2346" extrusionOk="0">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2140575" y="2727600"/>
              <a:ext cx="13100" cy="56925"/>
            </a:xfrm>
            <a:custGeom>
              <a:avLst/>
              <a:gdLst/>
              <a:ahLst/>
              <a:cxnLst/>
              <a:rect l="l" t="t" r="r" b="b"/>
              <a:pathLst>
                <a:path w="524" h="2277" extrusionOk="0">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2121125" y="2724125"/>
              <a:ext cx="9900" cy="43850"/>
            </a:xfrm>
            <a:custGeom>
              <a:avLst/>
              <a:gdLst/>
              <a:ahLst/>
              <a:cxnLst/>
              <a:rect l="l" t="t" r="r" b="b"/>
              <a:pathLst>
                <a:path w="396" h="1754" extrusionOk="0">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2126075" y="2779275"/>
              <a:ext cx="4075" cy="3800"/>
            </a:xfrm>
            <a:custGeom>
              <a:avLst/>
              <a:gdLst/>
              <a:ahLst/>
              <a:cxnLst/>
              <a:rect l="l" t="t" r="r" b="b"/>
              <a:pathLst>
                <a:path w="163" h="152" extrusionOk="0">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4"/>
          <p:cNvGrpSpPr/>
          <p:nvPr/>
        </p:nvGrpSpPr>
        <p:grpSpPr>
          <a:xfrm rot="1012302" flipH="1">
            <a:off x="8582303" y="2740849"/>
            <a:ext cx="417388" cy="653682"/>
            <a:chOff x="683900" y="3612800"/>
            <a:chExt cx="105100" cy="164600"/>
          </a:xfrm>
        </p:grpSpPr>
        <p:sp>
          <p:nvSpPr>
            <p:cNvPr id="246" name="Google Shape;246;p4"/>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4"/>
          <p:cNvGrpSpPr/>
          <p:nvPr/>
        </p:nvGrpSpPr>
        <p:grpSpPr>
          <a:xfrm rot="-2203129" flipH="1">
            <a:off x="7526524" y="4432354"/>
            <a:ext cx="239083" cy="580024"/>
            <a:chOff x="1282375" y="3450000"/>
            <a:chExt cx="64725" cy="157025"/>
          </a:xfrm>
        </p:grpSpPr>
        <p:sp>
          <p:nvSpPr>
            <p:cNvPr id="249" name="Google Shape;249;p4"/>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2161832">
            <a:off x="146056" y="237764"/>
            <a:ext cx="546806" cy="912618"/>
            <a:chOff x="1980950" y="3649100"/>
            <a:chExt cx="146600" cy="244675"/>
          </a:xfrm>
        </p:grpSpPr>
        <p:sp>
          <p:nvSpPr>
            <p:cNvPr id="253" name="Google Shape;253;p4"/>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
          <p:cNvSpPr txBox="1">
            <a:spLocks noGrp="1"/>
          </p:cNvSpPr>
          <p:nvPr>
            <p:ph type="title" idx="2" hasCustomPrompt="1"/>
          </p:nvPr>
        </p:nvSpPr>
        <p:spPr>
          <a:xfrm>
            <a:off x="3963000" y="1558320"/>
            <a:ext cx="1218000" cy="74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65" name="Google Shape;265;p4"/>
          <p:cNvGrpSpPr/>
          <p:nvPr/>
        </p:nvGrpSpPr>
        <p:grpSpPr>
          <a:xfrm rot="1596373">
            <a:off x="7444241" y="2827696"/>
            <a:ext cx="881313" cy="1208878"/>
            <a:chOff x="4590425" y="3427675"/>
            <a:chExt cx="214500" cy="294225"/>
          </a:xfrm>
        </p:grpSpPr>
        <p:sp>
          <p:nvSpPr>
            <p:cNvPr id="266" name="Google Shape;266;p4"/>
            <p:cNvSpPr/>
            <p:nvPr/>
          </p:nvSpPr>
          <p:spPr>
            <a:xfrm>
              <a:off x="4677000" y="3443900"/>
              <a:ext cx="11850" cy="14200"/>
            </a:xfrm>
            <a:custGeom>
              <a:avLst/>
              <a:gdLst/>
              <a:ahLst/>
              <a:cxnLst/>
              <a:rect l="l" t="t" r="r" b="b"/>
              <a:pathLst>
                <a:path w="474" h="568" extrusionOk="0">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701575" y="3434675"/>
              <a:ext cx="23525" cy="23025"/>
            </a:xfrm>
            <a:custGeom>
              <a:avLst/>
              <a:gdLst/>
              <a:ahLst/>
              <a:cxnLst/>
              <a:rect l="l" t="t" r="r" b="b"/>
              <a:pathLst>
                <a:path w="941" h="921" extrusionOk="0">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626875" y="3465350"/>
              <a:ext cx="66600" cy="97750"/>
            </a:xfrm>
            <a:custGeom>
              <a:avLst/>
              <a:gdLst/>
              <a:ahLst/>
              <a:cxnLst/>
              <a:rect l="l" t="t" r="r" b="b"/>
              <a:pathLst>
                <a:path w="2664" h="3910" extrusionOk="0">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609475" y="3552050"/>
              <a:ext cx="12025" cy="15800"/>
            </a:xfrm>
            <a:custGeom>
              <a:avLst/>
              <a:gdLst/>
              <a:ahLst/>
              <a:cxnLst/>
              <a:rect l="l" t="t" r="r" b="b"/>
              <a:pathLst>
                <a:path w="481" h="632" extrusionOk="0">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597375" y="3621450"/>
              <a:ext cx="79275" cy="18875"/>
            </a:xfrm>
            <a:custGeom>
              <a:avLst/>
              <a:gdLst/>
              <a:ahLst/>
              <a:cxnLst/>
              <a:rect l="l" t="t" r="r" b="b"/>
              <a:pathLst>
                <a:path w="3171" h="755" extrusionOk="0">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704200" y="3504850"/>
              <a:ext cx="83900" cy="69175"/>
            </a:xfrm>
            <a:custGeom>
              <a:avLst/>
              <a:gdLst/>
              <a:ahLst/>
              <a:cxnLst/>
              <a:rect l="l" t="t" r="r" b="b"/>
              <a:pathLst>
                <a:path w="3356" h="2767" extrusionOk="0">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654575" y="3616750"/>
              <a:ext cx="113075" cy="59350"/>
            </a:xfrm>
            <a:custGeom>
              <a:avLst/>
              <a:gdLst/>
              <a:ahLst/>
              <a:cxnLst/>
              <a:rect l="l" t="t" r="r" b="b"/>
              <a:pathLst>
                <a:path w="4523" h="2374" extrusionOk="0">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660075" y="3675450"/>
              <a:ext cx="87975" cy="46450"/>
            </a:xfrm>
            <a:custGeom>
              <a:avLst/>
              <a:gdLst/>
              <a:ahLst/>
              <a:cxnLst/>
              <a:rect l="l" t="t" r="r" b="b"/>
              <a:pathLst>
                <a:path w="3519" h="1858" extrusionOk="0">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622000" y="3461175"/>
              <a:ext cx="66100" cy="98375"/>
            </a:xfrm>
            <a:custGeom>
              <a:avLst/>
              <a:gdLst/>
              <a:ahLst/>
              <a:cxnLst/>
              <a:rect l="l" t="t" r="r" b="b"/>
              <a:pathLst>
                <a:path w="2644" h="3935" extrusionOk="0">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653250" y="3478600"/>
              <a:ext cx="66275" cy="98475"/>
            </a:xfrm>
            <a:custGeom>
              <a:avLst/>
              <a:gdLst/>
              <a:ahLst/>
              <a:cxnLst/>
              <a:rect l="l" t="t" r="r" b="b"/>
              <a:pathLst>
                <a:path w="2651" h="3939" extrusionOk="0">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648075" y="3513825"/>
              <a:ext cx="142725" cy="153950"/>
            </a:xfrm>
            <a:custGeom>
              <a:avLst/>
              <a:gdLst/>
              <a:ahLst/>
              <a:cxnLst/>
              <a:rect l="l" t="t" r="r" b="b"/>
              <a:pathLst>
                <a:path w="5709" h="6158" extrusionOk="0">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625950" y="3495075"/>
              <a:ext cx="178975" cy="191775"/>
            </a:xfrm>
            <a:custGeom>
              <a:avLst/>
              <a:gdLst/>
              <a:ahLst/>
              <a:cxnLst/>
              <a:rect l="l" t="t" r="r" b="b"/>
              <a:pathLst>
                <a:path w="7159" h="7671" extrusionOk="0">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590425" y="3619600"/>
              <a:ext cx="91150" cy="24000"/>
            </a:xfrm>
            <a:custGeom>
              <a:avLst/>
              <a:gdLst/>
              <a:ahLst/>
              <a:cxnLst/>
              <a:rect l="l" t="t" r="r" b="b"/>
              <a:pathLst>
                <a:path w="3646" h="960" extrusionOk="0">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604350" y="3548450"/>
              <a:ext cx="65900" cy="51950"/>
            </a:xfrm>
            <a:custGeom>
              <a:avLst/>
              <a:gdLst/>
              <a:ahLst/>
              <a:cxnLst/>
              <a:rect l="l" t="t" r="r" b="b"/>
              <a:pathLst>
                <a:path w="2636" h="2078" extrusionOk="0">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671675" y="3427675"/>
              <a:ext cx="65925" cy="61975"/>
            </a:xfrm>
            <a:custGeom>
              <a:avLst/>
              <a:gdLst/>
              <a:ahLst/>
              <a:cxnLst/>
              <a:rect l="l" t="t" r="r" b="b"/>
              <a:pathLst>
                <a:path w="2637" h="2479" extrusionOk="0">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4"/>
          <p:cNvGrpSpPr/>
          <p:nvPr/>
        </p:nvGrpSpPr>
        <p:grpSpPr>
          <a:xfrm rot="1386162">
            <a:off x="1966823" y="164215"/>
            <a:ext cx="315166" cy="1059724"/>
            <a:chOff x="2370150" y="2891000"/>
            <a:chExt cx="107125" cy="360200"/>
          </a:xfrm>
        </p:grpSpPr>
        <p:sp>
          <p:nvSpPr>
            <p:cNvPr id="282" name="Google Shape;282;p4"/>
            <p:cNvSpPr/>
            <p:nvPr/>
          </p:nvSpPr>
          <p:spPr>
            <a:xfrm>
              <a:off x="2434000" y="2966475"/>
              <a:ext cx="18600" cy="98125"/>
            </a:xfrm>
            <a:custGeom>
              <a:avLst/>
              <a:gdLst/>
              <a:ahLst/>
              <a:cxnLst/>
              <a:rect l="l" t="t" r="r" b="b"/>
              <a:pathLst>
                <a:path w="744" h="3925" extrusionOk="0">
                  <a:moveTo>
                    <a:pt x="744" y="3924"/>
                  </a:moveTo>
                  <a:lnTo>
                    <a:pt x="1" y="3541"/>
                  </a:lnTo>
                  <a:lnTo>
                    <a:pt x="198" y="0"/>
                  </a:lnTo>
                  <a:lnTo>
                    <a:pt x="744" y="8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438350" y="2947600"/>
              <a:ext cx="36025" cy="25275"/>
            </a:xfrm>
            <a:custGeom>
              <a:avLst/>
              <a:gdLst/>
              <a:ahLst/>
              <a:cxnLst/>
              <a:rect l="l" t="t" r="r" b="b"/>
              <a:pathLst>
                <a:path w="1441" h="1011" extrusionOk="0">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391625" y="3055000"/>
              <a:ext cx="57775" cy="74900"/>
            </a:xfrm>
            <a:custGeom>
              <a:avLst/>
              <a:gdLst/>
              <a:ahLst/>
              <a:cxnLst/>
              <a:rect l="l" t="t" r="r" b="b"/>
              <a:pathLst>
                <a:path w="2311" h="2996" extrusionOk="0">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405550" y="3132200"/>
              <a:ext cx="29050" cy="18600"/>
            </a:xfrm>
            <a:custGeom>
              <a:avLst/>
              <a:gdLst/>
              <a:ahLst/>
              <a:cxnLst/>
              <a:rect l="l" t="t" r="r" b="b"/>
              <a:pathLst>
                <a:path w="1162" h="744" extrusionOk="0">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370150" y="2891000"/>
              <a:ext cx="107125" cy="360200"/>
            </a:xfrm>
            <a:custGeom>
              <a:avLst/>
              <a:gdLst/>
              <a:ahLst/>
              <a:cxnLst/>
              <a:rect l="l" t="t" r="r" b="b"/>
              <a:pathLst>
                <a:path w="4285" h="14408" extrusionOk="0">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404100" y="3012900"/>
              <a:ext cx="13375" cy="6425"/>
            </a:xfrm>
            <a:custGeom>
              <a:avLst/>
              <a:gdLst/>
              <a:ahLst/>
              <a:cxnLst/>
              <a:rect l="l" t="t" r="r" b="b"/>
              <a:pathLst>
                <a:path w="535" h="257" extrusionOk="0">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405850" y="3028300"/>
              <a:ext cx="12800" cy="7850"/>
            </a:xfrm>
            <a:custGeom>
              <a:avLst/>
              <a:gdLst/>
              <a:ahLst/>
              <a:cxnLst/>
              <a:rect l="l" t="t" r="r" b="b"/>
              <a:pathLst>
                <a:path w="512" h="314" extrusionOk="0">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406150" y="3000125"/>
              <a:ext cx="7850" cy="6425"/>
            </a:xfrm>
            <a:custGeom>
              <a:avLst/>
              <a:gdLst/>
              <a:ahLst/>
              <a:cxnLst/>
              <a:rect l="l" t="t" r="r" b="b"/>
              <a:pathLst>
                <a:path w="314" h="257" extrusionOk="0">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406725" y="2980100"/>
              <a:ext cx="6125" cy="4400"/>
            </a:xfrm>
            <a:custGeom>
              <a:avLst/>
              <a:gdLst/>
              <a:ahLst/>
              <a:cxnLst/>
              <a:rect l="l" t="t" r="r" b="b"/>
              <a:pathLst>
                <a:path w="245" h="176" extrusionOk="0">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402075" y="3101725"/>
              <a:ext cx="17150" cy="6400"/>
            </a:xfrm>
            <a:custGeom>
              <a:avLst/>
              <a:gdLst/>
              <a:ahLst/>
              <a:cxnLst/>
              <a:rect l="l" t="t" r="r" b="b"/>
              <a:pathLst>
                <a:path w="686" h="256" extrusionOk="0">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405850" y="3089825"/>
              <a:ext cx="11625" cy="4650"/>
            </a:xfrm>
            <a:custGeom>
              <a:avLst/>
              <a:gdLst/>
              <a:ahLst/>
              <a:cxnLst/>
              <a:rect l="l" t="t" r="r" b="b"/>
              <a:pathLst>
                <a:path w="465" h="186" extrusionOk="0">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405850" y="3076475"/>
              <a:ext cx="10175" cy="6100"/>
            </a:xfrm>
            <a:custGeom>
              <a:avLst/>
              <a:gdLst/>
              <a:ahLst/>
              <a:cxnLst/>
              <a:rect l="l" t="t" r="r" b="b"/>
              <a:pathLst>
                <a:path w="407" h="244" extrusionOk="0">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407600" y="3061375"/>
              <a:ext cx="9025" cy="6700"/>
            </a:xfrm>
            <a:custGeom>
              <a:avLst/>
              <a:gdLst/>
              <a:ahLst/>
              <a:cxnLst/>
              <a:rect l="l" t="t" r="r" b="b"/>
              <a:pathLst>
                <a:path w="361" h="268" extrusionOk="0">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434000" y="3055000"/>
              <a:ext cx="15700" cy="74300"/>
            </a:xfrm>
            <a:custGeom>
              <a:avLst/>
              <a:gdLst/>
              <a:ahLst/>
              <a:cxnLst/>
              <a:rect l="l" t="t" r="r" b="b"/>
              <a:pathLst>
                <a:path w="628" h="2972" extrusionOk="0">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4"/>
          <p:cNvGrpSpPr/>
          <p:nvPr/>
        </p:nvGrpSpPr>
        <p:grpSpPr>
          <a:xfrm rot="-1269491">
            <a:off x="930130" y="962295"/>
            <a:ext cx="815232" cy="791196"/>
            <a:chOff x="1428925" y="2779850"/>
            <a:chExt cx="216825" cy="210450"/>
          </a:xfrm>
        </p:grpSpPr>
        <p:sp>
          <p:nvSpPr>
            <p:cNvPr id="297" name="Google Shape;297;p4"/>
            <p:cNvSpPr/>
            <p:nvPr/>
          </p:nvSpPr>
          <p:spPr>
            <a:xfrm>
              <a:off x="1434150" y="2835000"/>
              <a:ext cx="200300" cy="149200"/>
            </a:xfrm>
            <a:custGeom>
              <a:avLst/>
              <a:gdLst/>
              <a:ahLst/>
              <a:cxnLst/>
              <a:rect l="l" t="t" r="r" b="b"/>
              <a:pathLst>
                <a:path w="8012" h="5968" extrusionOk="0">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501500" y="2868375"/>
              <a:ext cx="68500" cy="70550"/>
            </a:xfrm>
            <a:custGeom>
              <a:avLst/>
              <a:gdLst/>
              <a:ahLst/>
              <a:cxnLst/>
              <a:rect l="l" t="t" r="r" b="b"/>
              <a:pathLst>
                <a:path w="2740" h="2822" extrusionOk="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4"/>
          <p:cNvGrpSpPr/>
          <p:nvPr/>
        </p:nvGrpSpPr>
        <p:grpSpPr>
          <a:xfrm rot="-4132237">
            <a:off x="6834586" y="4145005"/>
            <a:ext cx="700435" cy="290105"/>
            <a:chOff x="2333000" y="3750375"/>
            <a:chExt cx="157050" cy="65050"/>
          </a:xfrm>
        </p:grpSpPr>
        <p:sp>
          <p:nvSpPr>
            <p:cNvPr id="302" name="Google Shape;302;p4"/>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307"/>
        <p:cNvGrpSpPr/>
        <p:nvPr/>
      </p:nvGrpSpPr>
      <p:grpSpPr>
        <a:xfrm>
          <a:off x="0" y="0"/>
          <a:ext cx="0" cy="0"/>
          <a:chOff x="0" y="0"/>
          <a:chExt cx="0" cy="0"/>
        </a:xfrm>
      </p:grpSpPr>
      <p:sp>
        <p:nvSpPr>
          <p:cNvPr id="308" name="Google Shape;308;p5"/>
          <p:cNvSpPr txBox="1">
            <a:spLocks noGrp="1"/>
          </p:cNvSpPr>
          <p:nvPr>
            <p:ph type="subTitle" idx="1"/>
          </p:nvPr>
        </p:nvSpPr>
        <p:spPr>
          <a:xfrm>
            <a:off x="719976" y="1244195"/>
            <a:ext cx="7704000" cy="336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Roboto Condensed"/>
              <a:buNone/>
              <a:defRPr sz="12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309" name="Google Shape;309;p5"/>
          <p:cNvSpPr txBox="1">
            <a:spLocks noGrp="1"/>
          </p:cNvSpPr>
          <p:nvPr>
            <p:ph type="ctrTitle"/>
          </p:nvPr>
        </p:nvSpPr>
        <p:spPr>
          <a:xfrm>
            <a:off x="720000" y="422850"/>
            <a:ext cx="7704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310" name="Google Shape;310;p5"/>
          <p:cNvGrpSpPr/>
          <p:nvPr/>
        </p:nvGrpSpPr>
        <p:grpSpPr>
          <a:xfrm rot="-1403612" flipH="1">
            <a:off x="7449365" y="-167799"/>
            <a:ext cx="933827" cy="906562"/>
            <a:chOff x="1428925" y="2779850"/>
            <a:chExt cx="216825" cy="210450"/>
          </a:xfrm>
        </p:grpSpPr>
        <p:sp>
          <p:nvSpPr>
            <p:cNvPr id="311" name="Google Shape;311;p5"/>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5"/>
          <p:cNvGrpSpPr/>
          <p:nvPr/>
        </p:nvGrpSpPr>
        <p:grpSpPr>
          <a:xfrm rot="1184074" flipH="1">
            <a:off x="8073789" y="853954"/>
            <a:ext cx="946251" cy="568145"/>
            <a:chOff x="3404153" y="3858690"/>
            <a:chExt cx="195697" cy="117494"/>
          </a:xfrm>
        </p:grpSpPr>
        <p:sp>
          <p:nvSpPr>
            <p:cNvPr id="314" name="Google Shape;314;p5"/>
            <p:cNvSpPr/>
            <p:nvPr/>
          </p:nvSpPr>
          <p:spPr>
            <a:xfrm rot="2215357">
              <a:off x="3427764" y="3867620"/>
              <a:ext cx="62996" cy="99633"/>
            </a:xfrm>
            <a:custGeom>
              <a:avLst/>
              <a:gdLst/>
              <a:ahLst/>
              <a:cxnLst/>
              <a:rect l="l" t="t" r="r" b="b"/>
              <a:pathLst>
                <a:path w="2520" h="3985" extrusionOk="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3538050" y="3867325"/>
              <a:ext cx="61800" cy="99475"/>
            </a:xfrm>
            <a:custGeom>
              <a:avLst/>
              <a:gdLst/>
              <a:ahLst/>
              <a:cxnLst/>
              <a:rect l="l" t="t" r="r" b="b"/>
              <a:pathLst>
                <a:path w="2472" h="3979" extrusionOk="0">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5"/>
          <p:cNvSpPr/>
          <p:nvPr/>
        </p:nvSpPr>
        <p:spPr>
          <a:xfrm rot="-1076836">
            <a:off x="8665835" y="124950"/>
            <a:ext cx="733306" cy="1031368"/>
          </a:xfrm>
          <a:custGeom>
            <a:avLst/>
            <a:gdLst/>
            <a:ahLst/>
            <a:cxnLst/>
            <a:rect l="l" t="t" r="r" b="b"/>
            <a:pathLst>
              <a:path w="7024" h="9879" extrusionOk="0">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BIG_NUMBER_1">
    <p:bg>
      <p:bgPr>
        <a:solidFill>
          <a:schemeClr val="accent1"/>
        </a:solidFill>
        <a:effectLst/>
      </p:bgPr>
    </p:bg>
    <p:spTree>
      <p:nvGrpSpPr>
        <p:cNvPr id="1" name="Shape 1455"/>
        <p:cNvGrpSpPr/>
        <p:nvPr/>
      </p:nvGrpSpPr>
      <p:grpSpPr>
        <a:xfrm>
          <a:off x="0" y="0"/>
          <a:ext cx="0" cy="0"/>
          <a:chOff x="0" y="0"/>
          <a:chExt cx="0" cy="0"/>
        </a:xfrm>
      </p:grpSpPr>
      <p:grpSp>
        <p:nvGrpSpPr>
          <p:cNvPr id="1456" name="Google Shape;1456;p26"/>
          <p:cNvGrpSpPr/>
          <p:nvPr/>
        </p:nvGrpSpPr>
        <p:grpSpPr>
          <a:xfrm rot="-3553717" flipH="1">
            <a:off x="7688754" y="3898355"/>
            <a:ext cx="1657053" cy="1186673"/>
            <a:chOff x="2656025" y="2684075"/>
            <a:chExt cx="464100" cy="332350"/>
          </a:xfrm>
        </p:grpSpPr>
        <p:sp>
          <p:nvSpPr>
            <p:cNvPr id="1457" name="Google Shape;1457;p26"/>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6"/>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6"/>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6"/>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6"/>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26"/>
          <p:cNvGrpSpPr/>
          <p:nvPr/>
        </p:nvGrpSpPr>
        <p:grpSpPr>
          <a:xfrm rot="-1425117" flipH="1">
            <a:off x="6647985" y="4272006"/>
            <a:ext cx="870560" cy="1160758"/>
            <a:chOff x="2957300" y="3608175"/>
            <a:chExt cx="231325" cy="310850"/>
          </a:xfrm>
        </p:grpSpPr>
        <p:sp>
          <p:nvSpPr>
            <p:cNvPr id="1466" name="Google Shape;1466;p26"/>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6"/>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6"/>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6"/>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6"/>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6"/>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26"/>
          <p:cNvGrpSpPr/>
          <p:nvPr/>
        </p:nvGrpSpPr>
        <p:grpSpPr>
          <a:xfrm rot="2084963" flipH="1">
            <a:off x="1022764" y="-103695"/>
            <a:ext cx="1670611" cy="1197127"/>
            <a:chOff x="692625" y="2569725"/>
            <a:chExt cx="463800" cy="332350"/>
          </a:xfrm>
        </p:grpSpPr>
        <p:sp>
          <p:nvSpPr>
            <p:cNvPr id="1480" name="Google Shape;1480;p2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26"/>
          <p:cNvGrpSpPr/>
          <p:nvPr/>
        </p:nvGrpSpPr>
        <p:grpSpPr>
          <a:xfrm rot="1062273" flipH="1">
            <a:off x="-107477" y="229689"/>
            <a:ext cx="384784" cy="1297441"/>
            <a:chOff x="954700" y="3672025"/>
            <a:chExt cx="106825" cy="360200"/>
          </a:xfrm>
        </p:grpSpPr>
        <p:sp>
          <p:nvSpPr>
            <p:cNvPr id="1483" name="Google Shape;1483;p2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26"/>
          <p:cNvGrpSpPr/>
          <p:nvPr/>
        </p:nvGrpSpPr>
        <p:grpSpPr>
          <a:xfrm rot="-1031363" flipH="1">
            <a:off x="-137267" y="1716289"/>
            <a:ext cx="781001" cy="756958"/>
            <a:chOff x="852825" y="3133350"/>
            <a:chExt cx="216825" cy="210150"/>
          </a:xfrm>
        </p:grpSpPr>
        <p:sp>
          <p:nvSpPr>
            <p:cNvPr id="1493" name="Google Shape;1493;p2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26"/>
          <p:cNvGrpSpPr/>
          <p:nvPr/>
        </p:nvGrpSpPr>
        <p:grpSpPr>
          <a:xfrm rot="9086648" flipH="1">
            <a:off x="2361570" y="-673704"/>
            <a:ext cx="351283" cy="1120755"/>
            <a:chOff x="616875" y="3027700"/>
            <a:chExt cx="97525" cy="311150"/>
          </a:xfrm>
        </p:grpSpPr>
        <p:sp>
          <p:nvSpPr>
            <p:cNvPr id="1496" name="Google Shape;1496;p2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26"/>
          <p:cNvGrpSpPr/>
          <p:nvPr/>
        </p:nvGrpSpPr>
        <p:grpSpPr>
          <a:xfrm rot="-1974894" flipH="1">
            <a:off x="1370005" y="872286"/>
            <a:ext cx="233139" cy="565604"/>
            <a:chOff x="1282375" y="3450000"/>
            <a:chExt cx="64725" cy="157025"/>
          </a:xfrm>
        </p:grpSpPr>
        <p:sp>
          <p:nvSpPr>
            <p:cNvPr id="1502" name="Google Shape;1502;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26"/>
          <p:cNvGrpSpPr/>
          <p:nvPr/>
        </p:nvGrpSpPr>
        <p:grpSpPr>
          <a:xfrm rot="-1302591" flipH="1">
            <a:off x="6086406" y="4653389"/>
            <a:ext cx="378569" cy="592888"/>
            <a:chOff x="683900" y="3612800"/>
            <a:chExt cx="105100" cy="164600"/>
          </a:xfrm>
        </p:grpSpPr>
        <p:sp>
          <p:nvSpPr>
            <p:cNvPr id="1506" name="Google Shape;1506;p2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26"/>
          <p:cNvGrpSpPr/>
          <p:nvPr/>
        </p:nvGrpSpPr>
        <p:grpSpPr>
          <a:xfrm rot="-1974894" flipH="1">
            <a:off x="8706980" y="2937336"/>
            <a:ext cx="233139" cy="565604"/>
            <a:chOff x="1282375" y="3450000"/>
            <a:chExt cx="64725" cy="157025"/>
          </a:xfrm>
        </p:grpSpPr>
        <p:sp>
          <p:nvSpPr>
            <p:cNvPr id="1509" name="Google Shape;1509;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26"/>
          <p:cNvGrpSpPr/>
          <p:nvPr/>
        </p:nvGrpSpPr>
        <p:grpSpPr>
          <a:xfrm rot="762759" flipH="1">
            <a:off x="7516114" y="3314521"/>
            <a:ext cx="590931" cy="1096303"/>
            <a:chOff x="2369275" y="3344925"/>
            <a:chExt cx="160525" cy="297800"/>
          </a:xfrm>
        </p:grpSpPr>
        <p:sp>
          <p:nvSpPr>
            <p:cNvPr id="1513" name="Google Shape;1513;p26"/>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6"/>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6"/>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6"/>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6"/>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6"/>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6"/>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6"/>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6"/>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6"/>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6"/>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6"/>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6"/>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6"/>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6"/>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26"/>
          <p:cNvGrpSpPr/>
          <p:nvPr/>
        </p:nvGrpSpPr>
        <p:grpSpPr>
          <a:xfrm rot="-4092482" flipH="1">
            <a:off x="344761" y="-173701"/>
            <a:ext cx="773115" cy="298133"/>
            <a:chOff x="1154075" y="3734125"/>
            <a:chExt cx="201750" cy="77800"/>
          </a:xfrm>
        </p:grpSpPr>
        <p:sp>
          <p:nvSpPr>
            <p:cNvPr id="1529" name="Google Shape;1529;p26"/>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6"/>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6"/>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6"/>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6"/>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6"/>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26"/>
          <p:cNvGrpSpPr/>
          <p:nvPr/>
        </p:nvGrpSpPr>
        <p:grpSpPr>
          <a:xfrm rot="-1415750" flipH="1">
            <a:off x="430215" y="501184"/>
            <a:ext cx="602211" cy="1005088"/>
            <a:chOff x="1980950" y="3649100"/>
            <a:chExt cx="146600" cy="244675"/>
          </a:xfrm>
        </p:grpSpPr>
        <p:sp>
          <p:nvSpPr>
            <p:cNvPr id="1538" name="Google Shape;1538;p26"/>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6"/>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6"/>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6"/>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6"/>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6"/>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6"/>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6"/>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6"/>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6"/>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6"/>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26"/>
          <p:cNvGrpSpPr/>
          <p:nvPr/>
        </p:nvGrpSpPr>
        <p:grpSpPr>
          <a:xfrm rot="-897778" flipH="1">
            <a:off x="825036" y="1701916"/>
            <a:ext cx="540259" cy="223794"/>
            <a:chOff x="2333000" y="3750375"/>
            <a:chExt cx="157050" cy="65050"/>
          </a:xfrm>
        </p:grpSpPr>
        <p:sp>
          <p:nvSpPr>
            <p:cNvPr id="1552" name="Google Shape;1552;p26"/>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6"/>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6"/>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6"/>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Neucha"/>
              <a:buNone/>
              <a:defRPr sz="4000" b="1">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marL="914400" lvl="1"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77"/>
        <p:cNvGrpSpPr/>
        <p:nvPr/>
      </p:nvGrpSpPr>
      <p:grpSpPr>
        <a:xfrm>
          <a:off x="0" y="0"/>
          <a:ext cx="0" cy="0"/>
          <a:chOff x="0" y="0"/>
          <a:chExt cx="0" cy="0"/>
        </a:xfrm>
      </p:grpSpPr>
      <p:sp>
        <p:nvSpPr>
          <p:cNvPr id="1678" name="Google Shape;1678;p32"/>
          <p:cNvSpPr txBox="1">
            <a:spLocks noGrp="1"/>
          </p:cNvSpPr>
          <p:nvPr>
            <p:ph type="ctrTitle"/>
          </p:nvPr>
        </p:nvSpPr>
        <p:spPr>
          <a:xfrm>
            <a:off x="463826" y="2173357"/>
            <a:ext cx="8587409" cy="1351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Heart Disease Prediction </a:t>
            </a:r>
            <a:endParaRPr sz="6600" dirty="0"/>
          </a:p>
        </p:txBody>
      </p:sp>
      <p:sp>
        <p:nvSpPr>
          <p:cNvPr id="1679" name="Google Shape;1679;p32"/>
          <p:cNvSpPr txBox="1">
            <a:spLocks noGrp="1"/>
          </p:cNvSpPr>
          <p:nvPr>
            <p:ph type="subTitle" idx="1"/>
          </p:nvPr>
        </p:nvSpPr>
        <p:spPr>
          <a:xfrm>
            <a:off x="4498745" y="3331620"/>
            <a:ext cx="4935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Neucha" panose="020B0604020202020204" charset="0"/>
              </a:rPr>
              <a:t>Team Mates:</a:t>
            </a:r>
          </a:p>
          <a:p>
            <a:pPr marL="0" lvl="0" indent="0" algn="ctr" rtl="0">
              <a:spcBef>
                <a:spcPts val="0"/>
              </a:spcBef>
              <a:spcAft>
                <a:spcPts val="0"/>
              </a:spcAft>
              <a:buNone/>
            </a:pPr>
            <a:r>
              <a:rPr lang="en" sz="1800" b="0" dirty="0">
                <a:latin typeface="Neucha" panose="020B0604020202020204" charset="0"/>
              </a:rPr>
              <a:t>2103A52064</a:t>
            </a:r>
          </a:p>
          <a:p>
            <a:pPr marL="0" lvl="0" indent="0" algn="ctr" rtl="0">
              <a:spcBef>
                <a:spcPts val="0"/>
              </a:spcBef>
              <a:spcAft>
                <a:spcPts val="0"/>
              </a:spcAft>
              <a:buNone/>
            </a:pPr>
            <a:r>
              <a:rPr lang="en" dirty="0">
                <a:latin typeface="Neucha" panose="020B0604020202020204" charset="0"/>
              </a:rPr>
              <a:t>2103A52014</a:t>
            </a:r>
          </a:p>
          <a:p>
            <a:pPr marL="0" lvl="0" indent="0" algn="ctr" rtl="0">
              <a:spcBef>
                <a:spcPts val="0"/>
              </a:spcBef>
              <a:spcAft>
                <a:spcPts val="0"/>
              </a:spcAft>
              <a:buNone/>
            </a:pPr>
            <a:r>
              <a:rPr lang="en" sz="1800" b="0" dirty="0">
                <a:latin typeface="Neucha" panose="020B0604020202020204" charset="0"/>
              </a:rPr>
              <a:t>2103A52</a:t>
            </a:r>
            <a:r>
              <a:rPr lang="en" dirty="0">
                <a:latin typeface="Neucha" panose="020B0604020202020204" charset="0"/>
              </a:rPr>
              <a:t>166</a:t>
            </a:r>
          </a:p>
          <a:p>
            <a:pPr marL="0" lvl="0" indent="0" algn="ctr" rtl="0">
              <a:spcBef>
                <a:spcPts val="0"/>
              </a:spcBef>
              <a:spcAft>
                <a:spcPts val="0"/>
              </a:spcAft>
              <a:buNone/>
            </a:pPr>
            <a:r>
              <a:rPr lang="en" sz="1800" b="0" dirty="0">
                <a:latin typeface="Neucha" panose="020B0604020202020204" charset="0"/>
              </a:rPr>
              <a:t>2103A52146</a:t>
            </a:r>
            <a:endParaRPr sz="1800" b="0" dirty="0">
              <a:latin typeface="Neucha" panose="020B0604020202020204" charset="0"/>
            </a:endParaRPr>
          </a:p>
        </p:txBody>
      </p:sp>
      <p:grpSp>
        <p:nvGrpSpPr>
          <p:cNvPr id="1680" name="Google Shape;1680;p32"/>
          <p:cNvGrpSpPr/>
          <p:nvPr/>
        </p:nvGrpSpPr>
        <p:grpSpPr>
          <a:xfrm>
            <a:off x="3914089" y="1107877"/>
            <a:ext cx="1327215" cy="1147186"/>
            <a:chOff x="4447325" y="3140175"/>
            <a:chExt cx="249425" cy="215600"/>
          </a:xfrm>
        </p:grpSpPr>
        <p:sp>
          <p:nvSpPr>
            <p:cNvPr id="1681" name="Google Shape;1681;p32"/>
            <p:cNvSpPr/>
            <p:nvPr/>
          </p:nvSpPr>
          <p:spPr>
            <a:xfrm>
              <a:off x="4450525" y="3145250"/>
              <a:ext cx="213350" cy="123275"/>
            </a:xfrm>
            <a:custGeom>
              <a:avLst/>
              <a:gdLst/>
              <a:ahLst/>
              <a:cxnLst/>
              <a:rect l="l" t="t" r="r" b="b"/>
              <a:pathLst>
                <a:path w="8534" h="4931" extrusionOk="0">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4447325" y="3140175"/>
              <a:ext cx="249425" cy="215600"/>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474680-8F6F-78A3-AD3E-E193E7CB8DC6}"/>
              </a:ext>
            </a:extLst>
          </p:cNvPr>
          <p:cNvSpPr txBox="1"/>
          <p:nvPr/>
        </p:nvSpPr>
        <p:spPr>
          <a:xfrm>
            <a:off x="503634" y="243424"/>
            <a:ext cx="7229475"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1" dirty="0">
                <a:solidFill>
                  <a:schemeClr val="tx1"/>
                </a:solidFill>
                <a:latin typeface="Neucha" panose="020B0604020202020204" charset="0"/>
              </a:rPr>
              <a:t>Training and testing of data:-</a:t>
            </a:r>
          </a:p>
        </p:txBody>
      </p:sp>
      <p:pic>
        <p:nvPicPr>
          <p:cNvPr id="3" name="Picture 2">
            <a:extLst>
              <a:ext uri="{FF2B5EF4-FFF2-40B4-BE49-F238E27FC236}">
                <a16:creationId xmlns:a16="http://schemas.microsoft.com/office/drawing/2014/main" id="{D2578B7B-CC0E-99B6-2A21-456FCE014745}"/>
              </a:ext>
            </a:extLst>
          </p:cNvPr>
          <p:cNvPicPr>
            <a:picLocks noChangeAspect="1"/>
          </p:cNvPicPr>
          <p:nvPr/>
        </p:nvPicPr>
        <p:blipFill>
          <a:blip r:embed="rId2"/>
          <a:stretch>
            <a:fillRect/>
          </a:stretch>
        </p:blipFill>
        <p:spPr>
          <a:xfrm>
            <a:off x="1064418" y="1023937"/>
            <a:ext cx="6800850" cy="3781425"/>
          </a:xfrm>
          <a:prstGeom prst="rect">
            <a:avLst/>
          </a:prstGeom>
        </p:spPr>
      </p:pic>
    </p:spTree>
    <p:extLst>
      <p:ext uri="{BB962C8B-B14F-4D97-AF65-F5344CB8AC3E}">
        <p14:creationId xmlns:p14="http://schemas.microsoft.com/office/powerpoint/2010/main" val="157235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33"/>
          <p:cNvSpPr txBox="1">
            <a:spLocks noGrp="1"/>
          </p:cNvSpPr>
          <p:nvPr>
            <p:ph type="subTitle" idx="1"/>
          </p:nvPr>
        </p:nvSpPr>
        <p:spPr>
          <a:xfrm>
            <a:off x="719976" y="1244195"/>
            <a:ext cx="7704000" cy="3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a:p>
            <a:pPr marL="0" lvl="0" indent="0" algn="l" rtl="0">
              <a:spcBef>
                <a:spcPts val="0"/>
              </a:spcBef>
              <a:spcAft>
                <a:spcPts val="0"/>
              </a:spcAft>
              <a:buNone/>
            </a:pPr>
            <a:endParaRPr sz="1200" dirty="0"/>
          </a:p>
        </p:txBody>
      </p:sp>
      <p:sp>
        <p:nvSpPr>
          <p:cNvPr id="1688" name="Google Shape;1688;p33"/>
          <p:cNvSpPr txBox="1">
            <a:spLocks noGrp="1"/>
          </p:cNvSpPr>
          <p:nvPr>
            <p:ph type="ctrTitle"/>
          </p:nvPr>
        </p:nvSpPr>
        <p:spPr>
          <a:xfrm>
            <a:off x="-377688" y="52509"/>
            <a:ext cx="2732191" cy="8348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pic>
        <p:nvPicPr>
          <p:cNvPr id="4" name="Picture 3">
            <a:extLst>
              <a:ext uri="{FF2B5EF4-FFF2-40B4-BE49-F238E27FC236}">
                <a16:creationId xmlns:a16="http://schemas.microsoft.com/office/drawing/2014/main" id="{F7994574-6742-1B82-7978-3874F2A7B8E9}"/>
              </a:ext>
            </a:extLst>
          </p:cNvPr>
          <p:cNvPicPr>
            <a:picLocks noChangeAspect="1"/>
          </p:cNvPicPr>
          <p:nvPr/>
        </p:nvPicPr>
        <p:blipFill>
          <a:blip r:embed="rId3"/>
          <a:stretch>
            <a:fillRect/>
          </a:stretch>
        </p:blipFill>
        <p:spPr>
          <a:xfrm>
            <a:off x="330476" y="707230"/>
            <a:ext cx="8349180" cy="43837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4683CC-8E03-BDB6-C27C-BEEE37302747}"/>
              </a:ext>
            </a:extLst>
          </p:cNvPr>
          <p:cNvPicPr>
            <a:picLocks noChangeAspect="1"/>
          </p:cNvPicPr>
          <p:nvPr/>
        </p:nvPicPr>
        <p:blipFill>
          <a:blip r:embed="rId2"/>
          <a:stretch>
            <a:fillRect/>
          </a:stretch>
        </p:blipFill>
        <p:spPr>
          <a:xfrm>
            <a:off x="782272" y="686463"/>
            <a:ext cx="2378868" cy="1672758"/>
          </a:xfrm>
          <a:prstGeom prst="rect">
            <a:avLst/>
          </a:prstGeom>
        </p:spPr>
      </p:pic>
      <p:pic>
        <p:nvPicPr>
          <p:cNvPr id="7" name="Picture 6">
            <a:extLst>
              <a:ext uri="{FF2B5EF4-FFF2-40B4-BE49-F238E27FC236}">
                <a16:creationId xmlns:a16="http://schemas.microsoft.com/office/drawing/2014/main" id="{85EE501D-97F6-75D0-0BAA-085306C10B55}"/>
              </a:ext>
            </a:extLst>
          </p:cNvPr>
          <p:cNvPicPr>
            <a:picLocks noChangeAspect="1"/>
          </p:cNvPicPr>
          <p:nvPr/>
        </p:nvPicPr>
        <p:blipFill>
          <a:blip r:embed="rId3"/>
          <a:stretch>
            <a:fillRect/>
          </a:stretch>
        </p:blipFill>
        <p:spPr>
          <a:xfrm>
            <a:off x="4794351" y="676820"/>
            <a:ext cx="2570794" cy="1667381"/>
          </a:xfrm>
          <a:prstGeom prst="rect">
            <a:avLst/>
          </a:prstGeom>
        </p:spPr>
      </p:pic>
      <p:pic>
        <p:nvPicPr>
          <p:cNvPr id="9" name="Picture 8">
            <a:extLst>
              <a:ext uri="{FF2B5EF4-FFF2-40B4-BE49-F238E27FC236}">
                <a16:creationId xmlns:a16="http://schemas.microsoft.com/office/drawing/2014/main" id="{7F8E9D19-ED42-9451-E4F6-423DA76A1F60}"/>
              </a:ext>
            </a:extLst>
          </p:cNvPr>
          <p:cNvPicPr>
            <a:picLocks noChangeAspect="1"/>
          </p:cNvPicPr>
          <p:nvPr/>
        </p:nvPicPr>
        <p:blipFill>
          <a:blip r:embed="rId4"/>
          <a:stretch>
            <a:fillRect/>
          </a:stretch>
        </p:blipFill>
        <p:spPr>
          <a:xfrm>
            <a:off x="778731" y="2724543"/>
            <a:ext cx="2382409" cy="2023492"/>
          </a:xfrm>
          <a:prstGeom prst="rect">
            <a:avLst/>
          </a:prstGeom>
        </p:spPr>
      </p:pic>
      <p:pic>
        <p:nvPicPr>
          <p:cNvPr id="11" name="Picture 10">
            <a:extLst>
              <a:ext uri="{FF2B5EF4-FFF2-40B4-BE49-F238E27FC236}">
                <a16:creationId xmlns:a16="http://schemas.microsoft.com/office/drawing/2014/main" id="{F8701E36-C2B8-E0D7-ED3B-F5D2512100A2}"/>
              </a:ext>
            </a:extLst>
          </p:cNvPr>
          <p:cNvPicPr>
            <a:picLocks noChangeAspect="1"/>
          </p:cNvPicPr>
          <p:nvPr/>
        </p:nvPicPr>
        <p:blipFill>
          <a:blip r:embed="rId5"/>
          <a:stretch>
            <a:fillRect/>
          </a:stretch>
        </p:blipFill>
        <p:spPr>
          <a:xfrm>
            <a:off x="4894425" y="2724542"/>
            <a:ext cx="2382409" cy="2023492"/>
          </a:xfrm>
          <a:prstGeom prst="rect">
            <a:avLst/>
          </a:prstGeom>
        </p:spPr>
      </p:pic>
      <p:sp>
        <p:nvSpPr>
          <p:cNvPr id="3" name="TextBox 2">
            <a:extLst>
              <a:ext uri="{FF2B5EF4-FFF2-40B4-BE49-F238E27FC236}">
                <a16:creationId xmlns:a16="http://schemas.microsoft.com/office/drawing/2014/main" id="{8E452902-71D0-1F6B-7C42-0550B098ECE6}"/>
              </a:ext>
            </a:extLst>
          </p:cNvPr>
          <p:cNvSpPr txBox="1"/>
          <p:nvPr/>
        </p:nvSpPr>
        <p:spPr>
          <a:xfrm>
            <a:off x="389334" y="85560"/>
            <a:ext cx="4736306" cy="646331"/>
          </a:xfrm>
          <a:prstGeom prst="rect">
            <a:avLst/>
          </a:prstGeom>
          <a:noFill/>
        </p:spPr>
        <p:txBody>
          <a:bodyPr wrap="square">
            <a:spAutoFit/>
          </a:bodyPr>
          <a:lstStyle/>
          <a:p>
            <a:r>
              <a:rPr lang="en" sz="3600" b="1" dirty="0">
                <a:latin typeface="Neucha" panose="020B0604020202020204" charset="0"/>
              </a:rPr>
              <a:t>Graphs</a:t>
            </a:r>
            <a:r>
              <a:rPr lang="en" sz="3600" dirty="0">
                <a:latin typeface="Neucha" panose="020B0604020202020204" charset="0"/>
              </a:rPr>
              <a:t>:-</a:t>
            </a:r>
            <a:endParaRPr lang="en-IN" sz="3600" dirty="0">
              <a:latin typeface="Neucha" panose="020B0604020202020204" charset="0"/>
            </a:endParaRPr>
          </a:p>
        </p:txBody>
      </p:sp>
      <p:sp>
        <p:nvSpPr>
          <p:cNvPr id="6" name="TextBox 5">
            <a:extLst>
              <a:ext uri="{FF2B5EF4-FFF2-40B4-BE49-F238E27FC236}">
                <a16:creationId xmlns:a16="http://schemas.microsoft.com/office/drawing/2014/main" id="{9995C73F-0878-A0C7-529A-131529A1DC15}"/>
              </a:ext>
            </a:extLst>
          </p:cNvPr>
          <p:cNvSpPr txBox="1"/>
          <p:nvPr/>
        </p:nvSpPr>
        <p:spPr>
          <a:xfrm>
            <a:off x="1132284" y="2344201"/>
            <a:ext cx="1639491" cy="338554"/>
          </a:xfrm>
          <a:prstGeom prst="rect">
            <a:avLst/>
          </a:prstGeom>
          <a:noFill/>
        </p:spPr>
        <p:txBody>
          <a:bodyPr wrap="square">
            <a:spAutoFit/>
          </a:bodyPr>
          <a:lstStyle/>
          <a:p>
            <a:r>
              <a:rPr lang="en-IN" sz="1600" dirty="0">
                <a:solidFill>
                  <a:schemeClr val="bg1"/>
                </a:solidFill>
                <a:latin typeface="Neucha" panose="020B0604020202020204" charset="0"/>
              </a:rPr>
              <a:t>N</a:t>
            </a:r>
            <a:r>
              <a:rPr lang="en" sz="1600" dirty="0">
                <a:solidFill>
                  <a:schemeClr val="bg1"/>
                </a:solidFill>
                <a:latin typeface="Neucha" panose="020B0604020202020204" charset="0"/>
              </a:rPr>
              <a:t>o of age factor</a:t>
            </a:r>
            <a:endParaRPr lang="en-IN" sz="1600" dirty="0">
              <a:solidFill>
                <a:schemeClr val="bg1"/>
              </a:solidFill>
              <a:latin typeface="Neucha" panose="020B0604020202020204" charset="0"/>
            </a:endParaRPr>
          </a:p>
        </p:txBody>
      </p:sp>
      <p:sp>
        <p:nvSpPr>
          <p:cNvPr id="10" name="TextBox 9">
            <a:extLst>
              <a:ext uri="{FF2B5EF4-FFF2-40B4-BE49-F238E27FC236}">
                <a16:creationId xmlns:a16="http://schemas.microsoft.com/office/drawing/2014/main" id="{237663E5-A687-3F58-BEB1-7AB1B2C01EAE}"/>
              </a:ext>
            </a:extLst>
          </p:cNvPr>
          <p:cNvSpPr txBox="1"/>
          <p:nvPr/>
        </p:nvSpPr>
        <p:spPr>
          <a:xfrm>
            <a:off x="5125640" y="2345252"/>
            <a:ext cx="2245784" cy="307777"/>
          </a:xfrm>
          <a:prstGeom prst="rect">
            <a:avLst/>
          </a:prstGeom>
          <a:noFill/>
        </p:spPr>
        <p:txBody>
          <a:bodyPr wrap="square">
            <a:spAutoFit/>
          </a:bodyPr>
          <a:lstStyle/>
          <a:p>
            <a:r>
              <a:rPr lang="en-IN" dirty="0">
                <a:solidFill>
                  <a:schemeClr val="bg1"/>
                </a:solidFill>
                <a:latin typeface="Neucha" panose="020B0604020202020204" charset="0"/>
              </a:rPr>
              <a:t>Yes or no of heart disease</a:t>
            </a:r>
            <a:endParaRPr lang="en-IN" sz="1400" dirty="0">
              <a:solidFill>
                <a:schemeClr val="bg1"/>
              </a:solidFill>
              <a:latin typeface="Neucha" panose="020B0604020202020204" charset="0"/>
            </a:endParaRPr>
          </a:p>
        </p:txBody>
      </p:sp>
      <p:sp>
        <p:nvSpPr>
          <p:cNvPr id="13" name="TextBox 12">
            <a:extLst>
              <a:ext uri="{FF2B5EF4-FFF2-40B4-BE49-F238E27FC236}">
                <a16:creationId xmlns:a16="http://schemas.microsoft.com/office/drawing/2014/main" id="{774984D9-AB71-F0AB-E01A-B1546DE179AB}"/>
              </a:ext>
            </a:extLst>
          </p:cNvPr>
          <p:cNvSpPr txBox="1"/>
          <p:nvPr/>
        </p:nvSpPr>
        <p:spPr>
          <a:xfrm>
            <a:off x="467915" y="4745550"/>
            <a:ext cx="3139679" cy="307777"/>
          </a:xfrm>
          <a:prstGeom prst="rect">
            <a:avLst/>
          </a:prstGeom>
          <a:noFill/>
        </p:spPr>
        <p:txBody>
          <a:bodyPr wrap="square">
            <a:spAutoFit/>
          </a:bodyPr>
          <a:lstStyle/>
          <a:p>
            <a:r>
              <a:rPr lang="en-IN" sz="1400" dirty="0">
                <a:solidFill>
                  <a:schemeClr val="bg1"/>
                </a:solidFill>
                <a:latin typeface="Neucha" panose="020B0604020202020204" charset="0"/>
              </a:rPr>
              <a:t>N</a:t>
            </a:r>
            <a:r>
              <a:rPr lang="en" sz="1400" dirty="0">
                <a:solidFill>
                  <a:schemeClr val="bg1"/>
                </a:solidFill>
                <a:latin typeface="Neucha" panose="020B0604020202020204" charset="0"/>
              </a:rPr>
              <a:t>o of </a:t>
            </a:r>
            <a:r>
              <a:rPr lang="en" dirty="0">
                <a:solidFill>
                  <a:schemeClr val="bg1"/>
                </a:solidFill>
                <a:latin typeface="Neucha" panose="020B0604020202020204" charset="0"/>
              </a:rPr>
              <a:t>young age, midddle age and elder age</a:t>
            </a:r>
            <a:endParaRPr lang="en-IN" sz="1400" dirty="0">
              <a:solidFill>
                <a:schemeClr val="bg1"/>
              </a:solidFill>
              <a:latin typeface="Neucha" panose="020B0604020202020204" charset="0"/>
            </a:endParaRPr>
          </a:p>
        </p:txBody>
      </p:sp>
      <p:sp>
        <p:nvSpPr>
          <p:cNvPr id="15" name="TextBox 14">
            <a:extLst>
              <a:ext uri="{FF2B5EF4-FFF2-40B4-BE49-F238E27FC236}">
                <a16:creationId xmlns:a16="http://schemas.microsoft.com/office/drawing/2014/main" id="{C561EFFF-6077-B1A5-E67B-A2746992E115}"/>
              </a:ext>
            </a:extLst>
          </p:cNvPr>
          <p:cNvSpPr txBox="1"/>
          <p:nvPr/>
        </p:nvSpPr>
        <p:spPr>
          <a:xfrm>
            <a:off x="4407694" y="4745550"/>
            <a:ext cx="4736306" cy="307777"/>
          </a:xfrm>
          <a:prstGeom prst="rect">
            <a:avLst/>
          </a:prstGeom>
          <a:noFill/>
        </p:spPr>
        <p:txBody>
          <a:bodyPr wrap="square">
            <a:spAutoFit/>
          </a:bodyPr>
          <a:lstStyle/>
          <a:p>
            <a:r>
              <a:rPr lang="en-IN" dirty="0">
                <a:solidFill>
                  <a:schemeClr val="bg1"/>
                </a:solidFill>
                <a:latin typeface="Neucha" panose="020B0604020202020204" charset="0"/>
              </a:rPr>
              <a:t>Pie chart of </a:t>
            </a:r>
            <a:r>
              <a:rPr lang="en" dirty="0">
                <a:solidFill>
                  <a:schemeClr val="bg1"/>
                </a:solidFill>
                <a:latin typeface="Neucha" panose="020B0604020202020204" charset="0"/>
              </a:rPr>
              <a:t>young age, midddle age and elder age</a:t>
            </a:r>
            <a:endParaRPr lang="en-IN" sz="1400" dirty="0">
              <a:solidFill>
                <a:schemeClr val="bg1"/>
              </a:solidFill>
              <a:latin typeface="Neucha" panose="020B0604020202020204" charset="0"/>
            </a:endParaRPr>
          </a:p>
        </p:txBody>
      </p:sp>
    </p:spTree>
    <p:extLst>
      <p:ext uri="{BB962C8B-B14F-4D97-AF65-F5344CB8AC3E}">
        <p14:creationId xmlns:p14="http://schemas.microsoft.com/office/powerpoint/2010/main" val="358889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23C8A-B41F-91FE-64DE-5B78364AC3C1}"/>
              </a:ext>
            </a:extLst>
          </p:cNvPr>
          <p:cNvSpPr txBox="1"/>
          <p:nvPr/>
        </p:nvSpPr>
        <p:spPr>
          <a:xfrm>
            <a:off x="339328" y="256878"/>
            <a:ext cx="7675960" cy="707886"/>
          </a:xfrm>
          <a:prstGeom prst="rect">
            <a:avLst/>
          </a:prstGeom>
          <a:noFill/>
        </p:spPr>
        <p:txBody>
          <a:bodyPr wrap="square">
            <a:spAutoFit/>
          </a:bodyPr>
          <a:lstStyle/>
          <a:p>
            <a:r>
              <a:rPr lang="en-IN" sz="4000" dirty="0">
                <a:solidFill>
                  <a:schemeClr val="tx1"/>
                </a:solidFill>
                <a:latin typeface="Neucha" panose="020B0604020202020204" charset="0"/>
              </a:rPr>
              <a:t>A</a:t>
            </a:r>
            <a:r>
              <a:rPr lang="en" sz="4000" dirty="0">
                <a:solidFill>
                  <a:schemeClr val="tx1"/>
                </a:solidFill>
                <a:latin typeface="Neucha" panose="020B0604020202020204" charset="0"/>
              </a:rPr>
              <a:t>ccuracy achieved through svm:</a:t>
            </a:r>
            <a:endParaRPr lang="en-IN" sz="4000" dirty="0">
              <a:solidFill>
                <a:schemeClr val="tx1"/>
              </a:solidFill>
              <a:latin typeface="Neucha" panose="020B0604020202020204" charset="0"/>
            </a:endParaRPr>
          </a:p>
        </p:txBody>
      </p:sp>
      <p:pic>
        <p:nvPicPr>
          <p:cNvPr id="11" name="Picture 10">
            <a:extLst>
              <a:ext uri="{FF2B5EF4-FFF2-40B4-BE49-F238E27FC236}">
                <a16:creationId xmlns:a16="http://schemas.microsoft.com/office/drawing/2014/main" id="{88C333BF-E2CA-2CF3-94D2-6FBB1BAF8DF1}"/>
              </a:ext>
            </a:extLst>
          </p:cNvPr>
          <p:cNvPicPr>
            <a:picLocks noChangeAspect="1"/>
          </p:cNvPicPr>
          <p:nvPr/>
        </p:nvPicPr>
        <p:blipFill>
          <a:blip r:embed="rId2"/>
          <a:stretch>
            <a:fillRect/>
          </a:stretch>
        </p:blipFill>
        <p:spPr>
          <a:xfrm>
            <a:off x="614363" y="1028701"/>
            <a:ext cx="7300911" cy="3307556"/>
          </a:xfrm>
          <a:prstGeom prst="rect">
            <a:avLst/>
          </a:prstGeom>
        </p:spPr>
      </p:pic>
      <p:sp>
        <p:nvSpPr>
          <p:cNvPr id="15" name="TextBox 14">
            <a:extLst>
              <a:ext uri="{FF2B5EF4-FFF2-40B4-BE49-F238E27FC236}">
                <a16:creationId xmlns:a16="http://schemas.microsoft.com/office/drawing/2014/main" id="{8E4A3307-2E1E-7C2E-809D-2858EAE2A6AF}"/>
              </a:ext>
            </a:extLst>
          </p:cNvPr>
          <p:cNvSpPr txBox="1"/>
          <p:nvPr/>
        </p:nvSpPr>
        <p:spPr>
          <a:xfrm>
            <a:off x="614363" y="4450259"/>
            <a:ext cx="4736306" cy="307777"/>
          </a:xfrm>
          <a:prstGeom prst="rect">
            <a:avLst/>
          </a:prstGeom>
          <a:noFill/>
        </p:spPr>
        <p:txBody>
          <a:bodyPr wrap="square">
            <a:spAutoFit/>
          </a:bodyPr>
          <a:lstStyle/>
          <a:p>
            <a:r>
              <a:rPr lang="en" sz="1400" b="1" dirty="0">
                <a:latin typeface="Neucha" panose="020B0604020202020204" charset="0"/>
              </a:rPr>
              <a:t>Accuracy = </a:t>
            </a:r>
            <a:r>
              <a:rPr lang="en" sz="1400" b="1" dirty="0">
                <a:solidFill>
                  <a:schemeClr val="bg1"/>
                </a:solidFill>
                <a:latin typeface="Neucha" panose="020B0604020202020204" charset="0"/>
              </a:rPr>
              <a:t>76.84210526315789</a:t>
            </a:r>
            <a:endParaRPr lang="en-IN" sz="1400" dirty="0">
              <a:latin typeface="Neucha" panose="020B0604020202020204" charset="0"/>
            </a:endParaRPr>
          </a:p>
        </p:txBody>
      </p:sp>
    </p:spTree>
    <p:extLst>
      <p:ext uri="{BB962C8B-B14F-4D97-AF65-F5344CB8AC3E}">
        <p14:creationId xmlns:p14="http://schemas.microsoft.com/office/powerpoint/2010/main" val="227401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23C8A-B41F-91FE-64DE-5B78364AC3C1}"/>
              </a:ext>
            </a:extLst>
          </p:cNvPr>
          <p:cNvSpPr txBox="1"/>
          <p:nvPr/>
        </p:nvSpPr>
        <p:spPr>
          <a:xfrm>
            <a:off x="339328" y="256878"/>
            <a:ext cx="7675960" cy="707886"/>
          </a:xfrm>
          <a:prstGeom prst="rect">
            <a:avLst/>
          </a:prstGeom>
          <a:noFill/>
        </p:spPr>
        <p:txBody>
          <a:bodyPr wrap="square">
            <a:spAutoFit/>
          </a:bodyPr>
          <a:lstStyle/>
          <a:p>
            <a:r>
              <a:rPr lang="en-IN" sz="4000" dirty="0">
                <a:solidFill>
                  <a:schemeClr val="tx1"/>
                </a:solidFill>
                <a:latin typeface="Neucha" panose="020B0604020202020204" charset="0"/>
              </a:rPr>
              <a:t>A</a:t>
            </a:r>
            <a:r>
              <a:rPr lang="en" sz="4000" dirty="0">
                <a:solidFill>
                  <a:schemeClr val="tx1"/>
                </a:solidFill>
                <a:latin typeface="Neucha" panose="020B0604020202020204" charset="0"/>
              </a:rPr>
              <a:t>ccuracy achieved through KNN:</a:t>
            </a:r>
            <a:endParaRPr lang="en-IN" sz="4000" dirty="0">
              <a:solidFill>
                <a:schemeClr val="tx1"/>
              </a:solidFill>
              <a:latin typeface="Neucha" panose="020B0604020202020204" charset="0"/>
            </a:endParaRPr>
          </a:p>
        </p:txBody>
      </p:sp>
      <p:pic>
        <p:nvPicPr>
          <p:cNvPr id="6" name="Picture 5">
            <a:extLst>
              <a:ext uri="{FF2B5EF4-FFF2-40B4-BE49-F238E27FC236}">
                <a16:creationId xmlns:a16="http://schemas.microsoft.com/office/drawing/2014/main" id="{90DC3399-AB73-045C-E701-58365439AFD2}"/>
              </a:ext>
            </a:extLst>
          </p:cNvPr>
          <p:cNvPicPr>
            <a:picLocks noChangeAspect="1"/>
          </p:cNvPicPr>
          <p:nvPr/>
        </p:nvPicPr>
        <p:blipFill>
          <a:blip r:embed="rId2"/>
          <a:stretch>
            <a:fillRect/>
          </a:stretch>
        </p:blipFill>
        <p:spPr>
          <a:xfrm>
            <a:off x="425178" y="964764"/>
            <a:ext cx="7590110" cy="3435939"/>
          </a:xfrm>
          <a:prstGeom prst="rect">
            <a:avLst/>
          </a:prstGeom>
        </p:spPr>
      </p:pic>
      <p:sp>
        <p:nvSpPr>
          <p:cNvPr id="8" name="TextBox 7">
            <a:extLst>
              <a:ext uri="{FF2B5EF4-FFF2-40B4-BE49-F238E27FC236}">
                <a16:creationId xmlns:a16="http://schemas.microsoft.com/office/drawing/2014/main" id="{408A4E39-C8FA-B270-4A0E-38D58229AF91}"/>
              </a:ext>
            </a:extLst>
          </p:cNvPr>
          <p:cNvSpPr txBox="1"/>
          <p:nvPr/>
        </p:nvSpPr>
        <p:spPr>
          <a:xfrm>
            <a:off x="425178" y="4507409"/>
            <a:ext cx="4736306" cy="307777"/>
          </a:xfrm>
          <a:prstGeom prst="rect">
            <a:avLst/>
          </a:prstGeom>
          <a:noFill/>
        </p:spPr>
        <p:txBody>
          <a:bodyPr wrap="square">
            <a:spAutoFit/>
          </a:bodyPr>
          <a:lstStyle/>
          <a:p>
            <a:r>
              <a:rPr lang="en" sz="1400" b="1" dirty="0">
                <a:latin typeface="Neucha" panose="020B0604020202020204" charset="0"/>
              </a:rPr>
              <a:t>Accuracy = </a:t>
            </a:r>
            <a:r>
              <a:rPr lang="en" sz="1400" b="1" dirty="0">
                <a:solidFill>
                  <a:schemeClr val="bg1"/>
                </a:solidFill>
                <a:latin typeface="Neucha" panose="020B0604020202020204" charset="0"/>
              </a:rPr>
              <a:t>76.84210526315789</a:t>
            </a:r>
            <a:endParaRPr lang="en-IN" sz="1400" dirty="0">
              <a:latin typeface="Neucha" panose="020B0604020202020204" charset="0"/>
            </a:endParaRPr>
          </a:p>
        </p:txBody>
      </p:sp>
    </p:spTree>
    <p:extLst>
      <p:ext uri="{BB962C8B-B14F-4D97-AF65-F5344CB8AC3E}">
        <p14:creationId xmlns:p14="http://schemas.microsoft.com/office/powerpoint/2010/main" val="13685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23C8A-B41F-91FE-64DE-5B78364AC3C1}"/>
              </a:ext>
            </a:extLst>
          </p:cNvPr>
          <p:cNvSpPr txBox="1"/>
          <p:nvPr/>
        </p:nvSpPr>
        <p:spPr>
          <a:xfrm>
            <a:off x="339328" y="256879"/>
            <a:ext cx="8576072" cy="707886"/>
          </a:xfrm>
          <a:prstGeom prst="rect">
            <a:avLst/>
          </a:prstGeom>
          <a:noFill/>
        </p:spPr>
        <p:txBody>
          <a:bodyPr wrap="square">
            <a:spAutoFit/>
          </a:bodyPr>
          <a:lstStyle/>
          <a:p>
            <a:r>
              <a:rPr lang="en-IN" sz="4000" dirty="0">
                <a:solidFill>
                  <a:schemeClr val="tx1"/>
                </a:solidFill>
                <a:latin typeface="Neucha" panose="020B0604020202020204" charset="0"/>
              </a:rPr>
              <a:t>A</a:t>
            </a:r>
            <a:r>
              <a:rPr lang="en" sz="4000" dirty="0">
                <a:solidFill>
                  <a:schemeClr val="tx1"/>
                </a:solidFill>
                <a:latin typeface="Neucha" panose="020B0604020202020204" charset="0"/>
              </a:rPr>
              <a:t>ccuracy achieved through Random forest:</a:t>
            </a:r>
            <a:endParaRPr lang="en-IN" sz="4000" dirty="0">
              <a:solidFill>
                <a:schemeClr val="tx1"/>
              </a:solidFill>
              <a:latin typeface="Neucha" panose="020B0604020202020204" charset="0"/>
            </a:endParaRPr>
          </a:p>
        </p:txBody>
      </p:sp>
      <p:pic>
        <p:nvPicPr>
          <p:cNvPr id="9" name="Picture 8">
            <a:extLst>
              <a:ext uri="{FF2B5EF4-FFF2-40B4-BE49-F238E27FC236}">
                <a16:creationId xmlns:a16="http://schemas.microsoft.com/office/drawing/2014/main" id="{19F9D865-7C21-B175-C2EC-3A738CCD0F47}"/>
              </a:ext>
            </a:extLst>
          </p:cNvPr>
          <p:cNvPicPr>
            <a:picLocks noChangeAspect="1"/>
          </p:cNvPicPr>
          <p:nvPr/>
        </p:nvPicPr>
        <p:blipFill>
          <a:blip r:embed="rId2"/>
          <a:stretch>
            <a:fillRect/>
          </a:stretch>
        </p:blipFill>
        <p:spPr>
          <a:xfrm>
            <a:off x="478432" y="964765"/>
            <a:ext cx="7765456" cy="3458840"/>
          </a:xfrm>
          <a:prstGeom prst="rect">
            <a:avLst/>
          </a:prstGeom>
        </p:spPr>
      </p:pic>
      <p:sp>
        <p:nvSpPr>
          <p:cNvPr id="11" name="TextBox 10">
            <a:extLst>
              <a:ext uri="{FF2B5EF4-FFF2-40B4-BE49-F238E27FC236}">
                <a16:creationId xmlns:a16="http://schemas.microsoft.com/office/drawing/2014/main" id="{BB4CE40D-F78A-1746-16EC-DBA050F6B107}"/>
              </a:ext>
            </a:extLst>
          </p:cNvPr>
          <p:cNvSpPr txBox="1"/>
          <p:nvPr/>
        </p:nvSpPr>
        <p:spPr>
          <a:xfrm>
            <a:off x="478432" y="4578844"/>
            <a:ext cx="4736306" cy="307777"/>
          </a:xfrm>
          <a:prstGeom prst="rect">
            <a:avLst/>
          </a:prstGeom>
          <a:noFill/>
        </p:spPr>
        <p:txBody>
          <a:bodyPr wrap="square">
            <a:spAutoFit/>
          </a:bodyPr>
          <a:lstStyle/>
          <a:p>
            <a:r>
              <a:rPr lang="en" sz="1400" b="1" dirty="0">
                <a:latin typeface="Neucha" panose="020B0604020202020204" charset="0"/>
              </a:rPr>
              <a:t>Accuracy = </a:t>
            </a:r>
            <a:r>
              <a:rPr lang="en" b="1" dirty="0">
                <a:solidFill>
                  <a:schemeClr val="bg1"/>
                </a:solidFill>
                <a:latin typeface="Neucha" panose="020B0604020202020204" charset="0"/>
              </a:rPr>
              <a:t>82.10526315789474</a:t>
            </a:r>
            <a:endParaRPr lang="en-IN" sz="1400" dirty="0">
              <a:latin typeface="Neucha" panose="020B0604020202020204" charset="0"/>
            </a:endParaRPr>
          </a:p>
        </p:txBody>
      </p:sp>
    </p:spTree>
    <p:extLst>
      <p:ext uri="{BB962C8B-B14F-4D97-AF65-F5344CB8AC3E}">
        <p14:creationId xmlns:p14="http://schemas.microsoft.com/office/powerpoint/2010/main" val="117610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98822A6-C86A-AB6C-F5C1-F90CFB0785B3}"/>
              </a:ext>
            </a:extLst>
          </p:cNvPr>
          <p:cNvSpPr>
            <a:spLocks noGrp="1"/>
          </p:cNvSpPr>
          <p:nvPr>
            <p:ph type="subTitle" idx="1"/>
          </p:nvPr>
        </p:nvSpPr>
        <p:spPr>
          <a:xfrm>
            <a:off x="791414" y="1113056"/>
            <a:ext cx="7704000" cy="3360300"/>
          </a:xfrm>
        </p:spPr>
        <p:txBody>
          <a:bodyPr/>
          <a:lstStyle/>
          <a:p>
            <a:endParaRPr lang="en-IN" dirty="0"/>
          </a:p>
        </p:txBody>
      </p:sp>
      <p:sp>
        <p:nvSpPr>
          <p:cNvPr id="3" name="Title 2">
            <a:extLst>
              <a:ext uri="{FF2B5EF4-FFF2-40B4-BE49-F238E27FC236}">
                <a16:creationId xmlns:a16="http://schemas.microsoft.com/office/drawing/2014/main" id="{707D009C-975E-25BA-A8EB-9FD41A85C350}"/>
              </a:ext>
            </a:extLst>
          </p:cNvPr>
          <p:cNvSpPr>
            <a:spLocks noGrp="1"/>
          </p:cNvSpPr>
          <p:nvPr>
            <p:ph type="ctrTitle"/>
          </p:nvPr>
        </p:nvSpPr>
        <p:spPr>
          <a:xfrm>
            <a:off x="719976" y="2473106"/>
            <a:ext cx="7704000" cy="640200"/>
          </a:xfrm>
        </p:spPr>
        <p:txBody>
          <a:bodyPr/>
          <a:lstStyle/>
          <a:p>
            <a:r>
              <a:rPr lang="en-US" dirty="0"/>
              <a:t>Thanks</a:t>
            </a:r>
            <a:endParaRPr lang="en-IN" dirty="0"/>
          </a:p>
        </p:txBody>
      </p:sp>
    </p:spTree>
    <p:extLst>
      <p:ext uri="{BB962C8B-B14F-4D97-AF65-F5344CB8AC3E}">
        <p14:creationId xmlns:p14="http://schemas.microsoft.com/office/powerpoint/2010/main" val="224794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1B658F-C29F-949A-2F5E-ED145394D046}"/>
              </a:ext>
            </a:extLst>
          </p:cNvPr>
          <p:cNvSpPr txBox="1"/>
          <p:nvPr/>
        </p:nvSpPr>
        <p:spPr>
          <a:xfrm>
            <a:off x="457200" y="1107282"/>
            <a:ext cx="8329613" cy="3046988"/>
          </a:xfrm>
          <a:prstGeom prst="rect">
            <a:avLst/>
          </a:prstGeom>
          <a:noFill/>
        </p:spPr>
        <p:txBody>
          <a:bodyPr wrap="square">
            <a:spAutoFit/>
          </a:bodyPr>
          <a:lstStyle/>
          <a:p>
            <a:pPr algn="just"/>
            <a:r>
              <a:rPr lang="en-US" sz="2400" b="0" i="0" dirty="0">
                <a:solidFill>
                  <a:schemeClr val="bg1"/>
                </a:solidFill>
                <a:effectLst/>
                <a:latin typeface="Neucha" panose="020B0604020202020204" charset="0"/>
              </a:rPr>
              <a:t>Heart disease is one of the most significant causes of mortality in the world today. Prediction of cardiovascular disease is a critical challenge in the area of clinical data analysis. Machine learning (ML) has been shown to be effective in assisting in making decisions and predictions from the large quantity of data produced by the healthcare industry. We have also seen ML techniques being used in recent developments in different areas of the Internet of Things (IoT). Various studies give only a glimpse into predicting heart disease with ML techniques.</a:t>
            </a:r>
            <a:endParaRPr lang="en-IN" sz="2400" b="1" dirty="0">
              <a:solidFill>
                <a:schemeClr val="bg1"/>
              </a:solidFill>
              <a:latin typeface="Neucha" panose="020B0604020202020204" charset="0"/>
            </a:endParaRPr>
          </a:p>
        </p:txBody>
      </p:sp>
      <p:sp>
        <p:nvSpPr>
          <p:cNvPr id="5" name="TextBox 4">
            <a:extLst>
              <a:ext uri="{FF2B5EF4-FFF2-40B4-BE49-F238E27FC236}">
                <a16:creationId xmlns:a16="http://schemas.microsoft.com/office/drawing/2014/main" id="{7F9BC970-18C1-A44D-4E91-C3C4B0AF5357}"/>
              </a:ext>
            </a:extLst>
          </p:cNvPr>
          <p:cNvSpPr txBox="1"/>
          <p:nvPr/>
        </p:nvSpPr>
        <p:spPr>
          <a:xfrm>
            <a:off x="267891" y="281344"/>
            <a:ext cx="4793456" cy="707886"/>
          </a:xfrm>
          <a:prstGeom prst="rect">
            <a:avLst/>
          </a:prstGeom>
          <a:noFill/>
        </p:spPr>
        <p:txBody>
          <a:bodyPr wrap="square">
            <a:spAutoFit/>
          </a:bodyPr>
          <a:lstStyle/>
          <a:p>
            <a:r>
              <a:rPr lang="en-GB" sz="4000" b="1" dirty="0">
                <a:latin typeface="Neucha" panose="020B0604020202020204" charset="0"/>
              </a:rPr>
              <a:t>Abstract:</a:t>
            </a:r>
          </a:p>
        </p:txBody>
      </p:sp>
    </p:spTree>
    <p:extLst>
      <p:ext uri="{BB962C8B-B14F-4D97-AF65-F5344CB8AC3E}">
        <p14:creationId xmlns:p14="http://schemas.microsoft.com/office/powerpoint/2010/main" val="314202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749081-F0EF-BC80-D721-7BE83EDA5BB1}"/>
              </a:ext>
            </a:extLst>
          </p:cNvPr>
          <p:cNvSpPr txBox="1"/>
          <p:nvPr/>
        </p:nvSpPr>
        <p:spPr>
          <a:xfrm>
            <a:off x="382190" y="174723"/>
            <a:ext cx="4793456" cy="707886"/>
          </a:xfrm>
          <a:prstGeom prst="rect">
            <a:avLst/>
          </a:prstGeom>
          <a:noFill/>
        </p:spPr>
        <p:txBody>
          <a:bodyPr wrap="square">
            <a:spAutoFit/>
          </a:bodyPr>
          <a:lstStyle/>
          <a:p>
            <a:r>
              <a:rPr lang="en-GB" sz="4000" b="1" dirty="0">
                <a:latin typeface="Neucha" panose="020B0604020202020204" charset="0"/>
              </a:rPr>
              <a:t>Introduction:</a:t>
            </a:r>
          </a:p>
        </p:txBody>
      </p:sp>
      <p:sp>
        <p:nvSpPr>
          <p:cNvPr id="7" name="TextBox 6">
            <a:extLst>
              <a:ext uri="{FF2B5EF4-FFF2-40B4-BE49-F238E27FC236}">
                <a16:creationId xmlns:a16="http://schemas.microsoft.com/office/drawing/2014/main" id="{5E8776FB-BA3E-2FE7-5609-3FBA5DF08A8B}"/>
              </a:ext>
            </a:extLst>
          </p:cNvPr>
          <p:cNvSpPr txBox="1"/>
          <p:nvPr/>
        </p:nvSpPr>
        <p:spPr>
          <a:xfrm>
            <a:off x="382190" y="1079272"/>
            <a:ext cx="7958137"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Neucha" panose="020B0604020202020204" charset="0"/>
              </a:rPr>
              <a:t>It is difficult to identify heart disease because of several contributory risk factors such as diabetes, high blood pressure, high cholesterol, abnormal pulse rate and many other factors. Various techniques in data mining and neural networks have been employed to find out the severity of heart disease among humans. The severity of the disease is classified based on various methods like K -Nearest Neighbor Algorithm (KNN), </a:t>
            </a:r>
            <a:r>
              <a:rPr lang="en-US" altLang="en-US" sz="2400" dirty="0">
                <a:solidFill>
                  <a:schemeClr val="bg1"/>
                </a:solidFill>
                <a:latin typeface="Neucha" panose="020B0604020202020204" charset="0"/>
              </a:rPr>
              <a:t>Support vendor machine(SVM), random forest</a:t>
            </a:r>
            <a:r>
              <a:rPr kumimoji="0" lang="en-US" altLang="en-US" sz="2400" b="0" i="0" u="none" strike="noStrike" cap="none" normalizeH="0" baseline="0" dirty="0">
                <a:ln>
                  <a:noFill/>
                </a:ln>
                <a:solidFill>
                  <a:schemeClr val="bg1"/>
                </a:solidFill>
                <a:effectLst/>
                <a:latin typeface="Neucha" panose="020B0604020202020204" charset="0"/>
              </a:rPr>
              <a:t> . The nature of heart disease is complex and hence, the disease must be handled carefully. </a:t>
            </a:r>
          </a:p>
        </p:txBody>
      </p:sp>
    </p:spTree>
    <p:extLst>
      <p:ext uri="{BB962C8B-B14F-4D97-AF65-F5344CB8AC3E}">
        <p14:creationId xmlns:p14="http://schemas.microsoft.com/office/powerpoint/2010/main" val="299350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77"/>
        <p:cNvGrpSpPr/>
        <p:nvPr/>
      </p:nvGrpSpPr>
      <p:grpSpPr>
        <a:xfrm>
          <a:off x="0" y="0"/>
          <a:ext cx="0" cy="0"/>
          <a:chOff x="0" y="0"/>
          <a:chExt cx="0" cy="0"/>
        </a:xfrm>
      </p:grpSpPr>
      <p:sp>
        <p:nvSpPr>
          <p:cNvPr id="1678" name="Google Shape;1678;p32"/>
          <p:cNvSpPr txBox="1">
            <a:spLocks noGrp="1"/>
          </p:cNvSpPr>
          <p:nvPr>
            <p:ph type="ctrTitle"/>
          </p:nvPr>
        </p:nvSpPr>
        <p:spPr>
          <a:xfrm>
            <a:off x="463826" y="2173357"/>
            <a:ext cx="8587409" cy="1351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bg1"/>
                </a:solidFill>
              </a:rPr>
              <a:t>The appropriate algorithms used for heart disease prediction are Support vendor machine(SVM), K-nearest neighbors(KNN) and Random forest.     </a:t>
            </a:r>
            <a:endParaRPr sz="3200" dirty="0">
              <a:solidFill>
                <a:schemeClr val="bg1"/>
              </a:solidFill>
            </a:endParaRPr>
          </a:p>
        </p:txBody>
      </p:sp>
      <p:grpSp>
        <p:nvGrpSpPr>
          <p:cNvPr id="1680" name="Google Shape;1680;p32"/>
          <p:cNvGrpSpPr/>
          <p:nvPr/>
        </p:nvGrpSpPr>
        <p:grpSpPr>
          <a:xfrm>
            <a:off x="3914089" y="1107877"/>
            <a:ext cx="1327215" cy="1147186"/>
            <a:chOff x="4447325" y="3140175"/>
            <a:chExt cx="249425" cy="215600"/>
          </a:xfrm>
        </p:grpSpPr>
        <p:sp>
          <p:nvSpPr>
            <p:cNvPr id="1681" name="Google Shape;1681;p32"/>
            <p:cNvSpPr/>
            <p:nvPr/>
          </p:nvSpPr>
          <p:spPr>
            <a:xfrm>
              <a:off x="4450525" y="3145250"/>
              <a:ext cx="213350" cy="123275"/>
            </a:xfrm>
            <a:custGeom>
              <a:avLst/>
              <a:gdLst/>
              <a:ahLst/>
              <a:cxnLst/>
              <a:rect l="l" t="t" r="r" b="b"/>
              <a:pathLst>
                <a:path w="8534" h="4931" extrusionOk="0">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4447325" y="3140175"/>
              <a:ext cx="249425" cy="215600"/>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834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301276-6DDA-02BD-944E-BC2503FA5C9E}"/>
              </a:ext>
            </a:extLst>
          </p:cNvPr>
          <p:cNvSpPr>
            <a:spLocks noGrp="1"/>
          </p:cNvSpPr>
          <p:nvPr>
            <p:ph type="title" idx="2"/>
          </p:nvPr>
        </p:nvSpPr>
        <p:spPr>
          <a:xfrm>
            <a:off x="699052" y="1186898"/>
            <a:ext cx="7586870" cy="2769704"/>
          </a:xfrm>
        </p:spPr>
        <p:txBody>
          <a:bodyPr/>
          <a:lstStyle/>
          <a:p>
            <a:r>
              <a:rPr lang="en-IN" sz="2400" dirty="0">
                <a:solidFill>
                  <a:schemeClr val="bg1"/>
                </a:solidFill>
              </a:rPr>
              <a:t>Building a heart disease prediction project using AI/ML involves</a:t>
            </a:r>
            <a:br>
              <a:rPr lang="en-IN" sz="2400" dirty="0">
                <a:solidFill>
                  <a:schemeClr val="bg1"/>
                </a:solidFill>
              </a:rPr>
            </a:br>
            <a:r>
              <a:rPr lang="en-IN" sz="2400" dirty="0">
                <a:solidFill>
                  <a:schemeClr val="bg1"/>
                </a:solidFill>
              </a:rPr>
              <a:t>-collecting and pre-processing data</a:t>
            </a:r>
            <a:br>
              <a:rPr lang="en-IN" sz="2400" dirty="0">
                <a:solidFill>
                  <a:schemeClr val="bg1"/>
                </a:solidFill>
              </a:rPr>
            </a:br>
            <a:r>
              <a:rPr lang="en-IN" sz="2400" dirty="0">
                <a:solidFill>
                  <a:schemeClr val="bg1"/>
                </a:solidFill>
              </a:rPr>
              <a:t>-selecting relevant features</a:t>
            </a:r>
            <a:br>
              <a:rPr lang="en-IN" sz="2400" dirty="0">
                <a:solidFill>
                  <a:schemeClr val="bg1"/>
                </a:solidFill>
              </a:rPr>
            </a:br>
            <a:r>
              <a:rPr lang="en-IN" sz="2400" dirty="0">
                <a:solidFill>
                  <a:schemeClr val="bg1"/>
                </a:solidFill>
              </a:rPr>
              <a:t>-choosing the appropriate machine learning algorithm </a:t>
            </a:r>
            <a:br>
              <a:rPr lang="en-IN" sz="2400" dirty="0">
                <a:solidFill>
                  <a:schemeClr val="bg1"/>
                </a:solidFill>
              </a:rPr>
            </a:br>
            <a:r>
              <a:rPr lang="en-IN" sz="2400" dirty="0">
                <a:solidFill>
                  <a:schemeClr val="bg1"/>
                </a:solidFill>
              </a:rPr>
              <a:t>-training and evaluating the model and</a:t>
            </a:r>
            <a:br>
              <a:rPr lang="en-IN" sz="2400" dirty="0">
                <a:solidFill>
                  <a:schemeClr val="bg1"/>
                </a:solidFill>
              </a:rPr>
            </a:br>
            <a:r>
              <a:rPr lang="en-IN" sz="2400" dirty="0">
                <a:solidFill>
                  <a:schemeClr val="bg1"/>
                </a:solidFill>
              </a:rPr>
              <a:t>-optimizing the model parameters..</a:t>
            </a:r>
          </a:p>
        </p:txBody>
      </p:sp>
    </p:spTree>
    <p:extLst>
      <p:ext uri="{BB962C8B-B14F-4D97-AF65-F5344CB8AC3E}">
        <p14:creationId xmlns:p14="http://schemas.microsoft.com/office/powerpoint/2010/main" val="231252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474680-8F6F-78A3-AD3E-E193E7CB8DC6}"/>
              </a:ext>
            </a:extLst>
          </p:cNvPr>
          <p:cNvSpPr txBox="1"/>
          <p:nvPr/>
        </p:nvSpPr>
        <p:spPr>
          <a:xfrm>
            <a:off x="503634" y="243424"/>
            <a:ext cx="7229475"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4800" b="1" dirty="0">
                <a:solidFill>
                  <a:schemeClr val="tx1"/>
                </a:solidFill>
                <a:latin typeface="Neucha" panose="020B0604020202020204" charset="0"/>
              </a:rPr>
              <a:t>P</a:t>
            </a:r>
            <a:r>
              <a:rPr lang="en-IN" sz="4800" b="1" i="0" dirty="0">
                <a:solidFill>
                  <a:schemeClr val="tx1"/>
                </a:solidFill>
                <a:effectLst/>
                <a:latin typeface="Neucha" panose="020B0604020202020204" charset="0"/>
              </a:rPr>
              <a:t>roblem </a:t>
            </a:r>
            <a:r>
              <a:rPr lang="en-IN" sz="4800" b="1" dirty="0">
                <a:solidFill>
                  <a:schemeClr val="tx1"/>
                </a:solidFill>
                <a:latin typeface="Neucha" panose="020B0604020202020204" charset="0"/>
              </a:rPr>
              <a:t>S</a:t>
            </a:r>
            <a:r>
              <a:rPr lang="en-IN" sz="4800" b="1" i="0" dirty="0">
                <a:solidFill>
                  <a:schemeClr val="tx1"/>
                </a:solidFill>
                <a:effectLst/>
                <a:latin typeface="Neucha" panose="020B0604020202020204" charset="0"/>
              </a:rPr>
              <a:t>tatement</a:t>
            </a:r>
            <a:r>
              <a:rPr kumimoji="0" lang="en-US" altLang="en-US" sz="4000" b="1" i="0" u="none" strike="noStrike" cap="none" normalizeH="0" baseline="0" dirty="0">
                <a:ln>
                  <a:noFill/>
                </a:ln>
                <a:solidFill>
                  <a:schemeClr val="tx1"/>
                </a:solidFill>
                <a:effectLst/>
                <a:latin typeface="Neucha" panose="020B0604020202020204" charset="0"/>
              </a:rPr>
              <a:t>:-</a:t>
            </a:r>
          </a:p>
        </p:txBody>
      </p:sp>
      <p:sp>
        <p:nvSpPr>
          <p:cNvPr id="8" name="TextBox 7">
            <a:extLst>
              <a:ext uri="{FF2B5EF4-FFF2-40B4-BE49-F238E27FC236}">
                <a16:creationId xmlns:a16="http://schemas.microsoft.com/office/drawing/2014/main" id="{23EFB97C-6F04-AF14-C756-B7B3492FAA9B}"/>
              </a:ext>
            </a:extLst>
          </p:cNvPr>
          <p:cNvSpPr txBox="1"/>
          <p:nvPr/>
        </p:nvSpPr>
        <p:spPr>
          <a:xfrm>
            <a:off x="446484" y="1114424"/>
            <a:ext cx="8136732" cy="3785652"/>
          </a:xfrm>
          <a:prstGeom prst="rect">
            <a:avLst/>
          </a:prstGeom>
          <a:noFill/>
        </p:spPr>
        <p:txBody>
          <a:bodyPr wrap="square">
            <a:spAutoFit/>
          </a:bodyPr>
          <a:lstStyle/>
          <a:p>
            <a:r>
              <a:rPr lang="en-US" sz="2000" b="0" i="0" dirty="0">
                <a:solidFill>
                  <a:schemeClr val="bg1"/>
                </a:solidFill>
                <a:effectLst/>
                <a:latin typeface="Neucha" panose="020B0604020202020204" charset="0"/>
              </a:rPr>
              <a:t>The objective of this study is to develop a machine learning model that can accurately predict the presence of heart disease in patients based on their medical history and clinical parameters. Heart disease is a major cause of morbidity and mortality worldwide, and early detection and treatment can significantly improve patient outcomes. Therefore, accurate prediction of heart disease risk can assist healthcare providers in making informed decisions and providing targeted interventions to at-risk patients. The model will be trained on a dataset of patients' medical records and clinical data, and will be evaluated on its ability to accurately classify patients as either having or not having heart disease. The results of this study can provide valuable insights for healthcare providers and researchers in the prevention and management of heart disease.</a:t>
            </a:r>
            <a:br>
              <a:rPr kumimoji="0" lang="en-US" altLang="en-US" sz="2000" b="0" i="0" u="none" strike="noStrike" cap="none" normalizeH="0" baseline="0" dirty="0">
                <a:ln>
                  <a:noFill/>
                </a:ln>
                <a:solidFill>
                  <a:schemeClr val="bg1"/>
                </a:solidFill>
                <a:effectLst/>
                <a:latin typeface="Neucha" panose="020B0604020202020204" charset="0"/>
              </a:rPr>
            </a:br>
            <a:endParaRPr kumimoji="0" lang="en-US" altLang="en-US" sz="2000" b="0" i="0" u="none" strike="noStrike" cap="none" normalizeH="0" baseline="0" dirty="0">
              <a:ln>
                <a:noFill/>
              </a:ln>
              <a:solidFill>
                <a:schemeClr val="bg1"/>
              </a:solidFill>
              <a:effectLst/>
              <a:latin typeface="Neucha" panose="020B0604020202020204" charset="0"/>
            </a:endParaRPr>
          </a:p>
        </p:txBody>
      </p:sp>
    </p:spTree>
    <p:extLst>
      <p:ext uri="{BB962C8B-B14F-4D97-AF65-F5344CB8AC3E}">
        <p14:creationId xmlns:p14="http://schemas.microsoft.com/office/powerpoint/2010/main" val="11446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474680-8F6F-78A3-AD3E-E193E7CB8DC6}"/>
              </a:ext>
            </a:extLst>
          </p:cNvPr>
          <p:cNvSpPr txBox="1"/>
          <p:nvPr/>
        </p:nvSpPr>
        <p:spPr>
          <a:xfrm>
            <a:off x="400049" y="1006139"/>
            <a:ext cx="7229475"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333333"/>
                </a:solidFill>
                <a:effectLst/>
                <a:latin typeface="Neucha" panose="020B0604020202020204" charset="0"/>
              </a:rPr>
              <a:t>Support Vector Machine:-</a:t>
            </a:r>
          </a:p>
        </p:txBody>
      </p:sp>
      <p:sp>
        <p:nvSpPr>
          <p:cNvPr id="8" name="TextBox 7">
            <a:extLst>
              <a:ext uri="{FF2B5EF4-FFF2-40B4-BE49-F238E27FC236}">
                <a16:creationId xmlns:a16="http://schemas.microsoft.com/office/drawing/2014/main" id="{23EFB97C-6F04-AF14-C756-B7B3492FAA9B}"/>
              </a:ext>
            </a:extLst>
          </p:cNvPr>
          <p:cNvSpPr txBox="1"/>
          <p:nvPr/>
        </p:nvSpPr>
        <p:spPr>
          <a:xfrm>
            <a:off x="503634" y="1714025"/>
            <a:ext cx="8136732" cy="3785652"/>
          </a:xfrm>
          <a:prstGeom prst="rect">
            <a:avLst/>
          </a:prstGeom>
          <a:noFill/>
        </p:spPr>
        <p:txBody>
          <a:bodyPr wrap="square">
            <a:spAutoFit/>
          </a:bodyPr>
          <a:lstStyle/>
          <a:p>
            <a:pPr algn="l"/>
            <a:r>
              <a:rPr lang="en-US" sz="2400" b="0" i="0" dirty="0">
                <a:solidFill>
                  <a:schemeClr val="bg1"/>
                </a:solidFill>
                <a:effectLst/>
                <a:latin typeface="Neucha" panose="020B0604020202020204" charset="0"/>
              </a:rPr>
              <a:t>A support vendor machine (SVM) is a type of machine learning algorithm used for classification and regression analysis. It is commonly used for solving binary classification problems where the goal is to classify data into one of two categories. A vending machine is a machine that dispenses items such as snacks, drinks, and other goods automatically after the user inserts the correct amount of money. Vending machines are commonly used in public places such as schools, airports, and hospitals.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bg1"/>
                </a:solidFill>
                <a:effectLst/>
                <a:latin typeface="Neucha" panose="020B0604020202020204" charset="0"/>
              </a:rPr>
            </a:br>
            <a:endParaRPr kumimoji="0" lang="en-US" altLang="en-US" sz="2400" b="0" i="0" u="none" strike="noStrike" cap="none" normalizeH="0" baseline="0" dirty="0">
              <a:ln>
                <a:noFill/>
              </a:ln>
              <a:solidFill>
                <a:schemeClr val="bg1"/>
              </a:solidFill>
              <a:effectLst/>
              <a:latin typeface="Neucha" panose="020B0604020202020204" charset="0"/>
            </a:endParaRPr>
          </a:p>
        </p:txBody>
      </p:sp>
      <p:sp>
        <p:nvSpPr>
          <p:cNvPr id="3" name="TextBox 2">
            <a:extLst>
              <a:ext uri="{FF2B5EF4-FFF2-40B4-BE49-F238E27FC236}">
                <a16:creationId xmlns:a16="http://schemas.microsoft.com/office/drawing/2014/main" id="{D8E47898-293D-7CF7-6863-7D5510C0E3E0}"/>
              </a:ext>
            </a:extLst>
          </p:cNvPr>
          <p:cNvSpPr txBox="1"/>
          <p:nvPr/>
        </p:nvSpPr>
        <p:spPr>
          <a:xfrm>
            <a:off x="400049" y="298253"/>
            <a:ext cx="4736306" cy="707886"/>
          </a:xfrm>
          <a:prstGeom prst="rect">
            <a:avLst/>
          </a:prstGeom>
          <a:noFill/>
        </p:spPr>
        <p:txBody>
          <a:bodyPr wrap="square">
            <a:spAutoFit/>
          </a:bodyPr>
          <a:lstStyle/>
          <a:p>
            <a:r>
              <a:rPr lang="en-US" sz="4000" b="1" kern="0" spc="-10" dirty="0">
                <a:effectLst/>
                <a:latin typeface="Neucha" panose="020B0604020202020204" charset="0"/>
                <a:ea typeface="Times New Roman" panose="02020603050405020304" pitchFamily="18" charset="0"/>
                <a:cs typeface="Times New Roman" panose="02020603050405020304" pitchFamily="18" charset="0"/>
              </a:rPr>
              <a:t>METHODOLOGY:-</a:t>
            </a:r>
            <a:endParaRPr lang="en-IN" sz="4000" dirty="0">
              <a:latin typeface="Neucha" panose="020B0604020202020204" charset="0"/>
            </a:endParaRPr>
          </a:p>
        </p:txBody>
      </p:sp>
    </p:spTree>
    <p:extLst>
      <p:ext uri="{BB962C8B-B14F-4D97-AF65-F5344CB8AC3E}">
        <p14:creationId xmlns:p14="http://schemas.microsoft.com/office/powerpoint/2010/main" val="376900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474680-8F6F-78A3-AD3E-E193E7CB8DC6}"/>
              </a:ext>
            </a:extLst>
          </p:cNvPr>
          <p:cNvSpPr txBox="1"/>
          <p:nvPr/>
        </p:nvSpPr>
        <p:spPr>
          <a:xfrm>
            <a:off x="503634" y="364867"/>
            <a:ext cx="7229475"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1" dirty="0">
                <a:solidFill>
                  <a:srgbClr val="333333"/>
                </a:solidFill>
                <a:latin typeface="Neucha" panose="020B0604020202020204" charset="0"/>
              </a:rPr>
              <a:t>K-nearest neighbors</a:t>
            </a:r>
            <a:r>
              <a:rPr kumimoji="0" lang="en-US" altLang="en-US" sz="4000" b="1" i="0" u="none" strike="noStrike" cap="none" normalizeH="0" baseline="0" dirty="0">
                <a:ln>
                  <a:noFill/>
                </a:ln>
                <a:solidFill>
                  <a:srgbClr val="333333"/>
                </a:solidFill>
                <a:effectLst/>
                <a:latin typeface="Neucha" panose="020B0604020202020204" charset="0"/>
              </a:rPr>
              <a:t>:-</a:t>
            </a:r>
          </a:p>
        </p:txBody>
      </p:sp>
      <p:sp>
        <p:nvSpPr>
          <p:cNvPr id="8" name="TextBox 7">
            <a:extLst>
              <a:ext uri="{FF2B5EF4-FFF2-40B4-BE49-F238E27FC236}">
                <a16:creationId xmlns:a16="http://schemas.microsoft.com/office/drawing/2014/main" id="{23EFB97C-6F04-AF14-C756-B7B3492FAA9B}"/>
              </a:ext>
            </a:extLst>
          </p:cNvPr>
          <p:cNvSpPr txBox="1"/>
          <p:nvPr/>
        </p:nvSpPr>
        <p:spPr>
          <a:xfrm>
            <a:off x="503634" y="1458515"/>
            <a:ext cx="8136732" cy="2677656"/>
          </a:xfrm>
          <a:prstGeom prst="rect">
            <a:avLst/>
          </a:prstGeom>
          <a:noFill/>
        </p:spPr>
        <p:txBody>
          <a:bodyPr wrap="square">
            <a:spAutoFit/>
          </a:bodyPr>
          <a:lstStyle/>
          <a:p>
            <a:r>
              <a:rPr lang="en-US" sz="2400" b="0" i="0" dirty="0">
                <a:solidFill>
                  <a:schemeClr val="bg1"/>
                </a:solidFill>
                <a:effectLst/>
                <a:latin typeface="Neucha" panose="020B0604020202020204" charset="0"/>
              </a:rPr>
              <a:t>KNN stands for K-Nearest Neighbors and is a machine learning algorithm used for both classification and regression tasks. The algorithm determines the classification of a new data point by comparing it to the k nearest neighbors in the training set and selecting the most common classification or average value among the neighbors.</a:t>
            </a:r>
            <a:br>
              <a:rPr kumimoji="0" lang="en-US" altLang="en-US" sz="2400" b="0" i="0" u="none" strike="noStrike" cap="none" normalizeH="0" baseline="0" dirty="0">
                <a:ln>
                  <a:noFill/>
                </a:ln>
                <a:solidFill>
                  <a:schemeClr val="bg1"/>
                </a:solidFill>
                <a:effectLst/>
                <a:latin typeface="Neucha" panose="020B0604020202020204" charset="0"/>
              </a:rPr>
            </a:br>
            <a:endParaRPr kumimoji="0" lang="en-US" altLang="en-US" sz="2400" b="0" i="0" u="none" strike="noStrike" cap="none" normalizeH="0" baseline="0" dirty="0">
              <a:ln>
                <a:noFill/>
              </a:ln>
              <a:solidFill>
                <a:schemeClr val="bg1"/>
              </a:solidFill>
              <a:effectLst/>
              <a:latin typeface="Neucha" panose="020B0604020202020204" charset="0"/>
            </a:endParaRPr>
          </a:p>
        </p:txBody>
      </p:sp>
    </p:spTree>
    <p:extLst>
      <p:ext uri="{BB962C8B-B14F-4D97-AF65-F5344CB8AC3E}">
        <p14:creationId xmlns:p14="http://schemas.microsoft.com/office/powerpoint/2010/main" val="48473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474680-8F6F-78A3-AD3E-E193E7CB8DC6}"/>
              </a:ext>
            </a:extLst>
          </p:cNvPr>
          <p:cNvSpPr txBox="1"/>
          <p:nvPr/>
        </p:nvSpPr>
        <p:spPr>
          <a:xfrm>
            <a:off x="503634" y="364867"/>
            <a:ext cx="7229475"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333333"/>
                </a:solidFill>
                <a:effectLst/>
                <a:latin typeface="Neucha" panose="020B0604020202020204" charset="0"/>
              </a:rPr>
              <a:t>Random forest:-</a:t>
            </a:r>
          </a:p>
        </p:txBody>
      </p:sp>
      <p:sp>
        <p:nvSpPr>
          <p:cNvPr id="8" name="TextBox 7">
            <a:extLst>
              <a:ext uri="{FF2B5EF4-FFF2-40B4-BE49-F238E27FC236}">
                <a16:creationId xmlns:a16="http://schemas.microsoft.com/office/drawing/2014/main" id="{23EFB97C-6F04-AF14-C756-B7B3492FAA9B}"/>
              </a:ext>
            </a:extLst>
          </p:cNvPr>
          <p:cNvSpPr txBox="1"/>
          <p:nvPr/>
        </p:nvSpPr>
        <p:spPr>
          <a:xfrm>
            <a:off x="503634" y="1458515"/>
            <a:ext cx="8136732" cy="3046988"/>
          </a:xfrm>
          <a:prstGeom prst="rect">
            <a:avLst/>
          </a:prstGeom>
          <a:noFill/>
        </p:spPr>
        <p:txBody>
          <a:bodyPr wrap="square">
            <a:spAutoFit/>
          </a:bodyPr>
          <a:lstStyle/>
          <a:p>
            <a:r>
              <a:rPr lang="en-US" sz="2400" b="0" i="0" dirty="0">
                <a:solidFill>
                  <a:schemeClr val="bg1"/>
                </a:solidFill>
                <a:effectLst/>
                <a:latin typeface="Neucha" panose="020B0604020202020204" charset="0"/>
              </a:rPr>
              <a:t>Random Forest is a machine learning algorithm that is used for classification, regression, and other tasks. It works by constructing a multitude of decision trees at training time and outputting the class that is the mode of the classes (classification) or the mean prediction (regression) of the individual trees. The random forest algorithm helps to reduce overfitting by using bootstrap samples of the training data and randomly selecting a subset of the features for each tree.</a:t>
            </a:r>
            <a:br>
              <a:rPr kumimoji="0" lang="en-US" altLang="en-US" sz="2400" b="0" i="0" u="none" strike="noStrike" cap="none" normalizeH="0" baseline="0" dirty="0">
                <a:ln>
                  <a:noFill/>
                </a:ln>
                <a:solidFill>
                  <a:schemeClr val="bg1"/>
                </a:solidFill>
                <a:effectLst/>
                <a:latin typeface="Neucha" panose="020B0604020202020204" charset="0"/>
              </a:rPr>
            </a:br>
            <a:endParaRPr kumimoji="0" lang="en-US" altLang="en-US" sz="2400" b="0" i="0" u="none" strike="noStrike" cap="none" normalizeH="0" baseline="0" dirty="0">
              <a:ln>
                <a:noFill/>
              </a:ln>
              <a:solidFill>
                <a:schemeClr val="bg1"/>
              </a:solidFill>
              <a:effectLst/>
              <a:latin typeface="Neucha" panose="020B0604020202020204" charset="0"/>
            </a:endParaRPr>
          </a:p>
        </p:txBody>
      </p:sp>
    </p:spTree>
    <p:extLst>
      <p:ext uri="{BB962C8B-B14F-4D97-AF65-F5344CB8AC3E}">
        <p14:creationId xmlns:p14="http://schemas.microsoft.com/office/powerpoint/2010/main" val="2236688850"/>
      </p:ext>
    </p:extLst>
  </p:cSld>
  <p:clrMapOvr>
    <a:masterClrMapping/>
  </p:clrMapOvr>
</p:sld>
</file>

<file path=ppt/theme/theme1.xml><?xml version="1.0" encoding="utf-8"?>
<a:theme xmlns:a="http://schemas.openxmlformats.org/drawingml/2006/main"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739</Words>
  <Application>Microsoft Office PowerPoint</Application>
  <PresentationFormat>On-screen Show (16:9)</PresentationFormat>
  <Paragraphs>36</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 Condensed</vt:lpstr>
      <vt:lpstr>Arial</vt:lpstr>
      <vt:lpstr>Neucha</vt:lpstr>
      <vt:lpstr>Patrick Hand</vt:lpstr>
      <vt:lpstr>Heart Disease by Slidesgo</vt:lpstr>
      <vt:lpstr>Heart Disease Prediction </vt:lpstr>
      <vt:lpstr>PowerPoint Presentation</vt:lpstr>
      <vt:lpstr>PowerPoint Presentation</vt:lpstr>
      <vt:lpstr>The appropriate algorithms used for heart disease prediction are Support vendor machine(SVM), K-nearest neighbors(KNN) and Random forest.     </vt:lpstr>
      <vt:lpstr>Building a heart disease prediction project using AI/ML involves -collecting and pre-processing data -selecting relevant features -choosing the appropriate machine learning algorithm  -training and evaluating the model and -optimizing the model parameters..</vt:lpstr>
      <vt:lpstr>PowerPoint Presentation</vt:lpstr>
      <vt:lpstr>PowerPoint Presentation</vt:lpstr>
      <vt:lpstr>PowerPoint Presentation</vt:lpstr>
      <vt:lpstr>PowerPoint Presentation</vt:lpstr>
      <vt:lpstr>PowerPoint Presentation</vt:lpstr>
      <vt:lpstr>Dataset:</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Abhinandana Polepally</dc:creator>
  <cp:lastModifiedBy>Abhinandana Polepally</cp:lastModifiedBy>
  <cp:revision>5</cp:revision>
  <dcterms:modified xsi:type="dcterms:W3CDTF">2024-08-02T19:47:01Z</dcterms:modified>
</cp:coreProperties>
</file>