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780108"/>
          </a:xfrm>
        </p:spPr>
        <p:txBody>
          <a:bodyPr>
            <a:normAutofit/>
          </a:bodyPr>
          <a:lstStyle/>
          <a:p>
            <a:r>
              <a:rPr lang="en-IN" sz="4500" b="1" dirty="0" err="1" smtClean="0">
                <a:solidFill>
                  <a:schemeClr val="tx1"/>
                </a:solidFill>
              </a:rPr>
              <a:t>Sentia</a:t>
            </a:r>
            <a:r>
              <a:rPr lang="en-IN" sz="4500" b="1" dirty="0" smtClean="0">
                <a:solidFill>
                  <a:schemeClr val="tx1"/>
                </a:solidFill>
              </a:rPr>
              <a:t> Assignment</a:t>
            </a:r>
            <a:endParaRPr lang="en-IN" sz="45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b="1" dirty="0" err="1" smtClean="0">
                <a:solidFill>
                  <a:schemeClr val="tx1"/>
                </a:solidFill>
              </a:rPr>
              <a:t>Abhishek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Jaiswal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System Engineer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</a:rPr>
              <a:t>Azure Cloud </a:t>
            </a:r>
            <a:r>
              <a:rPr lang="en-IN" sz="1600" dirty="0" err="1" smtClean="0">
                <a:solidFill>
                  <a:schemeClr val="tx1"/>
                </a:solidFill>
              </a:rPr>
              <a:t>DevOps</a:t>
            </a:r>
            <a:r>
              <a:rPr lang="en-IN" sz="1600" dirty="0" smtClean="0">
                <a:solidFill>
                  <a:schemeClr val="tx1"/>
                </a:solidFill>
              </a:rPr>
              <a:t> Engineer</a:t>
            </a:r>
          </a:p>
        </p:txBody>
      </p:sp>
    </p:spTree>
    <p:extLst>
      <p:ext uri="{BB962C8B-B14F-4D97-AF65-F5344CB8AC3E}">
        <p14:creationId xmlns:p14="http://schemas.microsoft.com/office/powerpoint/2010/main" val="36219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About the assignment</a:t>
            </a:r>
          </a:p>
          <a:p>
            <a:r>
              <a:rPr lang="en-IN" dirty="0" smtClean="0"/>
              <a:t>Assumption</a:t>
            </a:r>
          </a:p>
          <a:p>
            <a:r>
              <a:rPr lang="en-IN" dirty="0" smtClean="0"/>
              <a:t>Design</a:t>
            </a:r>
          </a:p>
          <a:p>
            <a:r>
              <a:rPr lang="en-IN" dirty="0" smtClean="0"/>
              <a:t>Planning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Way Of  Working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716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6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Azure Policy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/>
              <a:t>Builtin</a:t>
            </a:r>
            <a:r>
              <a:rPr lang="en-IN" sz="2400" dirty="0" smtClean="0"/>
              <a:t> Policy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smtClean="0"/>
              <a:t>Custom </a:t>
            </a:r>
            <a:r>
              <a:rPr lang="en-IN" sz="2400" smtClean="0"/>
              <a:t>Policy</a:t>
            </a:r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Learning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Selecting the </a:t>
            </a:r>
            <a:r>
              <a:rPr lang="en-IN" dirty="0" err="1" smtClean="0"/>
              <a:t>Loadbalancer</a:t>
            </a:r>
            <a:r>
              <a:rPr lang="en-IN" dirty="0" smtClean="0"/>
              <a:t> between</a:t>
            </a:r>
          </a:p>
          <a:p>
            <a:pPr marL="0" indent="0">
              <a:buNone/>
            </a:pPr>
            <a:r>
              <a:rPr lang="en-IN" sz="2400" dirty="0" smtClean="0"/>
              <a:t>Traffic Manager, </a:t>
            </a:r>
            <a:r>
              <a:rPr lang="en-IN" sz="2400" dirty="0" err="1" smtClean="0"/>
              <a:t>Loadbalancer</a:t>
            </a:r>
            <a:r>
              <a:rPr lang="en-IN" sz="2400" dirty="0"/>
              <a:t> </a:t>
            </a:r>
            <a:r>
              <a:rPr lang="en-IN" sz="2400" dirty="0" smtClean="0"/>
              <a:t>and Application Gateway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Challenges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Deploying the below resources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smtClean="0"/>
              <a:t>Resource </a:t>
            </a:r>
            <a:r>
              <a:rPr lang="en-GB" sz="2400" dirty="0"/>
              <a:t>Group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err="1"/>
              <a:t>Vnet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err="1"/>
              <a:t>KeyVault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/>
              <a:t>App Service Plan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err="1"/>
              <a:t>WebApp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/>
              <a:t>Traffic Manager</a:t>
            </a: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err="1"/>
              <a:t>Datalake</a:t>
            </a:r>
            <a:r>
              <a:rPr lang="en-GB" sz="2400" dirty="0"/>
              <a:t> Store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Demo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Query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657600"/>
            <a:ext cx="5105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IN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1229</TotalTime>
  <Words>60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Sentia Assignment</vt:lpstr>
      <vt:lpstr>Way Of  Working</vt:lpstr>
      <vt:lpstr>Architecture</vt:lpstr>
      <vt:lpstr>Learning</vt:lpstr>
      <vt:lpstr>Challenges</vt:lpstr>
      <vt:lpstr>Demo</vt:lpstr>
      <vt:lpstr>Query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Sentia Assignment</dc:title>
  <dc:creator/>
  <cp:lastModifiedBy>Windows User</cp:lastModifiedBy>
  <cp:revision>10</cp:revision>
  <dcterms:created xsi:type="dcterms:W3CDTF">2006-08-16T00:00:00Z</dcterms:created>
  <dcterms:modified xsi:type="dcterms:W3CDTF">2019-06-24T04:10:00Z</dcterms:modified>
</cp:coreProperties>
</file>