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Manual Process – Before Automation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🔴 Before Automation: Manual Refresh &amp; Publish</a:t>
            </a:r>
          </a:p>
          <a:p>
            <a:r>
              <a:t>1️⃣ Download Power BI file (.pbix) from OneDrive</a:t>
            </a:r>
          </a:p>
          <a:p>
            <a:r>
              <a:t>2️⃣ Open Power BI Desktop and manually refresh data</a:t>
            </a:r>
          </a:p>
          <a:p>
            <a:r>
              <a:t>3️⃣ Save and upload the updated report to SharePoint</a:t>
            </a:r>
          </a:p>
          <a:p>
            <a:r>
              <a:t>4️⃣ Check MyIvanti portal to confirm data is updated</a:t>
            </a:r>
          </a:p>
          <a:p>
            <a:r>
              <a:t>❌ Time-consuming, prone to errors, and requires daily manual effort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Automated Process – Power BI Service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✅ Power BI Service Automates Refresh &amp; Publishing</a:t>
            </a:r>
          </a:p>
          <a:p>
            <a:r>
              <a:t>🔹 Power BI is connected directly to OneDrive for automatic updates.</a:t>
            </a:r>
          </a:p>
          <a:p>
            <a:r>
              <a:t>🔹 Scheduled refresh ensures the latest data is pulled from OneDrive.</a:t>
            </a:r>
          </a:p>
          <a:p>
            <a:r>
              <a:t>🔹 No need to manually open Power BI Desktop.</a:t>
            </a:r>
          </a:p>
          <a:p>
            <a:r>
              <a:t>🔹 Reports are automatically published to Power BI Service.</a:t>
            </a:r>
          </a:p>
          <a:p>
            <a:r>
              <a:t>🔹 MyIvanti portal reflects real-time updates without manual intervention.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Step-by-Step Automated 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1️⃣ **Data Source:** Excel or CSV files stored in OneDrive.</a:t>
            </a:r>
          </a:p>
          <a:p>
            <a:r>
              <a:t>2️⃣ **Power BI Service:** Directly connected to OneDrive for real-time updates.</a:t>
            </a:r>
          </a:p>
          <a:p>
            <a:r>
              <a:t>3️⃣ **Scheduled Refresh:** Configured in Power BI Service to refresh data at regular intervals.</a:t>
            </a:r>
          </a:p>
          <a:p>
            <a:r>
              <a:t>4️⃣ **Auto-Publishing:** Latest reports are auto-published in Power BI Service.</a:t>
            </a:r>
          </a:p>
          <a:p>
            <a:r>
              <a:t>5️⃣ **Integration with MyIvanti:** MyIvanti portal is linked to Power BI reports via an embed URL.</a:t>
            </a:r>
          </a:p>
          <a:p>
            <a:r>
              <a:t>🚀 **Result:** Fully automated, up-to-date reports available anytime in MyIvanti.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Implementation – How We Achieve This?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🔹 **OneDrive as Data Source:** Power BI Service is directly connected to OneDrive.</a:t>
            </a:r>
          </a:p>
          <a:p>
            <a:r>
              <a:t>🔹 **Scheduled Refresh in Power BI:** Configured to refresh every X hours/daily.</a:t>
            </a:r>
          </a:p>
          <a:p>
            <a:r>
              <a:t>🔹 **Power BI Embed URL:** Used to integrate reports into MyIvanti portal.</a:t>
            </a:r>
          </a:p>
          <a:p>
            <a:r>
              <a:t>🔹 **Alerts &amp; Monitoring:** Notifications for refresh failures ensure proactive issue resolution.</a:t>
            </a:r>
          </a:p>
          <a:p>
            <a:r>
              <a:t>🔹 **Secure Authentication:** OAuth2 authentication ensures secure data access.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Benefits of Power BI Automation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✅ **Eliminates Manual Effort** – No need to refresh &amp; upload manually.</a:t>
            </a:r>
          </a:p>
          <a:p>
            <a:r>
              <a:t>✅ **Real-Time Updates** – Always displays the latest data.</a:t>
            </a:r>
          </a:p>
          <a:p>
            <a:r>
              <a:t>✅ **Error-Free Process** – Reduces risk of human errors.</a:t>
            </a:r>
          </a:p>
          <a:p>
            <a:r>
              <a:t>✅ **Seamless Integration** – MyIvanti dashboard is always up-to-date.</a:t>
            </a:r>
          </a:p>
          <a:p>
            <a:r>
              <a:t>✅ **Scalability** – Can handle growing data volumes efficiently.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