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anose="020F0502020204030204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7F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/>
              <a:t>Basic Details of the Team and Problem Statement</a:t>
            </a:r>
            <a:endParaRPr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712542" y="1182331"/>
            <a:ext cx="6078245" cy="566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Ministry/Organization Name/Student Innovation: AICTE, MIC- Student Innovation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SIH1486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Student innovation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Travel Bug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Sonam Sinha</a:t>
            </a:r>
            <a:endParaRPr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C-56057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0070C0"/>
                </a:solidFill>
                <a:latin typeface="Franklin Gothic"/>
                <a:sym typeface="Franklin Gothic"/>
              </a:rPr>
              <a:t>Sitamarhi Institute Of Technology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0070C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Travel &amp; Tourism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213475" y="252206"/>
            <a:ext cx="3330245" cy="167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231093" y="384376"/>
            <a:ext cx="5534431" cy="65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78999" y="1022859"/>
            <a:ext cx="5854576" cy="522020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1800" dirty="0">
              <a:solidFill>
                <a:schemeClr val="lt2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/>
              <a:t>The aim of the project is to boost the current situation of the </a:t>
            </a:r>
            <a:r>
              <a:rPr lang="en-US" dirty="0">
                <a:solidFill>
                  <a:srgbClr val="00B0F0"/>
                </a:solidFill>
              </a:rPr>
              <a:t>Tourism Industries.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To create a unique travel experience.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Wallet-friendly travelling.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We provide some popular </a:t>
            </a:r>
            <a:r>
              <a:rPr lang="en-US" dirty="0">
                <a:solidFill>
                  <a:srgbClr val="FF0000"/>
                </a:solidFill>
              </a:rPr>
              <a:t>agencies</a:t>
            </a:r>
            <a:r>
              <a:rPr lang="en-US" dirty="0"/>
              <a:t> or </a:t>
            </a:r>
            <a:r>
              <a:rPr lang="en-US" dirty="0">
                <a:solidFill>
                  <a:srgbClr val="00B0F0"/>
                </a:solidFill>
              </a:rPr>
              <a:t>knowledgeable</a:t>
            </a:r>
            <a:r>
              <a:rPr lang="en-US" dirty="0"/>
              <a:t> and friendly </a:t>
            </a:r>
            <a:r>
              <a:rPr lang="en-US" sz="1800" dirty="0">
                <a:solidFill>
                  <a:schemeClr val="accent4"/>
                </a:solidFill>
              </a:rPr>
              <a:t>Tour Operator</a:t>
            </a:r>
            <a:r>
              <a:rPr lang="en-US" dirty="0"/>
              <a:t>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/>
              <a:t>Be offer optimum place with appropriate location and realistic </a:t>
            </a:r>
            <a:r>
              <a:rPr lang="en-US" dirty="0">
                <a:solidFill>
                  <a:srgbClr val="FF0000"/>
                </a:solidFill>
              </a:rPr>
              <a:t>picture</a:t>
            </a:r>
            <a:r>
              <a:rPr lang="en-US" dirty="0"/>
              <a:t> of hotel ,restaurant .</a:t>
            </a: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Embarking</a:t>
            </a:r>
            <a:r>
              <a:rPr lang="en-US" dirty="0"/>
              <a:t> and </a:t>
            </a:r>
            <a:r>
              <a:rPr lang="en-US" dirty="0">
                <a:solidFill>
                  <a:srgbClr val="00B0F0"/>
                </a:solidFill>
              </a:rPr>
              <a:t>Enduring</a:t>
            </a:r>
            <a:r>
              <a:rPr lang="en-US" dirty="0"/>
              <a:t> on a  journey with health concern.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22" name="Google Shape;222;p2"/>
          <p:cNvSpPr txBox="1"/>
          <p:nvPr/>
        </p:nvSpPr>
        <p:spPr>
          <a:xfrm>
            <a:off x="6096000" y="3429000"/>
            <a:ext cx="5919215" cy="329056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GPS Tech</a:t>
            </a:r>
            <a:r>
              <a:rPr lang="en-US" dirty="0"/>
              <a:t>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Stack -  Frontend technology, Backend technology, Database Technology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Mapping and Visualization</a:t>
            </a:r>
            <a:endParaRPr lang="en-US" dirty="0"/>
          </a:p>
          <a:p>
            <a:pPr marL="285750" marR="0" lvl="0" indent="-2857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dirty="0"/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4976C7-FE50-EFBD-EF2F-B0569C089543}"/>
              </a:ext>
            </a:extLst>
          </p:cNvPr>
          <p:cNvSpPr/>
          <p:nvPr/>
        </p:nvSpPr>
        <p:spPr>
          <a:xfrm>
            <a:off x="98607" y="4632960"/>
            <a:ext cx="5847398" cy="22230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B9AB01-1AD6-BC81-9D9B-E1781B22CD25}"/>
              </a:ext>
            </a:extLst>
          </p:cNvPr>
          <p:cNvSpPr/>
          <p:nvPr/>
        </p:nvSpPr>
        <p:spPr>
          <a:xfrm>
            <a:off x="6041692" y="49662"/>
            <a:ext cx="5919215" cy="3369252"/>
          </a:xfrm>
          <a:prstGeom prst="rect">
            <a:avLst/>
          </a:prstGeom>
          <a:noFill/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BAB980-9ECD-F3E9-89A9-D8A9864A4C84}"/>
              </a:ext>
            </a:extLst>
          </p:cNvPr>
          <p:cNvSpPr/>
          <p:nvPr/>
        </p:nvSpPr>
        <p:spPr>
          <a:xfrm>
            <a:off x="6498454" y="5094993"/>
            <a:ext cx="4721996" cy="155269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DB843A-0F80-A494-1004-7A8F577F5A87}"/>
              </a:ext>
            </a:extLst>
          </p:cNvPr>
          <p:cNvSpPr/>
          <p:nvPr/>
        </p:nvSpPr>
        <p:spPr>
          <a:xfrm>
            <a:off x="6848856" y="5307326"/>
            <a:ext cx="1122426" cy="466344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6350"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00F102-C3D0-8D4C-AECB-4FA937A1ACDF}"/>
              </a:ext>
            </a:extLst>
          </p:cNvPr>
          <p:cNvSpPr/>
          <p:nvPr/>
        </p:nvSpPr>
        <p:spPr>
          <a:xfrm>
            <a:off x="7324344" y="5973316"/>
            <a:ext cx="965454" cy="429003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342A74-D22C-7AE3-7B58-6FFDA189F09D}"/>
              </a:ext>
            </a:extLst>
          </p:cNvPr>
          <p:cNvSpPr/>
          <p:nvPr/>
        </p:nvSpPr>
        <p:spPr>
          <a:xfrm>
            <a:off x="9857231" y="5344666"/>
            <a:ext cx="1051558" cy="598934"/>
          </a:xfrm>
          <a:prstGeom prst="round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E4AD51-3073-14C4-21D6-90C74F5C097D}"/>
              </a:ext>
            </a:extLst>
          </p:cNvPr>
          <p:cNvSpPr/>
          <p:nvPr/>
        </p:nvSpPr>
        <p:spPr>
          <a:xfrm>
            <a:off x="8842247" y="5943600"/>
            <a:ext cx="1117854" cy="598934"/>
          </a:xfrm>
          <a:prstGeom prst="round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9525"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EA9E0F-D356-FBA1-8998-9AC2C7759C04}"/>
              </a:ext>
            </a:extLst>
          </p:cNvPr>
          <p:cNvSpPr/>
          <p:nvPr/>
        </p:nvSpPr>
        <p:spPr>
          <a:xfrm>
            <a:off x="8289798" y="5299704"/>
            <a:ext cx="1051559" cy="466344"/>
          </a:xfrm>
          <a:prstGeom prst="round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31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8D51BA-A155-D6A8-3692-C7C206728CC2}"/>
              </a:ext>
            </a:extLst>
          </p:cNvPr>
          <p:cNvSpPr/>
          <p:nvPr/>
        </p:nvSpPr>
        <p:spPr>
          <a:xfrm>
            <a:off x="8121396" y="161060"/>
            <a:ext cx="720852" cy="40738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8B5F79-C40E-A29C-A32E-D728282EF0F5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8481538" y="1624110"/>
            <a:ext cx="284" cy="2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386C52E-2BCD-0455-21F6-A48B6DE7A181}"/>
              </a:ext>
            </a:extLst>
          </p:cNvPr>
          <p:cNvSpPr/>
          <p:nvPr/>
        </p:nvSpPr>
        <p:spPr>
          <a:xfrm>
            <a:off x="8016511" y="766614"/>
            <a:ext cx="1046604" cy="27558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Travel From City A</a:t>
            </a:r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ED398A-5929-C36A-F094-10B23AA05EAE}"/>
              </a:ext>
            </a:extLst>
          </p:cNvPr>
          <p:cNvSpPr/>
          <p:nvPr/>
        </p:nvSpPr>
        <p:spPr>
          <a:xfrm>
            <a:off x="8750745" y="2612813"/>
            <a:ext cx="861603" cy="267600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AF8402-ABDE-8CD0-AFEF-22353063F916}"/>
              </a:ext>
            </a:extLst>
          </p:cNvPr>
          <p:cNvSpPr/>
          <p:nvPr/>
        </p:nvSpPr>
        <p:spPr>
          <a:xfrm>
            <a:off x="7324344" y="2609223"/>
            <a:ext cx="861602" cy="283464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979E16-FA31-93C7-B146-8062624DA975}"/>
              </a:ext>
            </a:extLst>
          </p:cNvPr>
          <p:cNvSpPr/>
          <p:nvPr/>
        </p:nvSpPr>
        <p:spPr>
          <a:xfrm>
            <a:off x="10476779" y="1270336"/>
            <a:ext cx="931393" cy="315439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234B8A-ECDF-DD12-CECE-64F5AC50780E}"/>
              </a:ext>
            </a:extLst>
          </p:cNvPr>
          <p:cNvCxnSpPr>
            <a:cxnSpLocks/>
          </p:cNvCxnSpPr>
          <p:nvPr/>
        </p:nvCxnSpPr>
        <p:spPr>
          <a:xfrm>
            <a:off x="9652833" y="1624110"/>
            <a:ext cx="0" cy="28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F82917-25BF-D403-12EB-AD36D9F04322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8481822" y="568448"/>
            <a:ext cx="0" cy="20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77A9E7-EE90-A2BB-28A4-AC32CE2FFD18}"/>
              </a:ext>
            </a:extLst>
          </p:cNvPr>
          <p:cNvCxnSpPr>
            <a:cxnSpLocks/>
          </p:cNvCxnSpPr>
          <p:nvPr/>
        </p:nvCxnSpPr>
        <p:spPr>
          <a:xfrm>
            <a:off x="7755145" y="2027685"/>
            <a:ext cx="0" cy="58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5775F6-6475-5B9A-F405-BA8FB64C372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481822" y="1042198"/>
            <a:ext cx="0" cy="2402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90289D-DE8F-181F-A130-53FA4593A780}"/>
              </a:ext>
            </a:extLst>
          </p:cNvPr>
          <p:cNvCxnSpPr>
            <a:cxnSpLocks/>
          </p:cNvCxnSpPr>
          <p:nvPr/>
        </p:nvCxnSpPr>
        <p:spPr>
          <a:xfrm flipV="1">
            <a:off x="8823418" y="1449582"/>
            <a:ext cx="485117" cy="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A66DE-13BB-9C4B-E7A2-EFF9A36386D8}"/>
              </a:ext>
            </a:extLst>
          </p:cNvPr>
          <p:cNvSpPr/>
          <p:nvPr/>
        </p:nvSpPr>
        <p:spPr>
          <a:xfrm>
            <a:off x="9312809" y="1917529"/>
            <a:ext cx="757581" cy="205249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9F1F4F-CDAC-72CC-FF81-3BB6AEACA158}"/>
              </a:ext>
            </a:extLst>
          </p:cNvPr>
          <p:cNvSpPr/>
          <p:nvPr/>
        </p:nvSpPr>
        <p:spPr>
          <a:xfrm>
            <a:off x="8980995" y="3178233"/>
            <a:ext cx="936434" cy="223848"/>
          </a:xfrm>
          <a:prstGeom prst="rect">
            <a:avLst/>
          </a:prstGeom>
          <a:solidFill>
            <a:srgbClr val="FF00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6066C-B8C6-DFBE-FEA4-74926C1D3ADA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0922581" y="1585775"/>
            <a:ext cx="19895" cy="170025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38BB9DA-C85B-3F58-DCFF-4FF262FDD6FD}"/>
              </a:ext>
            </a:extLst>
          </p:cNvPr>
          <p:cNvCxnSpPr>
            <a:cxnSpLocks/>
          </p:cNvCxnSpPr>
          <p:nvPr/>
        </p:nvCxnSpPr>
        <p:spPr>
          <a:xfrm flipH="1">
            <a:off x="7755145" y="2030484"/>
            <a:ext cx="42949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44D3E85-7D42-C18C-9673-FC356D01E195}"/>
              </a:ext>
            </a:extLst>
          </p:cNvPr>
          <p:cNvCxnSpPr>
            <a:cxnSpLocks/>
          </p:cNvCxnSpPr>
          <p:nvPr/>
        </p:nvCxnSpPr>
        <p:spPr>
          <a:xfrm flipH="1">
            <a:off x="8789550" y="2025152"/>
            <a:ext cx="391996" cy="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48B8F6-B576-F1E2-8E30-307E7F18A860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181547" y="2021866"/>
            <a:ext cx="222" cy="590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9C7C95-7853-FC90-E08E-4084B0066119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181547" y="2880413"/>
            <a:ext cx="0" cy="280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677E776-62F6-E4FF-B239-69CA7F08B7DA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9917429" y="3282996"/>
            <a:ext cx="1008203" cy="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10C7EDC3-EC1D-1C86-39CC-1F3537338313}"/>
              </a:ext>
            </a:extLst>
          </p:cNvPr>
          <p:cNvSpPr/>
          <p:nvPr/>
        </p:nvSpPr>
        <p:spPr>
          <a:xfrm>
            <a:off x="8135303" y="1282492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43247A2-409B-31CC-118D-18E9C734D869}"/>
              </a:ext>
            </a:extLst>
          </p:cNvPr>
          <p:cNvSpPr txBox="1"/>
          <p:nvPr/>
        </p:nvSpPr>
        <p:spPr>
          <a:xfrm>
            <a:off x="8184644" y="1367063"/>
            <a:ext cx="6414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Time Required</a:t>
            </a:r>
            <a:endParaRPr lang="en-IN" b="1" dirty="0"/>
          </a:p>
        </p:txBody>
      </p:sp>
      <p:sp>
        <p:nvSpPr>
          <p:cNvPr id="60" name="Diamond 59">
            <a:extLst>
              <a:ext uri="{FF2B5EF4-FFF2-40B4-BE49-F238E27FC236}">
                <a16:creationId xmlns:a16="http://schemas.microsoft.com/office/drawing/2014/main" id="{105FFD98-B8A7-D840-7CDE-C3C352CAFA54}"/>
              </a:ext>
            </a:extLst>
          </p:cNvPr>
          <p:cNvSpPr/>
          <p:nvPr/>
        </p:nvSpPr>
        <p:spPr>
          <a:xfrm>
            <a:off x="9308531" y="1274415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118FB6-14A6-38D2-86BA-12B456B46C05}"/>
              </a:ext>
            </a:extLst>
          </p:cNvPr>
          <p:cNvSpPr txBox="1"/>
          <p:nvPr/>
        </p:nvSpPr>
        <p:spPr>
          <a:xfrm>
            <a:off x="9469026" y="1357173"/>
            <a:ext cx="36761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price</a:t>
            </a:r>
            <a:endParaRPr lang="en-IN" b="1" dirty="0"/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4AB57687-C436-8EFA-9DFA-E583A2C7EA45}"/>
              </a:ext>
            </a:extLst>
          </p:cNvPr>
          <p:cNvSpPr/>
          <p:nvPr/>
        </p:nvSpPr>
        <p:spPr>
          <a:xfrm>
            <a:off x="8135019" y="1856876"/>
            <a:ext cx="693037" cy="341618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F7E595-93F0-65EF-1047-86C9864D0EB0}"/>
              </a:ext>
            </a:extLst>
          </p:cNvPr>
          <p:cNvSpPr txBox="1"/>
          <p:nvPr/>
        </p:nvSpPr>
        <p:spPr>
          <a:xfrm>
            <a:off x="8304797" y="1940514"/>
            <a:ext cx="48511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price</a:t>
            </a:r>
            <a:endParaRPr lang="en-IN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2ADF715-EDC5-B179-E54C-A8B189168CD8}"/>
              </a:ext>
            </a:extLst>
          </p:cNvPr>
          <p:cNvSpPr txBox="1"/>
          <p:nvPr/>
        </p:nvSpPr>
        <p:spPr>
          <a:xfrm>
            <a:off x="9419050" y="1937227"/>
            <a:ext cx="545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Night Flight</a:t>
            </a:r>
            <a:endParaRPr lang="en-IN" b="1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D54FA76-0CA3-0265-2ACA-5BF8962D8B26}"/>
              </a:ext>
            </a:extLst>
          </p:cNvPr>
          <p:cNvSpPr txBox="1"/>
          <p:nvPr/>
        </p:nvSpPr>
        <p:spPr>
          <a:xfrm>
            <a:off x="10630727" y="1330059"/>
            <a:ext cx="623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Daytime Flight</a:t>
            </a:r>
            <a:endParaRPr lang="en-IN" sz="5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E1E12C6-B0F9-734F-3421-0D13A115D3CD}"/>
              </a:ext>
            </a:extLst>
          </p:cNvPr>
          <p:cNvSpPr txBox="1"/>
          <p:nvPr/>
        </p:nvSpPr>
        <p:spPr>
          <a:xfrm>
            <a:off x="9001300" y="2674708"/>
            <a:ext cx="376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Coach</a:t>
            </a:r>
            <a:endParaRPr lang="en-IN" sz="500" b="1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95F0733-23C0-AF6D-2BC0-7F13B84DB604}"/>
              </a:ext>
            </a:extLst>
          </p:cNvPr>
          <p:cNvSpPr txBox="1"/>
          <p:nvPr/>
        </p:nvSpPr>
        <p:spPr>
          <a:xfrm>
            <a:off x="7581598" y="2674709"/>
            <a:ext cx="37676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Train</a:t>
            </a:r>
            <a:endParaRPr lang="en-IN" sz="5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172573B0-1B8B-5088-5200-FA4E61CF7C0C}"/>
              </a:ext>
            </a:extLst>
          </p:cNvPr>
          <p:cNvSpPr txBox="1"/>
          <p:nvPr/>
        </p:nvSpPr>
        <p:spPr>
          <a:xfrm>
            <a:off x="9131577" y="3208582"/>
            <a:ext cx="82760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/>
              <a:t>Arrive City B</a:t>
            </a:r>
            <a:endParaRPr lang="en-IN" sz="500" b="1" dirty="0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87084C5-3060-8F8B-6BE6-1C4AFC2DA2A8}"/>
              </a:ext>
            </a:extLst>
          </p:cNvPr>
          <p:cNvCxnSpPr>
            <a:cxnSpLocks/>
          </p:cNvCxnSpPr>
          <p:nvPr/>
        </p:nvCxnSpPr>
        <p:spPr>
          <a:xfrm flipV="1">
            <a:off x="10000421" y="1441812"/>
            <a:ext cx="485117" cy="3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11F5E105-DF7E-B4C8-25B1-70FCC8EB7BED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9684833" y="2122778"/>
            <a:ext cx="6767" cy="1048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/>
              <a:t>Idea/Approach Details</a:t>
            </a:r>
            <a:endParaRPr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/>
              <a:t>Describe your Use Cases here</a:t>
            </a:r>
            <a:endParaRPr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Tools used: </a:t>
            </a:r>
            <a:r>
              <a:rPr lang="en-US" b="1" dirty="0"/>
              <a:t>Google Map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API.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Hardware: </a:t>
            </a:r>
            <a:r>
              <a:rPr lang="en-US" b="1" dirty="0"/>
              <a:t>Android smartphone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dirty="0"/>
          </a:p>
          <a:p>
            <a:pPr marL="28575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dirty="0"/>
              <a:t> Language:-  </a:t>
            </a:r>
            <a:r>
              <a:rPr lang="en-US" sz="1400" b="1" dirty="0">
                <a:solidFill>
                  <a:srgbClr val="92D050"/>
                </a:solidFill>
              </a:rPr>
              <a:t>JAVASCRIPT</a:t>
            </a:r>
            <a:r>
              <a:rPr lang="en-US" sz="1400" dirty="0"/>
              <a:t> , </a:t>
            </a:r>
            <a:r>
              <a:rPr lang="en-US" sz="1400" dirty="0">
                <a:solidFill>
                  <a:srgbClr val="00B0F0"/>
                </a:solidFill>
              </a:rPr>
              <a:t>CSS</a:t>
            </a:r>
            <a:r>
              <a:rPr lang="en-US" sz="1400" dirty="0"/>
              <a:t> , </a:t>
            </a:r>
            <a:r>
              <a:rPr lang="en-US" sz="1400" dirty="0">
                <a:solidFill>
                  <a:srgbClr val="FF0000"/>
                </a:solidFill>
              </a:rPr>
              <a:t>HTML</a:t>
            </a:r>
            <a:r>
              <a:rPr lang="en-US" sz="1400" dirty="0"/>
              <a:t>   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Visual Studio Code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/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40861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The </a:t>
            </a:r>
            <a:r>
              <a:rPr lang="en-US" b="1" dirty="0"/>
              <a:t>google map </a:t>
            </a:r>
            <a:r>
              <a:rPr lang="en-US" dirty="0"/>
              <a:t>with a marker is displayed on the screen Along with the map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Hardware :-</a:t>
            </a:r>
            <a:r>
              <a:rPr lang="en-US" b="1" dirty="0">
                <a:solidFill>
                  <a:srgbClr val="FF007F"/>
                </a:solidFill>
              </a:rPr>
              <a:t>Android smartphone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Communication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 Data Management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Central Server Database </a:t>
            </a:r>
            <a:r>
              <a:rPr lang="en-US" dirty="0"/>
              <a:t>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geocoding services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Security</a:t>
            </a:r>
          </a:p>
          <a:p>
            <a:pPr marL="285750" marR="0" lvl="0" indent="-28575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User Interaction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Team Member Details </a:t>
            </a:r>
            <a:endParaRPr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Name: Sonam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 EE		                            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Sanjana Kumari</a:t>
            </a:r>
            <a:endParaRPr dirty="0"/>
          </a:p>
          <a:p>
            <a:pPr marL="0" lvl="0" indent="0">
              <a:buSzPts val="1200"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                           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Amrita Sinha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                            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Supriya Sharma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rgbClr val="5D7C3F"/>
                </a:solidFill>
              </a:rPr>
              <a:t>Shobhit</a:t>
            </a:r>
            <a:r>
              <a:rPr lang="en-US" sz="1200" b="1" dirty="0">
                <a:solidFill>
                  <a:srgbClr val="5D7C3F"/>
                </a:solidFill>
              </a:rPr>
              <a:t>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Narayan  Kumar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(</a:t>
            </a:r>
            <a:r>
              <a:rPr lang="en-US" sz="1200" dirty="0" err="1"/>
              <a:t>Btech</a:t>
            </a:r>
            <a:r>
              <a:rPr lang="en-US" sz="1200" dirty="0"/>
              <a:t>/</a:t>
            </a:r>
            <a:r>
              <a:rPr lang="en-US" sz="1200" dirty="0" err="1"/>
              <a:t>Mtech</a:t>
            </a:r>
            <a:r>
              <a:rPr lang="en-US" sz="1200" dirty="0"/>
              <a:t>/PhD </a:t>
            </a:r>
            <a:r>
              <a:rPr lang="en-US" sz="1200" dirty="0" err="1"/>
              <a:t>etc</a:t>
            </a:r>
            <a:r>
              <a:rPr lang="en-US" sz="1200" dirty="0"/>
              <a:t>): </a:t>
            </a:r>
            <a:r>
              <a:rPr lang="en-US" sz="1200" dirty="0" err="1"/>
              <a:t>B.tech</a:t>
            </a:r>
            <a:r>
              <a:rPr lang="en-US" sz="1200" dirty="0"/>
              <a:t> 			Stream (ECE, CSE </a:t>
            </a:r>
            <a:r>
              <a:rPr lang="en-US" sz="1200" dirty="0" err="1"/>
              <a:t>etc</a:t>
            </a:r>
            <a:r>
              <a:rPr lang="en-US" sz="1200" dirty="0"/>
              <a:t>):EE			Year (I,II,III,IV): 2</a:t>
            </a:r>
            <a:r>
              <a:rPr lang="en-US" sz="1200" baseline="30000" dirty="0"/>
              <a:t>nd</a:t>
            </a:r>
            <a:r>
              <a:rPr lang="en-US" sz="1200" dirty="0"/>
              <a:t> Year </a:t>
            </a:r>
            <a:endParaRPr sz="1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 </a:t>
            </a:r>
            <a:r>
              <a:rPr lang="en-US" sz="1200" dirty="0" err="1"/>
              <a:t>etc</a:t>
            </a:r>
            <a:r>
              <a:rPr lang="en-US" sz="1200" dirty="0"/>
              <a:t>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598</Words>
  <Application>Microsoft Office PowerPoint</Application>
  <PresentationFormat>Widescreen</PresentationFormat>
  <Paragraphs>89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Wingdings</vt:lpstr>
      <vt:lpstr>Franklin Gothic</vt:lpstr>
      <vt:lpstr>Libre Franklin</vt:lpstr>
      <vt:lpstr>Arial</vt:lpstr>
      <vt:lpstr>Noto Sans Symbols</vt:lpstr>
      <vt:lpstr>Calibri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Abhishek kumar</cp:lastModifiedBy>
  <cp:revision>6</cp:revision>
  <dcterms:created xsi:type="dcterms:W3CDTF">2022-02-11T07:14:46Z</dcterms:created>
  <dcterms:modified xsi:type="dcterms:W3CDTF">2023-09-24T08:52:06Z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