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9956C-1727-44B4-AC11-69081DDDEDF8}" type="datetimeFigureOut">
              <a:rPr lang="en-US" smtClean="0"/>
              <a:t>11/26/2016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A500F7-EE76-48C8-9A19-4444F2A51A5D}" type="slidenum">
              <a:rPr lang="en-US" smtClean="0"/>
              <a:t>‹#›</a:t>
            </a:fld>
            <a:endParaRPr lang="en-US"/>
          </a:p>
        </p:txBody>
      </p:sp>
    </p:spTree>
    <p:extLst>
      <p:ext uri="{BB962C8B-B14F-4D97-AF65-F5344CB8AC3E}">
        <p14:creationId xmlns:p14="http://schemas.microsoft.com/office/powerpoint/2010/main" val="346809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2:17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pic>
        <p:nvPicPr>
          <p:cNvPr id="5" name="Picture 4" descr="white bar"/>
          <p:cNvPicPr>
            <a:picLocks noChangeAspect="1" noChangeArrowheads="1"/>
          </p:cNvPicPr>
          <p:nvPr userDrawn="1"/>
        </p:nvPicPr>
        <p:blipFill>
          <a:blip r:embed="rId2"/>
          <a:srcRect/>
          <a:stretch>
            <a:fillRect/>
          </a:stretch>
        </p:blipFill>
        <p:spPr bwMode="auto">
          <a:xfrm>
            <a:off x="0" y="2355850"/>
            <a:ext cx="7623810" cy="1623060"/>
          </a:xfrm>
          <a:prstGeom prst="rect">
            <a:avLst/>
          </a:prstGeom>
          <a:noFill/>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vert="horz" lIns="0" tIns="0" rIns="0" bIns="0" rtlCol="0" anchor="t" anchorCtr="0">
            <a:noAutofit/>
            <a:scene3d>
              <a:camera prst="orthographicFront"/>
              <a:lightRig rig="flat" dir="t"/>
            </a:scene3d>
            <a:sp3d extrusionH="88900" contourW="2540">
              <a:bevelT w="38100" h="31750"/>
              <a:contourClr>
                <a:srgbClr val="F4A234"/>
              </a:contourClr>
            </a:sp3d>
          </a:bodyPr>
          <a:lstStyle>
            <a:lvl1pPr marL="0" indent="0" algn="l" defTabSz="914363" rtl="0" eaLnBrk="1" latinLnBrk="0" hangingPunct="1">
              <a:lnSpc>
                <a:spcPct val="90000"/>
              </a:lnSpc>
              <a:spcBef>
                <a:spcPct val="20000"/>
              </a:spcBef>
              <a:buFont typeface="Arial" pitchFamily="34" charset="0"/>
              <a:buNone/>
              <a:defRPr lang="en-US" sz="10000" b="0" i="1" kern="1200" baseline="0" dirty="0" smtClean="0">
                <a:ln>
                  <a:solidFill>
                    <a:schemeClr val="tx1">
                      <a:alpha val="21000"/>
                    </a:schemeClr>
                  </a:solidFill>
                </a:ln>
                <a:gradFill>
                  <a:gsLst>
                    <a:gs pos="6000">
                      <a:schemeClr val="accent4">
                        <a:lumMod val="75000"/>
                      </a:schemeClr>
                    </a:gs>
                    <a:gs pos="50000">
                      <a:schemeClr val="accent4">
                        <a:lumMod val="50000"/>
                      </a:schemeClr>
                    </a:gs>
                    <a:gs pos="100000">
                      <a:schemeClr val="bg2">
                        <a:lumMod val="85000"/>
                        <a:lumOff val="15000"/>
                      </a:schemeClr>
                    </a:gs>
                  </a:gsLst>
                  <a:lin ang="5400000" scaled="0"/>
                </a:gradFill>
                <a:effectLst>
                  <a:outerShdw blurRad="139700" dir="16200000" rotWithShape="0">
                    <a:schemeClr val="tx1">
                      <a:alpha val="34000"/>
                    </a:schemeClr>
                  </a:outerShdw>
                </a:effectLst>
                <a:latin typeface="+mn-lt"/>
                <a:ea typeface="+mn-ea"/>
                <a:cs typeface="Arial" pitchFamily="34" charset="0"/>
              </a:defRPr>
            </a:lvl1pPr>
          </a:lstStyle>
          <a:p>
            <a:pPr lvl="0"/>
            <a:r>
              <a:rPr lang="en-US" dirty="0" smtClean="0"/>
              <a:t>click to…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4" descr="white bar"/>
          <p:cNvPicPr>
            <a:picLocks noChangeAspect="1" noChangeArrowheads="1"/>
          </p:cNvPicPr>
          <p:nvPr userDrawn="1"/>
        </p:nvPicPr>
        <p:blipFill>
          <a:blip r:embed="rId2"/>
          <a:srcRect/>
          <a:stretch>
            <a:fillRect/>
          </a:stretch>
        </p:blipFill>
        <p:spPr bwMode="auto">
          <a:xfrm>
            <a:off x="0" y="2355850"/>
            <a:ext cx="7623810" cy="1623060"/>
          </a:xfrm>
          <a:prstGeom prst="rect">
            <a:avLst/>
          </a:prstGeom>
          <a:noFill/>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vert="horz" lIns="0" tIns="0" rIns="0" bIns="0" rtlCol="0" anchor="t" anchorCtr="0">
            <a:noAutofit/>
            <a:scene3d>
              <a:camera prst="orthographicFront"/>
              <a:lightRig rig="flat" dir="t"/>
            </a:scene3d>
            <a:sp3d extrusionH="88900" contourW="2540">
              <a:bevelT w="38100" h="31750"/>
              <a:contourClr>
                <a:srgbClr val="F4A234"/>
              </a:contourClr>
            </a:sp3d>
          </a:bodyPr>
          <a:lstStyle>
            <a:lvl1pPr marL="0" indent="0" algn="l" defTabSz="914363" rtl="0" eaLnBrk="1" latinLnBrk="0" hangingPunct="1">
              <a:lnSpc>
                <a:spcPct val="90000"/>
              </a:lnSpc>
              <a:spcBef>
                <a:spcPct val="20000"/>
              </a:spcBef>
              <a:buFont typeface="Arial" pitchFamily="34" charset="0"/>
              <a:buNone/>
              <a:defRPr lang="en-US" sz="10000" b="0" i="1" kern="1200" baseline="0" dirty="0" smtClean="0">
                <a:ln>
                  <a:solidFill>
                    <a:schemeClr val="tx1">
                      <a:alpha val="21000"/>
                    </a:schemeClr>
                  </a:solidFill>
                </a:ln>
                <a:gradFill>
                  <a:gsLst>
                    <a:gs pos="6000">
                      <a:schemeClr val="accent4">
                        <a:lumMod val="75000"/>
                      </a:schemeClr>
                    </a:gs>
                    <a:gs pos="50000">
                      <a:schemeClr val="accent4">
                        <a:lumMod val="50000"/>
                      </a:schemeClr>
                    </a:gs>
                    <a:gs pos="100000">
                      <a:schemeClr val="bg2">
                        <a:lumMod val="85000"/>
                        <a:lumOff val="15000"/>
                      </a:schemeClr>
                    </a:gs>
                  </a:gsLst>
                  <a:lin ang="5400000" scaled="0"/>
                </a:gradFill>
                <a:effectLst>
                  <a:outerShdw blurRad="139700" dir="16200000" rotWithShape="0">
                    <a:schemeClr val="tx1">
                      <a:alpha val="34000"/>
                    </a:schemeClr>
                  </a:outerShdw>
                </a:effectLst>
                <a:latin typeface="+mn-lt"/>
                <a:ea typeface="+mn-ea"/>
                <a:cs typeface="Arial" pitchFamily="34" charset="0"/>
              </a:defRPr>
            </a:lvl1pPr>
          </a:lstStyle>
          <a:p>
            <a:pPr lvl="0"/>
            <a:r>
              <a:rPr lang="en-US" dirty="0" smtClean="0"/>
              <a:t>click to…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bottombar.png"/>
          <p:cNvPicPr>
            <a:picLocks noChangeAspect="1"/>
          </p:cNvPicPr>
          <p:nvPr/>
        </p:nvPicPr>
        <p:blipFill>
          <a:blip r:embed="rId15"/>
          <a:stretch>
            <a:fillRect/>
          </a:stretch>
        </p:blipFill>
        <p:spPr>
          <a:xfrm>
            <a:off x="0" y="6299337"/>
            <a:ext cx="9144000" cy="557076"/>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0" cap="none" spc="-150" dirty="0">
          <a:ln w="3175">
            <a:noFill/>
          </a:ln>
          <a:solidFill>
            <a:srgbClr val="005825"/>
          </a:solidFill>
          <a:effectLst/>
          <a:latin typeface="+mj-lt"/>
          <a:ea typeface="+mn-ea"/>
          <a:cs typeface="Arial" pitchFamily="34"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0" cap="none" spc="-150" dirty="0">
          <a:ln w="3175">
            <a:noFill/>
          </a:ln>
          <a:solidFill>
            <a:srgbClr val="005825"/>
          </a:solidFill>
          <a:effectLst/>
          <a:latin typeface="+mj-lt"/>
          <a:ea typeface="+mn-ea"/>
          <a:cs typeface="Arial" pitchFamily="34"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Movie</a:t>
            </a:r>
            <a:r>
              <a:rPr lang="en-US" dirty="0" smtClean="0"/>
              <a:t> Ratings Project</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Name: Abhishek K Singh</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desktop files\R Directory\R directory2\Audiance Rating VS Critic Rating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0893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desktop files\R Directory\R directory2\Sactter plot Facets Genre~Year.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1930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D:\desktop files\R Directory\R directory2\Movie Budget Distribution.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00" y="0"/>
            <a:ext cx="9972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21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desktop files\R Directory\R directory2\Genre wise Budget Coun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7857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desktop files\R Directory\R directory2\Audiance Rating Vs Movie Coun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8620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desktop files\R Directory\R directory2\Critic Rating Vs Movie Coun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9755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desktop files\R Directory\R directory2\Boxplot Audiance rating Vs Genr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346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desktop files\R Directory\R directory2\Boxplot Critic rating Vs Genr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4685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1162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Green with White Fence Sego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0550262-B63B-494B-9216-80B9C42911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1_Green with White Fence Segoe</Template>
  <TotalTime>194</TotalTime>
  <Words>110</Words>
  <Application>Microsoft Office PowerPoint</Application>
  <PresentationFormat>On-screen Show (4:3)</PresentationFormat>
  <Paragraphs>6</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1_Green with White Fence Segoe</vt:lpstr>
      <vt:lpstr>White with Courier font for code slides</vt:lpstr>
      <vt:lpstr>Movie Ratings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Ratings Project</dc:title>
  <dc:creator>Aakash</dc:creator>
  <cp:lastModifiedBy>Aakash</cp:lastModifiedBy>
  <cp:revision>5</cp:revision>
  <dcterms:created xsi:type="dcterms:W3CDTF">2016-11-26T08:47:00Z</dcterms:created>
  <dcterms:modified xsi:type="dcterms:W3CDTF">2016-11-26T12:01:30Z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TC102867469990</vt:lpwstr>
  </property>
</Properties>
</file>