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2" r:id="rId3"/>
    <p:sldId id="273" r:id="rId4"/>
    <p:sldId id="258" r:id="rId5"/>
    <p:sldId id="259" r:id="rId6"/>
    <p:sldId id="260" r:id="rId7"/>
    <p:sldId id="270" r:id="rId8"/>
    <p:sldId id="274" r:id="rId9"/>
    <p:sldId id="266" r:id="rId10"/>
    <p:sldId id="267" r:id="rId11"/>
    <p:sldId id="271" r:id="rId12"/>
    <p:sldId id="262" r:id="rId13"/>
    <p:sldId id="268" r:id="rId14"/>
    <p:sldId id="263" r:id="rId15"/>
    <p:sldId id="264"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0" d="100"/>
          <a:sy n="200" d="100"/>
        </p:scale>
        <p:origin x="-3792" y="-4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FCB4E-216D-4267-8279-C2D85E838F40}"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260D47-5204-449E-BEF3-FCB88101BDE7}" type="slidenum">
              <a:rPr lang="en-US" smtClean="0"/>
              <a:t>‹#›</a:t>
            </a:fld>
            <a:endParaRPr lang="en-US"/>
          </a:p>
        </p:txBody>
      </p:sp>
    </p:spTree>
    <p:extLst>
      <p:ext uri="{BB962C8B-B14F-4D97-AF65-F5344CB8AC3E}">
        <p14:creationId xmlns:p14="http://schemas.microsoft.com/office/powerpoint/2010/main" val="412708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075D-4F02-C58D-0693-1D0BE6EA0314}"/>
              </a:ext>
            </a:extLst>
          </p:cNvPr>
          <p:cNvSpPr>
            <a:spLocks noGrp="1"/>
          </p:cNvSpPr>
          <p:nvPr>
            <p:ph type="ctrTitle"/>
          </p:nvPr>
        </p:nvSpPr>
        <p:spPr>
          <a:xfrm>
            <a:off x="1957387" y="2267339"/>
            <a:ext cx="8825658" cy="1483567"/>
          </a:xfrm>
        </p:spPr>
        <p:txBody>
          <a:bodyPr/>
          <a:lstStyle/>
          <a:p>
            <a:r>
              <a:rPr lang="en-US" sz="4800" dirty="0">
                <a:latin typeface="Arial" panose="020B0604020202020204" pitchFamily="34" charset="0"/>
                <a:cs typeface="Arial" panose="020B0604020202020204" pitchFamily="34" charset="0"/>
              </a:rPr>
              <a:t>Tours And Travels Application</a:t>
            </a:r>
          </a:p>
        </p:txBody>
      </p:sp>
      <p:sp>
        <p:nvSpPr>
          <p:cNvPr id="3" name="TextBox 2">
            <a:extLst>
              <a:ext uri="{FF2B5EF4-FFF2-40B4-BE49-F238E27FC236}">
                <a16:creationId xmlns:a16="http://schemas.microsoft.com/office/drawing/2014/main" id="{D02D5E72-B0F4-4D61-AE72-5AFF176D2FBE}"/>
              </a:ext>
            </a:extLst>
          </p:cNvPr>
          <p:cNvSpPr txBox="1"/>
          <p:nvPr/>
        </p:nvSpPr>
        <p:spPr>
          <a:xfrm>
            <a:off x="1957387" y="4460032"/>
            <a:ext cx="1137401"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By:</a:t>
            </a:r>
            <a:r>
              <a:rPr lang="en-US" dirty="0">
                <a:solidFill>
                  <a:schemeClr val="bg1"/>
                </a:solidFill>
              </a:rPr>
              <a:t>-</a:t>
            </a:r>
          </a:p>
        </p:txBody>
      </p:sp>
      <p:sp>
        <p:nvSpPr>
          <p:cNvPr id="4" name="TextBox 3">
            <a:extLst>
              <a:ext uri="{FF2B5EF4-FFF2-40B4-BE49-F238E27FC236}">
                <a16:creationId xmlns:a16="http://schemas.microsoft.com/office/drawing/2014/main" id="{A68A7F37-49E5-718C-A257-463A7B9DB2F3}"/>
              </a:ext>
            </a:extLst>
          </p:cNvPr>
          <p:cNvSpPr txBox="1"/>
          <p:nvPr/>
        </p:nvSpPr>
        <p:spPr>
          <a:xfrm>
            <a:off x="2080727" y="5019869"/>
            <a:ext cx="6214187" cy="707886"/>
          </a:xfrm>
          <a:prstGeom prst="rect">
            <a:avLst/>
          </a:prstGeom>
          <a:noFill/>
        </p:spPr>
        <p:txBody>
          <a:bodyPr wrap="square" rtlCol="0">
            <a:spAutoFit/>
          </a:bodyPr>
          <a:lstStyle/>
          <a:p>
            <a:r>
              <a:rPr lang="en-US" sz="2000" u="sng" dirty="0">
                <a:solidFill>
                  <a:schemeClr val="bg1"/>
                </a:solidFill>
                <a:latin typeface="Arial" panose="020B0604020202020204" pitchFamily="34" charset="0"/>
                <a:cs typeface="Arial" panose="020B0604020202020204" pitchFamily="34" charset="0"/>
              </a:rPr>
              <a:t>Abhijit Gaikwad</a:t>
            </a:r>
          </a:p>
          <a:p>
            <a:r>
              <a:rPr lang="en-US" sz="2000" u="sng" dirty="0">
                <a:solidFill>
                  <a:schemeClr val="bg1"/>
                </a:solidFill>
                <a:latin typeface="Arial" panose="020B0604020202020204" pitchFamily="34" charset="0"/>
                <a:cs typeface="Arial" panose="020B0604020202020204" pitchFamily="34" charset="0"/>
              </a:rPr>
              <a:t>Dhanraj Nilakhe</a:t>
            </a:r>
          </a:p>
        </p:txBody>
      </p:sp>
      <p:sp>
        <p:nvSpPr>
          <p:cNvPr id="10" name="TextBox 9">
            <a:extLst>
              <a:ext uri="{FF2B5EF4-FFF2-40B4-BE49-F238E27FC236}">
                <a16:creationId xmlns:a16="http://schemas.microsoft.com/office/drawing/2014/main" id="{3D9596AF-BE5F-D6F0-A59F-019DBDB2ED05}"/>
              </a:ext>
            </a:extLst>
          </p:cNvPr>
          <p:cNvSpPr txBox="1"/>
          <p:nvPr/>
        </p:nvSpPr>
        <p:spPr>
          <a:xfrm>
            <a:off x="7371184" y="5727755"/>
            <a:ext cx="438538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Guided By:- </a:t>
            </a:r>
            <a:r>
              <a:rPr lang="en-US"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Mrs. Sonali</a:t>
            </a:r>
            <a:r>
              <a:rPr lang="en-US" spc="-2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Mogal</a:t>
            </a:r>
            <a:endParaRPr lang="en-US"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BAFCDB8-D15E-C063-A02E-47FD456FC039}"/>
              </a:ext>
            </a:extLst>
          </p:cNvPr>
          <p:cNvCxnSpPr>
            <a:cxnSpLocks/>
          </p:cNvCxnSpPr>
          <p:nvPr/>
        </p:nvCxnSpPr>
        <p:spPr>
          <a:xfrm>
            <a:off x="1231641" y="3956180"/>
            <a:ext cx="457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10663B-0DCE-9B77-A141-8137B76F9966}"/>
              </a:ext>
            </a:extLst>
          </p:cNvPr>
          <p:cNvCxnSpPr/>
          <p:nvPr/>
        </p:nvCxnSpPr>
        <p:spPr>
          <a:xfrm>
            <a:off x="5803641" y="3956180"/>
            <a:ext cx="49794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28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02B1E1-B93F-EFCF-AE3E-5F8A99A609A7}"/>
              </a:ext>
            </a:extLst>
          </p:cNvPr>
          <p:cNvPicPr>
            <a:picLocks noChangeAspect="1"/>
          </p:cNvPicPr>
          <p:nvPr/>
        </p:nvPicPr>
        <p:blipFill>
          <a:blip r:embed="rId2"/>
          <a:stretch>
            <a:fillRect/>
          </a:stretch>
        </p:blipFill>
        <p:spPr>
          <a:xfrm>
            <a:off x="2312342" y="662700"/>
            <a:ext cx="7567316" cy="5532599"/>
          </a:xfrm>
          <a:prstGeom prst="rect">
            <a:avLst/>
          </a:prstGeom>
        </p:spPr>
      </p:pic>
      <p:sp>
        <p:nvSpPr>
          <p:cNvPr id="4" name="TextBox 3">
            <a:extLst>
              <a:ext uri="{FF2B5EF4-FFF2-40B4-BE49-F238E27FC236}">
                <a16:creationId xmlns:a16="http://schemas.microsoft.com/office/drawing/2014/main" id="{02D8A968-F12C-5BC0-C109-60B6B4C803BD}"/>
              </a:ext>
            </a:extLst>
          </p:cNvPr>
          <p:cNvSpPr txBox="1"/>
          <p:nvPr/>
        </p:nvSpPr>
        <p:spPr>
          <a:xfrm>
            <a:off x="2034073" y="6316824"/>
            <a:ext cx="5365103"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                         Figure:-E-R Diagram</a:t>
            </a:r>
          </a:p>
        </p:txBody>
      </p:sp>
    </p:spTree>
    <p:extLst>
      <p:ext uri="{BB962C8B-B14F-4D97-AF65-F5344CB8AC3E}">
        <p14:creationId xmlns:p14="http://schemas.microsoft.com/office/powerpoint/2010/main" val="93399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0D75-B36F-1306-C6BC-0863EDCB5487}"/>
              </a:ext>
            </a:extLst>
          </p:cNvPr>
          <p:cNvSpPr>
            <a:spLocks noGrp="1"/>
          </p:cNvSpPr>
          <p:nvPr>
            <p:ph type="title"/>
          </p:nvPr>
        </p:nvSpPr>
        <p:spPr/>
        <p:txBody>
          <a:bodyPr/>
          <a:lstStyle/>
          <a:p>
            <a:pPr algn="ctr"/>
            <a:r>
              <a:rPr lang="en-US" sz="2400" dirty="0">
                <a:latin typeface="Arial" panose="020B0604020202020204" pitchFamily="34" charset="0"/>
                <a:cs typeface="Arial" panose="020B0604020202020204" pitchFamily="34" charset="0"/>
              </a:rPr>
              <a:t>MEASURES OF UNIQUENESS</a:t>
            </a:r>
          </a:p>
        </p:txBody>
      </p:sp>
      <p:sp>
        <p:nvSpPr>
          <p:cNvPr id="6" name="TextBox 5">
            <a:extLst>
              <a:ext uri="{FF2B5EF4-FFF2-40B4-BE49-F238E27FC236}">
                <a16:creationId xmlns:a16="http://schemas.microsoft.com/office/drawing/2014/main" id="{C12F411D-4882-093F-4769-C87FB48DC566}"/>
              </a:ext>
            </a:extLst>
          </p:cNvPr>
          <p:cNvSpPr txBox="1"/>
          <p:nvPr/>
        </p:nvSpPr>
        <p:spPr>
          <a:xfrm>
            <a:off x="1296955" y="3181739"/>
            <a:ext cx="987178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It is very unique compared to other websites because in this we cover all the tourists hub. Other websites only select famous or limited tourist place.</a:t>
            </a:r>
          </a:p>
        </p:txBody>
      </p:sp>
      <p:sp>
        <p:nvSpPr>
          <p:cNvPr id="7" name="TextBox 6">
            <a:extLst>
              <a:ext uri="{FF2B5EF4-FFF2-40B4-BE49-F238E27FC236}">
                <a16:creationId xmlns:a16="http://schemas.microsoft.com/office/drawing/2014/main" id="{5E0089C8-715E-7A29-AA3A-4923DAF31E56}"/>
              </a:ext>
            </a:extLst>
          </p:cNvPr>
          <p:cNvSpPr txBox="1"/>
          <p:nvPr/>
        </p:nvSpPr>
        <p:spPr>
          <a:xfrm>
            <a:off x="1296955" y="4236098"/>
            <a:ext cx="987178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This tourists we are providing best staffs who are very carrying and  hospitable with the tourists And in the tourists also enjoy touring with them</a:t>
            </a:r>
            <a:r>
              <a:rPr lang="en-US" dirty="0"/>
              <a:t>.</a:t>
            </a:r>
          </a:p>
        </p:txBody>
      </p:sp>
      <p:sp>
        <p:nvSpPr>
          <p:cNvPr id="9" name="TextBox 8">
            <a:extLst>
              <a:ext uri="{FF2B5EF4-FFF2-40B4-BE49-F238E27FC236}">
                <a16:creationId xmlns:a16="http://schemas.microsoft.com/office/drawing/2014/main" id="{73AC6EA2-B4B7-A2DF-D723-4A9AE621E1EC}"/>
              </a:ext>
            </a:extLst>
          </p:cNvPr>
          <p:cNvSpPr txBox="1"/>
          <p:nvPr/>
        </p:nvSpPr>
        <p:spPr>
          <a:xfrm>
            <a:off x="1362269" y="5477069"/>
            <a:ext cx="958253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Apart from the available packages we let our customers choose the package which suits their  need.</a:t>
            </a:r>
          </a:p>
        </p:txBody>
      </p:sp>
    </p:spTree>
    <p:extLst>
      <p:ext uri="{BB962C8B-B14F-4D97-AF65-F5344CB8AC3E}">
        <p14:creationId xmlns:p14="http://schemas.microsoft.com/office/powerpoint/2010/main" val="32998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D200-1703-5E4D-5E84-5A84B22A5C4D}"/>
              </a:ext>
            </a:extLst>
          </p:cNvPr>
          <p:cNvSpPr>
            <a:spLocks noGrp="1"/>
          </p:cNvSpPr>
          <p:nvPr>
            <p:ph type="title"/>
          </p:nvPr>
        </p:nvSpPr>
        <p:spPr/>
        <p:txBody>
          <a:bodyPr/>
          <a:lstStyle/>
          <a:p>
            <a:pPr algn="ctr"/>
            <a:r>
              <a:rPr lang="en-US" sz="2400" dirty="0">
                <a:latin typeface="Arial" panose="020B0604020202020204" pitchFamily="34" charset="0"/>
                <a:cs typeface="Arial" panose="020B0604020202020204" pitchFamily="34" charset="0"/>
              </a:rPr>
              <a:t>FUTURE SCOPE AND EVALUATION</a:t>
            </a:r>
          </a:p>
        </p:txBody>
      </p:sp>
      <p:sp>
        <p:nvSpPr>
          <p:cNvPr id="3" name="TextBox 2">
            <a:extLst>
              <a:ext uri="{FF2B5EF4-FFF2-40B4-BE49-F238E27FC236}">
                <a16:creationId xmlns:a16="http://schemas.microsoft.com/office/drawing/2014/main" id="{06B1FA41-4E3F-AA9F-5F8B-2B369E3F3824}"/>
              </a:ext>
            </a:extLst>
          </p:cNvPr>
          <p:cNvSpPr txBox="1"/>
          <p:nvPr/>
        </p:nvSpPr>
        <p:spPr>
          <a:xfrm>
            <a:off x="1082351" y="3191069"/>
            <a:ext cx="1009572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Any tourist agency can make use of it for saving customer details in database.</a:t>
            </a:r>
          </a:p>
        </p:txBody>
      </p:sp>
      <p:sp>
        <p:nvSpPr>
          <p:cNvPr id="4" name="TextBox 3">
            <a:extLst>
              <a:ext uri="{FF2B5EF4-FFF2-40B4-BE49-F238E27FC236}">
                <a16:creationId xmlns:a16="http://schemas.microsoft.com/office/drawing/2014/main" id="{23DCA6E9-E2C4-2923-D1D6-536C97F46387}"/>
              </a:ext>
            </a:extLst>
          </p:cNvPr>
          <p:cNvSpPr txBox="1"/>
          <p:nvPr/>
        </p:nvSpPr>
        <p:spPr>
          <a:xfrm>
            <a:off x="1082352" y="4012163"/>
            <a:ext cx="929329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Tourism group can use it for managing their location,hotel,vehicles details.</a:t>
            </a:r>
          </a:p>
        </p:txBody>
      </p:sp>
      <p:sp>
        <p:nvSpPr>
          <p:cNvPr id="5" name="TextBox 4">
            <a:extLst>
              <a:ext uri="{FF2B5EF4-FFF2-40B4-BE49-F238E27FC236}">
                <a16:creationId xmlns:a16="http://schemas.microsoft.com/office/drawing/2014/main" id="{FF2F438C-D4F4-FE82-2FA2-D92051C3F8B0}"/>
              </a:ext>
            </a:extLst>
          </p:cNvPr>
          <p:cNvSpPr txBox="1"/>
          <p:nvPr/>
        </p:nvSpPr>
        <p:spPr>
          <a:xfrm>
            <a:off x="1154954" y="4851918"/>
            <a:ext cx="8761413"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This application can easily implemented under various situations.</a:t>
            </a:r>
          </a:p>
        </p:txBody>
      </p:sp>
      <p:sp>
        <p:nvSpPr>
          <p:cNvPr id="6" name="TextBox 5">
            <a:extLst>
              <a:ext uri="{FF2B5EF4-FFF2-40B4-BE49-F238E27FC236}">
                <a16:creationId xmlns:a16="http://schemas.microsoft.com/office/drawing/2014/main" id="{77DE8F73-E97C-838D-23A8-3C1D72B3E1D9}"/>
              </a:ext>
            </a:extLst>
          </p:cNvPr>
          <p:cNvSpPr txBox="1"/>
          <p:nvPr/>
        </p:nvSpPr>
        <p:spPr>
          <a:xfrm>
            <a:off x="1154954" y="5710335"/>
            <a:ext cx="8296956"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can add new features as and when we require.</a:t>
            </a:r>
          </a:p>
        </p:txBody>
      </p:sp>
    </p:spTree>
    <p:extLst>
      <p:ext uri="{BB962C8B-B14F-4D97-AF65-F5344CB8AC3E}">
        <p14:creationId xmlns:p14="http://schemas.microsoft.com/office/powerpoint/2010/main" val="349877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050B-57F3-E791-A2EF-4811C7FB4480}"/>
              </a:ext>
            </a:extLst>
          </p:cNvPr>
          <p:cNvSpPr>
            <a:spLocks noGrp="1"/>
          </p:cNvSpPr>
          <p:nvPr>
            <p:ph type="title"/>
          </p:nvPr>
        </p:nvSpPr>
        <p:spPr>
          <a:xfrm>
            <a:off x="4049486" y="973668"/>
            <a:ext cx="2920481" cy="706964"/>
          </a:xfrm>
        </p:spPr>
        <p:txBody>
          <a:bodyPr/>
          <a:lstStyle/>
          <a:p>
            <a:pPr algn="r"/>
            <a:r>
              <a:rPr lang="en-US" sz="2400" dirty="0">
                <a:latin typeface="Arial" panose="020B0604020202020204" pitchFamily="34" charset="0"/>
                <a:cs typeface="Arial" panose="020B0604020202020204" pitchFamily="34" charset="0"/>
              </a:rPr>
              <a:t>FETURE SCOPE</a:t>
            </a:r>
          </a:p>
        </p:txBody>
      </p:sp>
      <p:sp>
        <p:nvSpPr>
          <p:cNvPr id="4" name="TextBox 3">
            <a:extLst>
              <a:ext uri="{FF2B5EF4-FFF2-40B4-BE49-F238E27FC236}">
                <a16:creationId xmlns:a16="http://schemas.microsoft.com/office/drawing/2014/main" id="{BFFD7265-88D9-FD5C-AED8-0433A3E51879}"/>
              </a:ext>
            </a:extLst>
          </p:cNvPr>
          <p:cNvSpPr txBox="1"/>
          <p:nvPr/>
        </p:nvSpPr>
        <p:spPr>
          <a:xfrm>
            <a:off x="1940767" y="3429000"/>
            <a:ext cx="7959013"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will include more functionality as per the user requirements.</a:t>
            </a:r>
          </a:p>
        </p:txBody>
      </p:sp>
      <p:sp>
        <p:nvSpPr>
          <p:cNvPr id="5" name="TextBox 4">
            <a:extLst>
              <a:ext uri="{FF2B5EF4-FFF2-40B4-BE49-F238E27FC236}">
                <a16:creationId xmlns:a16="http://schemas.microsoft.com/office/drawing/2014/main" id="{06F638A6-E13C-2688-7E02-5AB4C84452D8}"/>
              </a:ext>
            </a:extLst>
          </p:cNvPr>
          <p:cNvSpPr txBox="1"/>
          <p:nvPr/>
        </p:nvSpPr>
        <p:spPr>
          <a:xfrm>
            <a:off x="1940767" y="4198776"/>
            <a:ext cx="7417837"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want to improved our home page, as it is the main things which attracts all user</a:t>
            </a:r>
          </a:p>
        </p:txBody>
      </p:sp>
      <p:sp>
        <p:nvSpPr>
          <p:cNvPr id="7" name="TextBox 6">
            <a:extLst>
              <a:ext uri="{FF2B5EF4-FFF2-40B4-BE49-F238E27FC236}">
                <a16:creationId xmlns:a16="http://schemas.microsoft.com/office/drawing/2014/main" id="{090277E3-2417-BC47-43CD-D96716ABEA0C}"/>
              </a:ext>
            </a:extLst>
          </p:cNvPr>
          <p:cNvSpPr txBox="1"/>
          <p:nvPr/>
        </p:nvSpPr>
        <p:spPr>
          <a:xfrm>
            <a:off x="1940768" y="5262465"/>
            <a:ext cx="6997960"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Not a single website is ever consider as complete forever firstly because there is always something new requirements also are growing day by day.</a:t>
            </a:r>
          </a:p>
        </p:txBody>
      </p:sp>
    </p:spTree>
    <p:extLst>
      <p:ext uri="{BB962C8B-B14F-4D97-AF65-F5344CB8AC3E}">
        <p14:creationId xmlns:p14="http://schemas.microsoft.com/office/powerpoint/2010/main" val="2531590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83E8-323F-BD74-2376-43721AF902BC}"/>
              </a:ext>
            </a:extLst>
          </p:cNvPr>
          <p:cNvSpPr>
            <a:spLocks noGrp="1"/>
          </p:cNvSpPr>
          <p:nvPr>
            <p:ph type="title"/>
          </p:nvPr>
        </p:nvSpPr>
        <p:spPr/>
        <p:txBody>
          <a:bodyPr/>
          <a:lstStyle/>
          <a:p>
            <a:pPr algn="ctr"/>
            <a:r>
              <a:rPr lang="en-US" sz="2400" dirty="0">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CE51D6FE-2EA1-742C-95ED-A79FFBE1DA9A}"/>
              </a:ext>
            </a:extLst>
          </p:cNvPr>
          <p:cNvSpPr txBox="1"/>
          <p:nvPr/>
        </p:nvSpPr>
        <p:spPr>
          <a:xfrm>
            <a:off x="1278294" y="3237722"/>
            <a:ext cx="8761413"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“Tours and Travels Application” simplifies the process in travelling .</a:t>
            </a:r>
          </a:p>
        </p:txBody>
      </p:sp>
      <p:sp>
        <p:nvSpPr>
          <p:cNvPr id="4" name="TextBox 3">
            <a:extLst>
              <a:ext uri="{FF2B5EF4-FFF2-40B4-BE49-F238E27FC236}">
                <a16:creationId xmlns:a16="http://schemas.microsoft.com/office/drawing/2014/main" id="{14E5EEFE-8180-A253-B14C-B40FEACE174E}"/>
              </a:ext>
            </a:extLst>
          </p:cNvPr>
          <p:cNvSpPr txBox="1"/>
          <p:nvPr/>
        </p:nvSpPr>
        <p:spPr>
          <a:xfrm>
            <a:off x="1278294" y="4040155"/>
            <a:ext cx="777240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Fast processing and immediate result with high security.</a:t>
            </a:r>
          </a:p>
        </p:txBody>
      </p:sp>
      <p:sp>
        <p:nvSpPr>
          <p:cNvPr id="5" name="TextBox 4">
            <a:extLst>
              <a:ext uri="{FF2B5EF4-FFF2-40B4-BE49-F238E27FC236}">
                <a16:creationId xmlns:a16="http://schemas.microsoft.com/office/drawing/2014/main" id="{D29A677D-9ADC-62BB-42A9-48791E00183D}"/>
              </a:ext>
            </a:extLst>
          </p:cNvPr>
          <p:cNvSpPr txBox="1"/>
          <p:nvPr/>
        </p:nvSpPr>
        <p:spPr>
          <a:xfrm>
            <a:off x="1278294" y="4711959"/>
            <a:ext cx="6783355"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Minimizing human effort and cost efficient and cost efficient databases.</a:t>
            </a:r>
          </a:p>
        </p:txBody>
      </p:sp>
      <p:sp>
        <p:nvSpPr>
          <p:cNvPr id="7" name="TextBox 6">
            <a:extLst>
              <a:ext uri="{FF2B5EF4-FFF2-40B4-BE49-F238E27FC236}">
                <a16:creationId xmlns:a16="http://schemas.microsoft.com/office/drawing/2014/main" id="{A808104D-665B-94B9-0EC1-6CF54A8827A4}"/>
              </a:ext>
            </a:extLst>
          </p:cNvPr>
          <p:cNvSpPr txBox="1"/>
          <p:nvPr/>
        </p:nvSpPr>
        <p:spPr>
          <a:xfrm>
            <a:off x="1278294" y="5784980"/>
            <a:ext cx="837889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Navigation through the site is easy.</a:t>
            </a:r>
          </a:p>
        </p:txBody>
      </p:sp>
    </p:spTree>
    <p:extLst>
      <p:ext uri="{BB962C8B-B14F-4D97-AF65-F5344CB8AC3E}">
        <p14:creationId xmlns:p14="http://schemas.microsoft.com/office/powerpoint/2010/main" val="160372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3DD8-AB2D-3829-72BB-300B2FE66314}"/>
              </a:ext>
            </a:extLst>
          </p:cNvPr>
          <p:cNvSpPr>
            <a:spLocks noGrp="1"/>
          </p:cNvSpPr>
          <p:nvPr>
            <p:ph type="title"/>
          </p:nvPr>
        </p:nvSpPr>
        <p:spPr>
          <a:xfrm>
            <a:off x="1276252" y="936346"/>
            <a:ext cx="8761413" cy="706964"/>
          </a:xfrm>
        </p:spPr>
        <p:txBody>
          <a:bodyPr/>
          <a:lstStyle/>
          <a:p>
            <a:pPr algn="ctr"/>
            <a:r>
              <a:rPr lang="en-US" sz="2400" dirty="0">
                <a:latin typeface="Arial" panose="020B0604020202020204" pitchFamily="34" charset="0"/>
                <a:cs typeface="Arial" panose="020B0604020202020204" pitchFamily="34" charset="0"/>
              </a:rPr>
              <a:t>REFERENCES</a:t>
            </a:r>
          </a:p>
        </p:txBody>
      </p:sp>
      <p:sp>
        <p:nvSpPr>
          <p:cNvPr id="4" name="TextBox 3">
            <a:extLst>
              <a:ext uri="{FF2B5EF4-FFF2-40B4-BE49-F238E27FC236}">
                <a16:creationId xmlns:a16="http://schemas.microsoft.com/office/drawing/2014/main" id="{136D8EE8-9C01-D11F-C249-512A6E6B0687}"/>
              </a:ext>
            </a:extLst>
          </p:cNvPr>
          <p:cNvSpPr txBox="1"/>
          <p:nvPr/>
        </p:nvSpPr>
        <p:spPr>
          <a:xfrm>
            <a:off x="1276252" y="3429000"/>
            <a:ext cx="825030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https: //www.wikipedia.com</a:t>
            </a:r>
          </a:p>
        </p:txBody>
      </p:sp>
      <p:sp>
        <p:nvSpPr>
          <p:cNvPr id="5" name="TextBox 4">
            <a:extLst>
              <a:ext uri="{FF2B5EF4-FFF2-40B4-BE49-F238E27FC236}">
                <a16:creationId xmlns:a16="http://schemas.microsoft.com/office/drawing/2014/main" id="{D923ACFC-3F76-8725-C108-2E41C7F0B225}"/>
              </a:ext>
            </a:extLst>
          </p:cNvPr>
          <p:cNvSpPr txBox="1"/>
          <p:nvPr/>
        </p:nvSpPr>
        <p:spPr>
          <a:xfrm>
            <a:off x="1276252" y="4161453"/>
            <a:ext cx="4752392"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https: //www.indiaToursOnline.com</a:t>
            </a:r>
          </a:p>
        </p:txBody>
      </p:sp>
      <p:sp>
        <p:nvSpPr>
          <p:cNvPr id="3" name="TextBox 2">
            <a:extLst>
              <a:ext uri="{FF2B5EF4-FFF2-40B4-BE49-F238E27FC236}">
                <a16:creationId xmlns:a16="http://schemas.microsoft.com/office/drawing/2014/main" id="{DD956774-A798-2250-37A9-7550CDD05F2B}"/>
              </a:ext>
            </a:extLst>
          </p:cNvPr>
          <p:cNvSpPr txBox="1"/>
          <p:nvPr/>
        </p:nvSpPr>
        <p:spPr>
          <a:xfrm>
            <a:off x="1276253" y="4805265"/>
            <a:ext cx="4752392" cy="646331"/>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https: // www.realityToursandtravel.com</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9451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293A-D6C5-49D5-F944-36599D19A9E5}"/>
              </a:ext>
            </a:extLst>
          </p:cNvPr>
          <p:cNvSpPr>
            <a:spLocks noGrp="1"/>
          </p:cNvSpPr>
          <p:nvPr>
            <p:ph type="ctrTitle"/>
          </p:nvPr>
        </p:nvSpPr>
        <p:spPr/>
        <p:txBody>
          <a:bodyPr/>
          <a:lstStyle/>
          <a:p>
            <a:pPr algn="ctr"/>
            <a:r>
              <a:rPr lang="en-US" sz="8800" u="sng" dirty="0">
                <a:latin typeface="Arial" panose="020B0604020202020204" pitchFamily="34" charset="0"/>
                <a:cs typeface="Arial" panose="020B0604020202020204" pitchFamily="34" charset="0"/>
              </a:rPr>
              <a:t>THANKYOU</a:t>
            </a:r>
          </a:p>
        </p:txBody>
      </p:sp>
    </p:spTree>
    <p:extLst>
      <p:ext uri="{BB962C8B-B14F-4D97-AF65-F5344CB8AC3E}">
        <p14:creationId xmlns:p14="http://schemas.microsoft.com/office/powerpoint/2010/main" val="371122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DF2A-D8A8-EA74-03CB-CA04F18125F6}"/>
              </a:ext>
            </a:extLst>
          </p:cNvPr>
          <p:cNvSpPr>
            <a:spLocks noGrp="1"/>
          </p:cNvSpPr>
          <p:nvPr>
            <p:ph type="title"/>
          </p:nvPr>
        </p:nvSpPr>
        <p:spPr/>
        <p:txBody>
          <a:bodyPr/>
          <a:lstStyle/>
          <a:p>
            <a:pPr algn="ctr"/>
            <a:r>
              <a:rPr lang="en-US" sz="2400" dirty="0">
                <a:latin typeface="Arial" panose="020B0604020202020204" pitchFamily="34" charset="0"/>
                <a:cs typeface="Arial" panose="020B0604020202020204" pitchFamily="34" charset="0"/>
              </a:rPr>
              <a:t>CONTENTS</a:t>
            </a:r>
          </a:p>
        </p:txBody>
      </p:sp>
      <p:sp>
        <p:nvSpPr>
          <p:cNvPr id="3" name="TextBox 2">
            <a:extLst>
              <a:ext uri="{FF2B5EF4-FFF2-40B4-BE49-F238E27FC236}">
                <a16:creationId xmlns:a16="http://schemas.microsoft.com/office/drawing/2014/main" id="{F2A6BB2F-E67A-A2F0-9492-FD8210D28CE8}"/>
              </a:ext>
            </a:extLst>
          </p:cNvPr>
          <p:cNvSpPr txBox="1"/>
          <p:nvPr/>
        </p:nvSpPr>
        <p:spPr>
          <a:xfrm>
            <a:off x="1492898" y="2799184"/>
            <a:ext cx="8061649" cy="501675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   </a:t>
            </a:r>
          </a:p>
          <a:p>
            <a:pPr marL="457200" indent="-457200">
              <a:buFont typeface="+mj-lt"/>
              <a:buAutoNum type="arabicPeriod"/>
            </a:pPr>
            <a:r>
              <a:rPr lang="en-US" sz="2000" dirty="0">
                <a:latin typeface="Arial" panose="020B0604020202020204" pitchFamily="34" charset="0"/>
                <a:cs typeface="Arial" panose="020B0604020202020204" pitchFamily="34" charset="0"/>
              </a:rPr>
              <a:t>   INTRODUCTION</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    PROBLEM STATEMENT</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    OBJECTIVE</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    PLAN OF METHODOLOGY</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    FEATURE SCOPE AND EVALUATION </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    FEATURE SCOPE </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849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EA4A77-AA4F-C5C5-9CA6-85974EE01D90}"/>
              </a:ext>
            </a:extLst>
          </p:cNvPr>
          <p:cNvSpPr txBox="1"/>
          <p:nvPr/>
        </p:nvSpPr>
        <p:spPr>
          <a:xfrm>
            <a:off x="1922106" y="2127380"/>
            <a:ext cx="7613780"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7.  CONCLUSION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8.  REFERENCES</a:t>
            </a:r>
          </a:p>
        </p:txBody>
      </p:sp>
    </p:spTree>
    <p:extLst>
      <p:ext uri="{BB962C8B-B14F-4D97-AF65-F5344CB8AC3E}">
        <p14:creationId xmlns:p14="http://schemas.microsoft.com/office/powerpoint/2010/main" val="381338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E54C-EF6B-ADB2-3E40-DCE67EDF1ED5}"/>
              </a:ext>
            </a:extLst>
          </p:cNvPr>
          <p:cNvSpPr>
            <a:spLocks noGrp="1"/>
          </p:cNvSpPr>
          <p:nvPr>
            <p:ph type="title"/>
          </p:nvPr>
        </p:nvSpPr>
        <p:spPr/>
        <p:txBody>
          <a:bodyPr/>
          <a:lstStyle/>
          <a:p>
            <a:pPr algn="ctr"/>
            <a:r>
              <a:rPr lang="en-US" sz="2400" b="1" dirty="0">
                <a:latin typeface="Arial" panose="020B0604020202020204" pitchFamily="34" charset="0"/>
                <a:cs typeface="Arial" panose="020B0604020202020204" pitchFamily="34" charset="0"/>
              </a:rPr>
              <a:t>INTRODUCTION</a:t>
            </a:r>
          </a:p>
        </p:txBody>
      </p:sp>
      <p:sp>
        <p:nvSpPr>
          <p:cNvPr id="3" name="TextBox 2">
            <a:extLst>
              <a:ext uri="{FF2B5EF4-FFF2-40B4-BE49-F238E27FC236}">
                <a16:creationId xmlns:a16="http://schemas.microsoft.com/office/drawing/2014/main" id="{70BAA9C8-7856-33A8-54DF-D042E55101D7}"/>
              </a:ext>
            </a:extLst>
          </p:cNvPr>
          <p:cNvSpPr txBox="1"/>
          <p:nvPr/>
        </p:nvSpPr>
        <p:spPr>
          <a:xfrm>
            <a:off x="1791478" y="2975414"/>
            <a:ext cx="7903028"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sum of the phenomena and relationship arising from the travel and stay of non residents</a:t>
            </a:r>
          </a:p>
        </p:txBody>
      </p:sp>
      <p:sp>
        <p:nvSpPr>
          <p:cNvPr id="5" name="TextBox 4">
            <a:extLst>
              <a:ext uri="{FF2B5EF4-FFF2-40B4-BE49-F238E27FC236}">
                <a16:creationId xmlns:a16="http://schemas.microsoft.com/office/drawing/2014/main" id="{4A244412-0CDE-E3EF-74C7-D7CF30D7A0CE}"/>
              </a:ext>
            </a:extLst>
          </p:cNvPr>
          <p:cNvSpPr txBox="1"/>
          <p:nvPr/>
        </p:nvSpPr>
        <p:spPr>
          <a:xfrm>
            <a:off x="1707502" y="3960629"/>
            <a:ext cx="7595118"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Tours And Travels Application system provide reservation facility to there customer</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5B72FA7-ECD9-688C-AD4B-8211D8C61AAB}"/>
              </a:ext>
            </a:extLst>
          </p:cNvPr>
          <p:cNvSpPr txBox="1"/>
          <p:nvPr/>
        </p:nvSpPr>
        <p:spPr>
          <a:xfrm>
            <a:off x="1791478" y="5299787"/>
            <a:ext cx="7389844"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Maximize travel policy compliance all areas including best fares,allowances and approval.</a:t>
            </a:r>
          </a:p>
        </p:txBody>
      </p:sp>
    </p:spTree>
    <p:extLst>
      <p:ext uri="{BB962C8B-B14F-4D97-AF65-F5344CB8AC3E}">
        <p14:creationId xmlns:p14="http://schemas.microsoft.com/office/powerpoint/2010/main" val="277146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AB2C-B67D-B326-EF08-BA33CC9F799E}"/>
              </a:ext>
            </a:extLst>
          </p:cNvPr>
          <p:cNvSpPr>
            <a:spLocks noGrp="1"/>
          </p:cNvSpPr>
          <p:nvPr>
            <p:ph type="title"/>
          </p:nvPr>
        </p:nvSpPr>
        <p:spPr/>
        <p:txBody>
          <a:bodyPr/>
          <a:lstStyle/>
          <a:p>
            <a:pPr algn="ctr"/>
            <a:r>
              <a:rPr lang="en-US" sz="2400" dirty="0">
                <a:latin typeface="Arial" panose="020B0604020202020204" pitchFamily="34" charset="0"/>
                <a:cs typeface="Arial" panose="020B0604020202020204" pitchFamily="34" charset="0"/>
              </a:rPr>
              <a:t>PROBLEM STATEMENT</a:t>
            </a:r>
          </a:p>
        </p:txBody>
      </p:sp>
      <p:sp>
        <p:nvSpPr>
          <p:cNvPr id="3" name="TextBox 2">
            <a:extLst>
              <a:ext uri="{FF2B5EF4-FFF2-40B4-BE49-F238E27FC236}">
                <a16:creationId xmlns:a16="http://schemas.microsoft.com/office/drawing/2014/main" id="{598A5049-43DB-E7DE-A1C0-DC2422FCBC24}"/>
              </a:ext>
            </a:extLst>
          </p:cNvPr>
          <p:cNvSpPr txBox="1"/>
          <p:nvPr/>
        </p:nvSpPr>
        <p:spPr>
          <a:xfrm>
            <a:off x="1716506" y="2828835"/>
            <a:ext cx="9254003"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purpose website is established fact that Internet users are increasing today Today  One of the main purposes of the website is to facilitate the offline customer cannot spend their precious time in markets trying to find out the best deal.</a:t>
            </a:r>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DD74D93-FAAA-5E4F-D8E6-D831518E1269}"/>
              </a:ext>
            </a:extLst>
          </p:cNvPr>
          <p:cNvSpPr txBox="1"/>
          <p:nvPr/>
        </p:nvSpPr>
        <p:spPr>
          <a:xfrm>
            <a:off x="1716506" y="4516016"/>
            <a:ext cx="9097674"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Our priority will be our customers and their travels requirements .</a:t>
            </a:r>
          </a:p>
        </p:txBody>
      </p:sp>
      <p:sp>
        <p:nvSpPr>
          <p:cNvPr id="5" name="TextBox 4">
            <a:extLst>
              <a:ext uri="{FF2B5EF4-FFF2-40B4-BE49-F238E27FC236}">
                <a16:creationId xmlns:a16="http://schemas.microsoft.com/office/drawing/2014/main" id="{C6618E12-19EF-F88D-D4F5-EB1DBF388750}"/>
              </a:ext>
            </a:extLst>
          </p:cNvPr>
          <p:cNvSpPr txBox="1"/>
          <p:nvPr/>
        </p:nvSpPr>
        <p:spPr>
          <a:xfrm>
            <a:off x="1716506" y="5271796"/>
            <a:ext cx="7651429"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There will be many users visiting the portal and hence we require a strong and reliable fronted which can withhold the users on our site. </a:t>
            </a:r>
          </a:p>
        </p:txBody>
      </p:sp>
    </p:spTree>
    <p:extLst>
      <p:ext uri="{BB962C8B-B14F-4D97-AF65-F5344CB8AC3E}">
        <p14:creationId xmlns:p14="http://schemas.microsoft.com/office/powerpoint/2010/main" val="45747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0DF8-A960-3315-97B0-163B522299BE}"/>
              </a:ext>
            </a:extLst>
          </p:cNvPr>
          <p:cNvSpPr>
            <a:spLocks noGrp="1"/>
          </p:cNvSpPr>
          <p:nvPr>
            <p:ph type="title"/>
          </p:nvPr>
        </p:nvSpPr>
        <p:spPr/>
        <p:txBody>
          <a:bodyPr/>
          <a:lstStyle/>
          <a:p>
            <a:pPr algn="ctr"/>
            <a:r>
              <a:rPr lang="en-US" sz="2400" dirty="0">
                <a:latin typeface="Arial" panose="020B0604020202020204" pitchFamily="34" charset="0"/>
                <a:cs typeface="Arial" panose="020B0604020202020204" pitchFamily="34" charset="0"/>
              </a:rPr>
              <a:t>OBJECTIVE</a:t>
            </a:r>
          </a:p>
        </p:txBody>
      </p:sp>
      <p:sp>
        <p:nvSpPr>
          <p:cNvPr id="4" name="TextBox 3">
            <a:extLst>
              <a:ext uri="{FF2B5EF4-FFF2-40B4-BE49-F238E27FC236}">
                <a16:creationId xmlns:a16="http://schemas.microsoft.com/office/drawing/2014/main" id="{3720E707-A69F-E03E-03AE-658BA7A57F69}"/>
              </a:ext>
            </a:extLst>
          </p:cNvPr>
          <p:cNvSpPr txBox="1"/>
          <p:nvPr/>
        </p:nvSpPr>
        <p:spPr>
          <a:xfrm>
            <a:off x="1222310" y="3219061"/>
            <a:ext cx="9759821"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Our objective is to offer a variety  of travel services that are sure to match all your priorities.</a:t>
            </a:r>
          </a:p>
        </p:txBody>
      </p:sp>
      <p:sp>
        <p:nvSpPr>
          <p:cNvPr id="5" name="TextBox 4">
            <a:extLst>
              <a:ext uri="{FF2B5EF4-FFF2-40B4-BE49-F238E27FC236}">
                <a16:creationId xmlns:a16="http://schemas.microsoft.com/office/drawing/2014/main" id="{4CBD4A05-6EC8-5C59-92DE-90D56DFF456C}"/>
              </a:ext>
            </a:extLst>
          </p:cNvPr>
          <p:cNvSpPr txBox="1"/>
          <p:nvPr/>
        </p:nvSpPr>
        <p:spPr>
          <a:xfrm>
            <a:off x="1222310" y="4273420"/>
            <a:ext cx="9339943"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Our objective is to globalism, organize, standardize and goal of journey towards perfectionism</a:t>
            </a:r>
          </a:p>
        </p:txBody>
      </p:sp>
      <p:sp>
        <p:nvSpPr>
          <p:cNvPr id="7" name="TextBox 6">
            <a:extLst>
              <a:ext uri="{FF2B5EF4-FFF2-40B4-BE49-F238E27FC236}">
                <a16:creationId xmlns:a16="http://schemas.microsoft.com/office/drawing/2014/main" id="{B5476CBE-2723-F78A-DC62-7C79591805B5}"/>
              </a:ext>
            </a:extLst>
          </p:cNvPr>
          <p:cNvSpPr txBox="1"/>
          <p:nvPr/>
        </p:nvSpPr>
        <p:spPr>
          <a:xfrm>
            <a:off x="1324947" y="5346441"/>
            <a:ext cx="9339943"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Our objective is to make strong relationship with customers so that they can enjoy holiday of their dreams.</a:t>
            </a:r>
          </a:p>
        </p:txBody>
      </p:sp>
    </p:spTree>
    <p:extLst>
      <p:ext uri="{BB962C8B-B14F-4D97-AF65-F5344CB8AC3E}">
        <p14:creationId xmlns:p14="http://schemas.microsoft.com/office/powerpoint/2010/main" val="21038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0B5A-EB75-D169-491A-47B5EF09610E}"/>
              </a:ext>
            </a:extLst>
          </p:cNvPr>
          <p:cNvSpPr>
            <a:spLocks noGrp="1"/>
          </p:cNvSpPr>
          <p:nvPr>
            <p:ph type="title"/>
          </p:nvPr>
        </p:nvSpPr>
        <p:spPr/>
        <p:txBody>
          <a:bodyPr/>
          <a:lstStyle/>
          <a:p>
            <a:pPr algn="ctr"/>
            <a:r>
              <a:rPr lang="en-US" sz="2400" dirty="0">
                <a:latin typeface="Arial" panose="020B0604020202020204" pitchFamily="34" charset="0"/>
                <a:cs typeface="Arial" panose="020B0604020202020204" pitchFamily="34" charset="0"/>
              </a:rPr>
              <a:t>PLAN OF OBJECT METHODOLOGY</a:t>
            </a:r>
          </a:p>
        </p:txBody>
      </p:sp>
      <p:sp>
        <p:nvSpPr>
          <p:cNvPr id="3" name="TextBox 2">
            <a:extLst>
              <a:ext uri="{FF2B5EF4-FFF2-40B4-BE49-F238E27FC236}">
                <a16:creationId xmlns:a16="http://schemas.microsoft.com/office/drawing/2014/main" id="{E2E6B22A-8EDC-95E3-AD7C-E4F8A785278D}"/>
              </a:ext>
            </a:extLst>
          </p:cNvPr>
          <p:cNvSpPr txBox="1"/>
          <p:nvPr/>
        </p:nvSpPr>
        <p:spPr>
          <a:xfrm>
            <a:off x="1343608" y="3508310"/>
            <a:ext cx="8210939"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Making of front end.</a:t>
            </a:r>
          </a:p>
        </p:txBody>
      </p:sp>
      <p:sp>
        <p:nvSpPr>
          <p:cNvPr id="4" name="TextBox 3">
            <a:extLst>
              <a:ext uri="{FF2B5EF4-FFF2-40B4-BE49-F238E27FC236}">
                <a16:creationId xmlns:a16="http://schemas.microsoft.com/office/drawing/2014/main" id="{57EDADAC-5570-604D-B805-AA28D6775F55}"/>
              </a:ext>
            </a:extLst>
          </p:cNvPr>
          <p:cNvSpPr txBox="1"/>
          <p:nvPr/>
        </p:nvSpPr>
        <p:spPr>
          <a:xfrm>
            <a:off x="1343608" y="4142792"/>
            <a:ext cx="731520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Creating various table in database as needed.</a:t>
            </a:r>
          </a:p>
        </p:txBody>
      </p:sp>
      <p:sp>
        <p:nvSpPr>
          <p:cNvPr id="5" name="TextBox 4">
            <a:extLst>
              <a:ext uri="{FF2B5EF4-FFF2-40B4-BE49-F238E27FC236}">
                <a16:creationId xmlns:a16="http://schemas.microsoft.com/office/drawing/2014/main" id="{B4BFB3CC-AF0F-FA25-3D1E-9BD587E7F223}"/>
              </a:ext>
            </a:extLst>
          </p:cNvPr>
          <p:cNvSpPr txBox="1"/>
          <p:nvPr/>
        </p:nvSpPr>
        <p:spPr>
          <a:xfrm>
            <a:off x="1343608" y="4683967"/>
            <a:ext cx="78283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Connection of front end to back end (connection of forms to database).</a:t>
            </a:r>
          </a:p>
        </p:txBody>
      </p:sp>
      <p:sp>
        <p:nvSpPr>
          <p:cNvPr id="6" name="TextBox 5">
            <a:extLst>
              <a:ext uri="{FF2B5EF4-FFF2-40B4-BE49-F238E27FC236}">
                <a16:creationId xmlns:a16="http://schemas.microsoft.com/office/drawing/2014/main" id="{E5A7D1B4-4558-863F-A6EF-EC65760F71BE}"/>
              </a:ext>
            </a:extLst>
          </p:cNvPr>
          <p:cNvSpPr txBox="1"/>
          <p:nvPr/>
        </p:nvSpPr>
        <p:spPr>
          <a:xfrm>
            <a:off x="1343608" y="5374433"/>
            <a:ext cx="794035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Updating of candidates detail by admin.</a:t>
            </a:r>
          </a:p>
        </p:txBody>
      </p:sp>
      <p:sp>
        <p:nvSpPr>
          <p:cNvPr id="7" name="TextBox 6">
            <a:extLst>
              <a:ext uri="{FF2B5EF4-FFF2-40B4-BE49-F238E27FC236}">
                <a16:creationId xmlns:a16="http://schemas.microsoft.com/office/drawing/2014/main" id="{E498FBCE-A77A-482C-2EC0-C5D95A7D44DA}"/>
              </a:ext>
            </a:extLst>
          </p:cNvPr>
          <p:cNvSpPr txBox="1"/>
          <p:nvPr/>
        </p:nvSpPr>
        <p:spPr>
          <a:xfrm>
            <a:off x="1343608" y="6008914"/>
            <a:ext cx="676469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Doing respective jobs.</a:t>
            </a:r>
          </a:p>
        </p:txBody>
      </p:sp>
    </p:spTree>
    <p:extLst>
      <p:ext uri="{BB962C8B-B14F-4D97-AF65-F5344CB8AC3E}">
        <p14:creationId xmlns:p14="http://schemas.microsoft.com/office/powerpoint/2010/main" val="203855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6DFD9B-5202-A754-2A90-6BFE5594AB9D}"/>
              </a:ext>
            </a:extLst>
          </p:cNvPr>
          <p:cNvPicPr>
            <a:picLocks noChangeAspect="1"/>
          </p:cNvPicPr>
          <p:nvPr/>
        </p:nvPicPr>
        <p:blipFill>
          <a:blip r:embed="rId2"/>
          <a:stretch>
            <a:fillRect/>
          </a:stretch>
        </p:blipFill>
        <p:spPr>
          <a:xfrm>
            <a:off x="2083722" y="521718"/>
            <a:ext cx="8024555" cy="5814564"/>
          </a:xfrm>
          <a:prstGeom prst="rect">
            <a:avLst/>
          </a:prstGeom>
        </p:spPr>
      </p:pic>
    </p:spTree>
    <p:extLst>
      <p:ext uri="{BB962C8B-B14F-4D97-AF65-F5344CB8AC3E}">
        <p14:creationId xmlns:p14="http://schemas.microsoft.com/office/powerpoint/2010/main" val="7001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FB61FE0-2D7B-F43C-58D4-2CB73145965D}"/>
              </a:ext>
            </a:extLst>
          </p:cNvPr>
          <p:cNvCxnSpPr/>
          <p:nvPr/>
        </p:nvCxnSpPr>
        <p:spPr>
          <a:xfrm>
            <a:off x="2715208" y="261257"/>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21A53FF-0FC0-9184-40C0-AD651D91BB84}"/>
              </a:ext>
            </a:extLst>
          </p:cNvPr>
          <p:cNvPicPr>
            <a:picLocks noChangeAspect="1"/>
          </p:cNvPicPr>
          <p:nvPr/>
        </p:nvPicPr>
        <p:blipFill>
          <a:blip r:embed="rId2"/>
          <a:stretch>
            <a:fillRect/>
          </a:stretch>
        </p:blipFill>
        <p:spPr>
          <a:xfrm>
            <a:off x="3828853" y="735096"/>
            <a:ext cx="4534293" cy="5387807"/>
          </a:xfrm>
          <a:prstGeom prst="rect">
            <a:avLst/>
          </a:prstGeom>
        </p:spPr>
      </p:pic>
      <p:sp>
        <p:nvSpPr>
          <p:cNvPr id="2" name="TextBox 1">
            <a:extLst>
              <a:ext uri="{FF2B5EF4-FFF2-40B4-BE49-F238E27FC236}">
                <a16:creationId xmlns:a16="http://schemas.microsoft.com/office/drawing/2014/main" id="{373FAFC9-126A-4A36-2875-59F98ED22BBE}"/>
              </a:ext>
            </a:extLst>
          </p:cNvPr>
          <p:cNvSpPr txBox="1"/>
          <p:nvPr/>
        </p:nvSpPr>
        <p:spPr>
          <a:xfrm>
            <a:off x="3828853" y="6223519"/>
            <a:ext cx="3984171"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Fig-System Diagram</a:t>
            </a:r>
          </a:p>
        </p:txBody>
      </p:sp>
    </p:spTree>
    <p:extLst>
      <p:ext uri="{BB962C8B-B14F-4D97-AF65-F5344CB8AC3E}">
        <p14:creationId xmlns:p14="http://schemas.microsoft.com/office/powerpoint/2010/main" val="1345481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{C6C835C8-86DC-4F65-B0D0-EAF531225E14}tf02900722</Template>
  <TotalTime>299</TotalTime>
  <Words>521</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Ion Boardroom</vt:lpstr>
      <vt:lpstr>Tours And Travels Application</vt:lpstr>
      <vt:lpstr>CONTENTS</vt:lpstr>
      <vt:lpstr>PowerPoint Presentation</vt:lpstr>
      <vt:lpstr>INTRODUCTION</vt:lpstr>
      <vt:lpstr>PROBLEM STATEMENT</vt:lpstr>
      <vt:lpstr>OBJECTIVE</vt:lpstr>
      <vt:lpstr>PLAN OF OBJECT METHODOLOGY</vt:lpstr>
      <vt:lpstr>PowerPoint Presentation</vt:lpstr>
      <vt:lpstr>PowerPoint Presentation</vt:lpstr>
      <vt:lpstr>PowerPoint Presentation</vt:lpstr>
      <vt:lpstr>MEASURES OF UNIQUENESS</vt:lpstr>
      <vt:lpstr>FUTURE SCOPE AND EVALUATION</vt:lpstr>
      <vt:lpstr>FETURE SCOPE</vt:lpstr>
      <vt:lpstr>CONCLUSION</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Tours And Travel  Application</dc:title>
  <dc:creator>abhijitgaikwad360@gmail.com</dc:creator>
  <cp:lastModifiedBy>abhijitgaikwad360@gmail.com</cp:lastModifiedBy>
  <cp:revision>31</cp:revision>
  <dcterms:created xsi:type="dcterms:W3CDTF">2023-03-09T07:02:08Z</dcterms:created>
  <dcterms:modified xsi:type="dcterms:W3CDTF">2023-03-13T03:50:23Z</dcterms:modified>
</cp:coreProperties>
</file>