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DA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55" y="1828"/>
            <a:ext cx="17127780" cy="102970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31" y="7425659"/>
            <a:ext cx="439073" cy="64266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277553" y="6132456"/>
            <a:ext cx="1343660" cy="2146935"/>
          </a:xfrm>
          <a:custGeom>
            <a:avLst/>
            <a:gdLst/>
            <a:ahLst/>
            <a:cxnLst/>
            <a:rect l="l" t="t" r="r" b="b"/>
            <a:pathLst>
              <a:path w="1343659" h="2146934">
                <a:moveTo>
                  <a:pt x="0" y="1899966"/>
                </a:moveTo>
                <a:lnTo>
                  <a:pt x="156874" y="1657436"/>
                </a:lnTo>
                <a:lnTo>
                  <a:pt x="191054" y="1604027"/>
                </a:lnTo>
                <a:lnTo>
                  <a:pt x="301479" y="1654809"/>
                </a:lnTo>
                <a:lnTo>
                  <a:pt x="304108" y="1656560"/>
                </a:lnTo>
                <a:lnTo>
                  <a:pt x="180537" y="1869322"/>
                </a:lnTo>
                <a:lnTo>
                  <a:pt x="0" y="1899966"/>
                </a:lnTo>
                <a:close/>
              </a:path>
              <a:path w="1343659" h="2146934">
                <a:moveTo>
                  <a:pt x="1206795" y="2146876"/>
                </a:moveTo>
                <a:lnTo>
                  <a:pt x="1096370" y="1732735"/>
                </a:lnTo>
                <a:lnTo>
                  <a:pt x="1223447" y="1699464"/>
                </a:lnTo>
                <a:lnTo>
                  <a:pt x="1226952" y="1708219"/>
                </a:lnTo>
                <a:lnTo>
                  <a:pt x="1325985" y="2017293"/>
                </a:lnTo>
                <a:lnTo>
                  <a:pt x="1338254" y="2065449"/>
                </a:lnTo>
                <a:lnTo>
                  <a:pt x="1343512" y="2089965"/>
                </a:lnTo>
                <a:lnTo>
                  <a:pt x="1206795" y="2146876"/>
                </a:lnTo>
                <a:close/>
              </a:path>
              <a:path w="1343659" h="2146934">
                <a:moveTo>
                  <a:pt x="536353" y="753857"/>
                </a:moveTo>
                <a:lnTo>
                  <a:pt x="390872" y="35897"/>
                </a:lnTo>
                <a:lnTo>
                  <a:pt x="441484" y="9740"/>
                </a:lnTo>
                <a:lnTo>
                  <a:pt x="454465" y="2777"/>
                </a:lnTo>
                <a:lnTo>
                  <a:pt x="459231" y="0"/>
                </a:lnTo>
                <a:lnTo>
                  <a:pt x="487842" y="42519"/>
                </a:lnTo>
                <a:lnTo>
                  <a:pt x="517150" y="84710"/>
                </a:lnTo>
                <a:lnTo>
                  <a:pt x="547158" y="126573"/>
                </a:lnTo>
                <a:lnTo>
                  <a:pt x="577869" y="168107"/>
                </a:lnTo>
                <a:lnTo>
                  <a:pt x="609285" y="209313"/>
                </a:lnTo>
                <a:lnTo>
                  <a:pt x="641411" y="250191"/>
                </a:lnTo>
                <a:lnTo>
                  <a:pt x="674249" y="290740"/>
                </a:lnTo>
                <a:lnTo>
                  <a:pt x="707802" y="330961"/>
                </a:lnTo>
                <a:lnTo>
                  <a:pt x="742073" y="370854"/>
                </a:lnTo>
                <a:lnTo>
                  <a:pt x="777066" y="410418"/>
                </a:lnTo>
                <a:lnTo>
                  <a:pt x="812782" y="449654"/>
                </a:lnTo>
                <a:lnTo>
                  <a:pt x="849226" y="488562"/>
                </a:lnTo>
                <a:lnTo>
                  <a:pt x="536353" y="753857"/>
                </a:lnTo>
                <a:close/>
              </a:path>
              <a:path w="1343659" h="2146934">
                <a:moveTo>
                  <a:pt x="691475" y="1513846"/>
                </a:moveTo>
                <a:lnTo>
                  <a:pt x="546870" y="806392"/>
                </a:lnTo>
                <a:lnTo>
                  <a:pt x="623116" y="742476"/>
                </a:lnTo>
                <a:lnTo>
                  <a:pt x="730037" y="940352"/>
                </a:lnTo>
                <a:lnTo>
                  <a:pt x="728284" y="967495"/>
                </a:lnTo>
                <a:lnTo>
                  <a:pt x="691475" y="1513846"/>
                </a:lnTo>
                <a:close/>
              </a:path>
              <a:path w="1343659" h="2146934">
                <a:moveTo>
                  <a:pt x="1042034" y="1505965"/>
                </a:moveTo>
                <a:lnTo>
                  <a:pt x="987697" y="967495"/>
                </a:lnTo>
                <a:lnTo>
                  <a:pt x="985068" y="940352"/>
                </a:lnTo>
                <a:lnTo>
                  <a:pt x="1070954" y="762613"/>
                </a:lnTo>
                <a:lnTo>
                  <a:pt x="1120032" y="806391"/>
                </a:lnTo>
                <a:lnTo>
                  <a:pt x="1042034" y="1505965"/>
                </a:lnTo>
                <a:close/>
              </a:path>
              <a:path w="1343659" h="2146934">
                <a:moveTo>
                  <a:pt x="1125291" y="753857"/>
                </a:moveTo>
                <a:lnTo>
                  <a:pt x="850979" y="487687"/>
                </a:lnTo>
                <a:lnTo>
                  <a:pt x="851856" y="486811"/>
                </a:lnTo>
                <a:lnTo>
                  <a:pt x="852732" y="486811"/>
                </a:lnTo>
                <a:lnTo>
                  <a:pt x="852732" y="485936"/>
                </a:lnTo>
                <a:lnTo>
                  <a:pt x="854485" y="483310"/>
                </a:lnTo>
                <a:lnTo>
                  <a:pt x="855361" y="481558"/>
                </a:lnTo>
                <a:lnTo>
                  <a:pt x="857114" y="479807"/>
                </a:lnTo>
                <a:lnTo>
                  <a:pt x="885730" y="440711"/>
                </a:lnTo>
                <a:lnTo>
                  <a:pt x="913734" y="400790"/>
                </a:lnTo>
                <a:lnTo>
                  <a:pt x="941121" y="360043"/>
                </a:lnTo>
                <a:lnTo>
                  <a:pt x="967889" y="318472"/>
                </a:lnTo>
                <a:lnTo>
                  <a:pt x="994032" y="276076"/>
                </a:lnTo>
                <a:lnTo>
                  <a:pt x="1019546" y="232855"/>
                </a:lnTo>
                <a:lnTo>
                  <a:pt x="1044429" y="188810"/>
                </a:lnTo>
                <a:lnTo>
                  <a:pt x="1068676" y="143939"/>
                </a:lnTo>
                <a:lnTo>
                  <a:pt x="1092283" y="98243"/>
                </a:lnTo>
                <a:lnTo>
                  <a:pt x="1115245" y="51723"/>
                </a:lnTo>
                <a:lnTo>
                  <a:pt x="1137560" y="4377"/>
                </a:lnTo>
                <a:lnTo>
                  <a:pt x="1138436" y="5253"/>
                </a:lnTo>
                <a:lnTo>
                  <a:pt x="1141677" y="5253"/>
                </a:lnTo>
                <a:lnTo>
                  <a:pt x="1204166" y="42026"/>
                </a:lnTo>
                <a:lnTo>
                  <a:pt x="1125291" y="753857"/>
                </a:lnTo>
                <a:close/>
              </a:path>
              <a:path w="1343659" h="2146934">
                <a:moveTo>
                  <a:pt x="1141677" y="5253"/>
                </a:moveTo>
                <a:lnTo>
                  <a:pt x="1139313" y="5253"/>
                </a:lnTo>
                <a:lnTo>
                  <a:pt x="1140189" y="4377"/>
                </a:lnTo>
                <a:lnTo>
                  <a:pt x="1141677" y="5253"/>
                </a:lnTo>
                <a:close/>
              </a:path>
            </a:pathLst>
          </a:custGeom>
          <a:solidFill>
            <a:srgbClr val="65CA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07111" y="7724226"/>
            <a:ext cx="461009" cy="47625"/>
          </a:xfrm>
          <a:custGeom>
            <a:avLst/>
            <a:gdLst/>
            <a:ahLst/>
            <a:cxnLst/>
            <a:rect l="l" t="t" r="r" b="b"/>
            <a:pathLst>
              <a:path w="461009" h="47625">
                <a:moveTo>
                  <a:pt x="62223" y="47279"/>
                </a:moveTo>
                <a:lnTo>
                  <a:pt x="45106" y="45801"/>
                </a:lnTo>
                <a:lnTo>
                  <a:pt x="29140" y="43995"/>
                </a:lnTo>
                <a:lnTo>
                  <a:pt x="14159" y="41861"/>
                </a:lnTo>
                <a:lnTo>
                  <a:pt x="0" y="39399"/>
                </a:lnTo>
                <a:lnTo>
                  <a:pt x="48640" y="31369"/>
                </a:lnTo>
                <a:lnTo>
                  <a:pt x="95965" y="24405"/>
                </a:lnTo>
                <a:lnTo>
                  <a:pt x="141976" y="18591"/>
                </a:lnTo>
                <a:lnTo>
                  <a:pt x="186672" y="14008"/>
                </a:lnTo>
                <a:lnTo>
                  <a:pt x="241228" y="9302"/>
                </a:lnTo>
                <a:lnTo>
                  <a:pt x="304985" y="5253"/>
                </a:lnTo>
                <a:lnTo>
                  <a:pt x="425051" y="0"/>
                </a:lnTo>
                <a:lnTo>
                  <a:pt x="448714" y="4596"/>
                </a:lnTo>
                <a:lnTo>
                  <a:pt x="460546" y="9193"/>
                </a:lnTo>
                <a:lnTo>
                  <a:pt x="460546" y="13789"/>
                </a:lnTo>
                <a:lnTo>
                  <a:pt x="448714" y="18386"/>
                </a:lnTo>
                <a:lnTo>
                  <a:pt x="372906" y="21122"/>
                </a:lnTo>
                <a:lnTo>
                  <a:pt x="338042" y="22695"/>
                </a:lnTo>
                <a:lnTo>
                  <a:pt x="275571" y="25992"/>
                </a:lnTo>
                <a:lnTo>
                  <a:pt x="221672" y="29932"/>
                </a:lnTo>
                <a:lnTo>
                  <a:pt x="152191" y="36813"/>
                </a:lnTo>
                <a:lnTo>
                  <a:pt x="84544" y="44338"/>
                </a:lnTo>
                <a:lnTo>
                  <a:pt x="62223" y="47279"/>
                </a:lnTo>
                <a:close/>
              </a:path>
            </a:pathLst>
          </a:custGeom>
          <a:solidFill>
            <a:srgbClr val="FA8E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911221" y="4353315"/>
            <a:ext cx="2256790" cy="3856354"/>
          </a:xfrm>
          <a:custGeom>
            <a:avLst/>
            <a:gdLst/>
            <a:ahLst/>
            <a:cxnLst/>
            <a:rect l="l" t="t" r="r" b="b"/>
            <a:pathLst>
              <a:path w="2256790" h="3856354">
                <a:moveTo>
                  <a:pt x="0" y="3376164"/>
                </a:moveTo>
                <a:lnTo>
                  <a:pt x="520" y="3360062"/>
                </a:lnTo>
                <a:lnTo>
                  <a:pt x="876" y="3341908"/>
                </a:lnTo>
                <a:lnTo>
                  <a:pt x="1232" y="3321619"/>
                </a:lnTo>
                <a:lnTo>
                  <a:pt x="1752" y="3299115"/>
                </a:lnTo>
                <a:lnTo>
                  <a:pt x="1752" y="3256212"/>
                </a:lnTo>
                <a:lnTo>
                  <a:pt x="13583" y="3255706"/>
                </a:lnTo>
                <a:lnTo>
                  <a:pt x="30396" y="3255336"/>
                </a:lnTo>
                <a:lnTo>
                  <a:pt x="49077" y="3255336"/>
                </a:lnTo>
                <a:lnTo>
                  <a:pt x="71727" y="3254830"/>
                </a:lnTo>
                <a:lnTo>
                  <a:pt x="106481" y="3254461"/>
                </a:lnTo>
                <a:lnTo>
                  <a:pt x="149863" y="3254461"/>
                </a:lnTo>
                <a:lnTo>
                  <a:pt x="108604" y="3244447"/>
                </a:lnTo>
                <a:lnTo>
                  <a:pt x="34630" y="3227373"/>
                </a:lnTo>
                <a:lnTo>
                  <a:pt x="1752" y="3220314"/>
                </a:lnTo>
                <a:lnTo>
                  <a:pt x="1601" y="3184512"/>
                </a:lnTo>
                <a:lnTo>
                  <a:pt x="1204" y="3147971"/>
                </a:lnTo>
                <a:lnTo>
                  <a:pt x="643" y="3110609"/>
                </a:lnTo>
                <a:lnTo>
                  <a:pt x="0" y="3072344"/>
                </a:lnTo>
                <a:lnTo>
                  <a:pt x="19280" y="3072344"/>
                </a:lnTo>
                <a:lnTo>
                  <a:pt x="275187" y="3131883"/>
                </a:lnTo>
                <a:lnTo>
                  <a:pt x="469197" y="3370911"/>
                </a:lnTo>
                <a:lnTo>
                  <a:pt x="120066" y="3370911"/>
                </a:lnTo>
                <a:lnTo>
                  <a:pt x="0" y="3376164"/>
                </a:lnTo>
                <a:close/>
              </a:path>
              <a:path w="2256790" h="3856354">
                <a:moveTo>
                  <a:pt x="127077" y="3720259"/>
                </a:moveTo>
                <a:lnTo>
                  <a:pt x="70015" y="3717058"/>
                </a:lnTo>
                <a:lnTo>
                  <a:pt x="44622" y="3679984"/>
                </a:lnTo>
                <a:lnTo>
                  <a:pt x="30646" y="3612826"/>
                </a:lnTo>
                <a:lnTo>
                  <a:pt x="24538" y="3582797"/>
                </a:lnTo>
                <a:lnTo>
                  <a:pt x="136717" y="3551277"/>
                </a:lnTo>
                <a:lnTo>
                  <a:pt x="17527" y="3546899"/>
                </a:lnTo>
                <a:lnTo>
                  <a:pt x="10982" y="3508483"/>
                </a:lnTo>
                <a:lnTo>
                  <a:pt x="5915" y="3475978"/>
                </a:lnTo>
                <a:lnTo>
                  <a:pt x="2492" y="3449383"/>
                </a:lnTo>
                <a:lnTo>
                  <a:pt x="876" y="3428698"/>
                </a:lnTo>
                <a:lnTo>
                  <a:pt x="369" y="3422637"/>
                </a:lnTo>
                <a:lnTo>
                  <a:pt x="109" y="3415017"/>
                </a:lnTo>
                <a:lnTo>
                  <a:pt x="0" y="3395426"/>
                </a:lnTo>
                <a:lnTo>
                  <a:pt x="33056" y="3393607"/>
                </a:lnTo>
                <a:lnTo>
                  <a:pt x="143728" y="3389298"/>
                </a:lnTo>
                <a:lnTo>
                  <a:pt x="155560" y="3384701"/>
                </a:lnTo>
                <a:lnTo>
                  <a:pt x="155560" y="3380105"/>
                </a:lnTo>
                <a:lnTo>
                  <a:pt x="143728" y="3375508"/>
                </a:lnTo>
                <a:lnTo>
                  <a:pt x="120066" y="3370911"/>
                </a:lnTo>
                <a:lnTo>
                  <a:pt x="469197" y="3370911"/>
                </a:lnTo>
                <a:lnTo>
                  <a:pt x="523207" y="3437454"/>
                </a:lnTo>
                <a:lnTo>
                  <a:pt x="366332" y="3679984"/>
                </a:lnTo>
                <a:lnTo>
                  <a:pt x="127077" y="3720259"/>
                </a:lnTo>
                <a:close/>
              </a:path>
              <a:path w="2256790" h="3856354">
                <a:moveTo>
                  <a:pt x="2256716" y="3855971"/>
                </a:moveTo>
                <a:lnTo>
                  <a:pt x="1693194" y="3797309"/>
                </a:lnTo>
                <a:lnTo>
                  <a:pt x="1594162" y="3488236"/>
                </a:lnTo>
                <a:lnTo>
                  <a:pt x="1982404" y="3413813"/>
                </a:lnTo>
                <a:lnTo>
                  <a:pt x="2000973" y="3410872"/>
                </a:lnTo>
                <a:lnTo>
                  <a:pt x="2018556" y="3409982"/>
                </a:lnTo>
                <a:lnTo>
                  <a:pt x="2035152" y="3411227"/>
                </a:lnTo>
                <a:lnTo>
                  <a:pt x="2085161" y="3429245"/>
                </a:lnTo>
                <a:lnTo>
                  <a:pt x="2131615" y="3475394"/>
                </a:lnTo>
                <a:lnTo>
                  <a:pt x="2146323" y="3513043"/>
                </a:lnTo>
                <a:lnTo>
                  <a:pt x="2162394" y="3557404"/>
                </a:lnTo>
                <a:lnTo>
                  <a:pt x="2179853" y="3608479"/>
                </a:lnTo>
                <a:lnTo>
                  <a:pt x="2198724" y="3666266"/>
                </a:lnTo>
                <a:lnTo>
                  <a:pt x="2219031" y="3730766"/>
                </a:lnTo>
                <a:lnTo>
                  <a:pt x="2228370" y="3761780"/>
                </a:lnTo>
                <a:lnTo>
                  <a:pt x="2237873" y="3793040"/>
                </a:lnTo>
                <a:lnTo>
                  <a:pt x="2247377" y="3824465"/>
                </a:lnTo>
                <a:lnTo>
                  <a:pt x="2256716" y="3855971"/>
                </a:lnTo>
                <a:close/>
              </a:path>
              <a:path w="2256790" h="3856354">
                <a:moveTo>
                  <a:pt x="2123243" y="564735"/>
                </a:moveTo>
                <a:lnTo>
                  <a:pt x="418040" y="564735"/>
                </a:lnTo>
                <a:lnTo>
                  <a:pt x="418145" y="562108"/>
                </a:lnTo>
                <a:lnTo>
                  <a:pt x="418249" y="559482"/>
                </a:lnTo>
                <a:lnTo>
                  <a:pt x="418328" y="557526"/>
                </a:lnTo>
                <a:lnTo>
                  <a:pt x="419026" y="550398"/>
                </a:lnTo>
                <a:lnTo>
                  <a:pt x="419889" y="543435"/>
                </a:lnTo>
                <a:lnTo>
                  <a:pt x="420669" y="536718"/>
                </a:lnTo>
                <a:lnTo>
                  <a:pt x="449809" y="467768"/>
                </a:lnTo>
                <a:lnTo>
                  <a:pt x="462818" y="431815"/>
                </a:lnTo>
                <a:lnTo>
                  <a:pt x="475006" y="394877"/>
                </a:lnTo>
                <a:lnTo>
                  <a:pt x="488152" y="349648"/>
                </a:lnTo>
                <a:lnTo>
                  <a:pt x="499983" y="303258"/>
                </a:lnTo>
                <a:lnTo>
                  <a:pt x="510500" y="255699"/>
                </a:lnTo>
                <a:lnTo>
                  <a:pt x="519702" y="206960"/>
                </a:lnTo>
                <a:lnTo>
                  <a:pt x="527589" y="157031"/>
                </a:lnTo>
                <a:lnTo>
                  <a:pt x="534162" y="105901"/>
                </a:lnTo>
                <a:lnTo>
                  <a:pt x="539420" y="53561"/>
                </a:lnTo>
                <a:lnTo>
                  <a:pt x="543364" y="0"/>
                </a:lnTo>
                <a:lnTo>
                  <a:pt x="598998" y="7992"/>
                </a:lnTo>
                <a:lnTo>
                  <a:pt x="654421" y="15185"/>
                </a:lnTo>
                <a:lnTo>
                  <a:pt x="709634" y="21622"/>
                </a:lnTo>
                <a:lnTo>
                  <a:pt x="764636" y="27345"/>
                </a:lnTo>
                <a:lnTo>
                  <a:pt x="819429" y="32395"/>
                </a:lnTo>
                <a:lnTo>
                  <a:pt x="823810" y="33271"/>
                </a:lnTo>
                <a:lnTo>
                  <a:pt x="828192" y="33271"/>
                </a:lnTo>
                <a:lnTo>
                  <a:pt x="832574" y="34147"/>
                </a:lnTo>
                <a:lnTo>
                  <a:pt x="884461" y="38038"/>
                </a:lnTo>
                <a:lnTo>
                  <a:pt x="936122" y="41252"/>
                </a:lnTo>
                <a:lnTo>
                  <a:pt x="987562" y="43790"/>
                </a:lnTo>
                <a:lnTo>
                  <a:pt x="1038783" y="45655"/>
                </a:lnTo>
                <a:lnTo>
                  <a:pt x="1089788" y="46850"/>
                </a:lnTo>
                <a:lnTo>
                  <a:pt x="1140578" y="47377"/>
                </a:lnTo>
                <a:lnTo>
                  <a:pt x="1736794" y="47377"/>
                </a:lnTo>
                <a:lnTo>
                  <a:pt x="1737745" y="65044"/>
                </a:lnTo>
                <a:lnTo>
                  <a:pt x="1743007" y="124472"/>
                </a:lnTo>
                <a:lnTo>
                  <a:pt x="1750174" y="180910"/>
                </a:lnTo>
                <a:lnTo>
                  <a:pt x="1759248" y="234355"/>
                </a:lnTo>
                <a:lnTo>
                  <a:pt x="1770234" y="284810"/>
                </a:lnTo>
                <a:lnTo>
                  <a:pt x="1783134" y="332272"/>
                </a:lnTo>
                <a:lnTo>
                  <a:pt x="1797951" y="376743"/>
                </a:lnTo>
                <a:lnTo>
                  <a:pt x="1814689" y="418223"/>
                </a:lnTo>
                <a:lnTo>
                  <a:pt x="1833349" y="456711"/>
                </a:lnTo>
                <a:lnTo>
                  <a:pt x="1853936" y="492208"/>
                </a:lnTo>
                <a:lnTo>
                  <a:pt x="1876452" y="524713"/>
                </a:lnTo>
                <a:lnTo>
                  <a:pt x="1900900" y="554227"/>
                </a:lnTo>
                <a:lnTo>
                  <a:pt x="1904406" y="555102"/>
                </a:lnTo>
                <a:lnTo>
                  <a:pt x="1907911" y="555102"/>
                </a:lnTo>
                <a:lnTo>
                  <a:pt x="1911417" y="555978"/>
                </a:lnTo>
                <a:lnTo>
                  <a:pt x="2116449" y="555978"/>
                </a:lnTo>
                <a:lnTo>
                  <a:pt x="2123243" y="564735"/>
                </a:lnTo>
                <a:close/>
              </a:path>
              <a:path w="2256790" h="3856354">
                <a:moveTo>
                  <a:pt x="1736794" y="47377"/>
                </a:moveTo>
                <a:lnTo>
                  <a:pt x="1140578" y="47377"/>
                </a:lnTo>
                <a:lnTo>
                  <a:pt x="1191158" y="47240"/>
                </a:lnTo>
                <a:lnTo>
                  <a:pt x="1241530" y="46440"/>
                </a:lnTo>
                <a:lnTo>
                  <a:pt x="1291696" y="44981"/>
                </a:lnTo>
                <a:lnTo>
                  <a:pt x="1341659" y="42866"/>
                </a:lnTo>
                <a:lnTo>
                  <a:pt x="1391422" y="40096"/>
                </a:lnTo>
                <a:lnTo>
                  <a:pt x="1440987" y="36675"/>
                </a:lnTo>
                <a:lnTo>
                  <a:pt x="1490358" y="32606"/>
                </a:lnTo>
                <a:lnTo>
                  <a:pt x="1539536" y="27890"/>
                </a:lnTo>
                <a:lnTo>
                  <a:pt x="1588526" y="22531"/>
                </a:lnTo>
                <a:lnTo>
                  <a:pt x="1637329" y="16532"/>
                </a:lnTo>
                <a:lnTo>
                  <a:pt x="1685947" y="9895"/>
                </a:lnTo>
                <a:lnTo>
                  <a:pt x="1734385" y="2623"/>
                </a:lnTo>
                <a:lnTo>
                  <a:pt x="1736218" y="36675"/>
                </a:lnTo>
                <a:lnTo>
                  <a:pt x="1736291" y="38038"/>
                </a:lnTo>
                <a:lnTo>
                  <a:pt x="1736402" y="40096"/>
                </a:lnTo>
                <a:lnTo>
                  <a:pt x="1736464" y="41252"/>
                </a:lnTo>
                <a:lnTo>
                  <a:pt x="1736551" y="42866"/>
                </a:lnTo>
                <a:lnTo>
                  <a:pt x="1736665" y="44981"/>
                </a:lnTo>
                <a:lnTo>
                  <a:pt x="1736786" y="47240"/>
                </a:lnTo>
                <a:lnTo>
                  <a:pt x="1736794" y="47377"/>
                </a:lnTo>
                <a:close/>
              </a:path>
              <a:path w="2256790" h="3856354">
                <a:moveTo>
                  <a:pt x="1171739" y="1624164"/>
                </a:moveTo>
                <a:lnTo>
                  <a:pt x="1160346" y="1624164"/>
                </a:lnTo>
                <a:lnTo>
                  <a:pt x="1153116" y="1624028"/>
                </a:lnTo>
                <a:lnTo>
                  <a:pt x="1138656" y="1623426"/>
                </a:lnTo>
                <a:lnTo>
                  <a:pt x="1125627" y="1623179"/>
                </a:lnTo>
                <a:lnTo>
                  <a:pt x="1130145" y="1623179"/>
                </a:lnTo>
                <a:lnTo>
                  <a:pt x="1100752" y="1620662"/>
                </a:lnTo>
                <a:lnTo>
                  <a:pt x="1048243" y="1615299"/>
                </a:lnTo>
                <a:lnTo>
                  <a:pt x="998108" y="1607634"/>
                </a:lnTo>
                <a:lnTo>
                  <a:pt x="950257" y="1597653"/>
                </a:lnTo>
                <a:lnTo>
                  <a:pt x="904720" y="1585360"/>
                </a:lnTo>
                <a:lnTo>
                  <a:pt x="861492" y="1570754"/>
                </a:lnTo>
                <a:lnTo>
                  <a:pt x="855362" y="1569004"/>
                </a:lnTo>
                <a:lnTo>
                  <a:pt x="794533" y="1541308"/>
                </a:lnTo>
                <a:lnTo>
                  <a:pt x="749350" y="1515413"/>
                </a:lnTo>
                <a:lnTo>
                  <a:pt x="707543" y="1486053"/>
                </a:lnTo>
                <a:lnTo>
                  <a:pt x="669111" y="1453211"/>
                </a:lnTo>
                <a:lnTo>
                  <a:pt x="634055" y="1416875"/>
                </a:lnTo>
                <a:lnTo>
                  <a:pt x="602375" y="1377029"/>
                </a:lnTo>
                <a:lnTo>
                  <a:pt x="574071" y="1333659"/>
                </a:lnTo>
                <a:lnTo>
                  <a:pt x="549143" y="1286751"/>
                </a:lnTo>
                <a:lnTo>
                  <a:pt x="527589" y="1236289"/>
                </a:lnTo>
                <a:lnTo>
                  <a:pt x="505242" y="1167449"/>
                </a:lnTo>
                <a:lnTo>
                  <a:pt x="488152" y="1092698"/>
                </a:lnTo>
                <a:lnTo>
                  <a:pt x="487275" y="1090946"/>
                </a:lnTo>
                <a:lnTo>
                  <a:pt x="487275" y="1090071"/>
                </a:lnTo>
                <a:lnTo>
                  <a:pt x="486399" y="1088320"/>
                </a:lnTo>
                <a:lnTo>
                  <a:pt x="482893" y="1088320"/>
                </a:lnTo>
                <a:lnTo>
                  <a:pt x="446446" y="1085037"/>
                </a:lnTo>
                <a:lnTo>
                  <a:pt x="409828" y="1073436"/>
                </a:lnTo>
                <a:lnTo>
                  <a:pt x="373015" y="1053516"/>
                </a:lnTo>
                <a:lnTo>
                  <a:pt x="335984" y="1025280"/>
                </a:lnTo>
                <a:lnTo>
                  <a:pt x="298708" y="988725"/>
                </a:lnTo>
                <a:lnTo>
                  <a:pt x="261166" y="943853"/>
                </a:lnTo>
                <a:lnTo>
                  <a:pt x="220052" y="887215"/>
                </a:lnTo>
                <a:lnTo>
                  <a:pt x="188235" y="835998"/>
                </a:lnTo>
                <a:lnTo>
                  <a:pt x="165758" y="790160"/>
                </a:lnTo>
                <a:lnTo>
                  <a:pt x="152661" y="749661"/>
                </a:lnTo>
                <a:lnTo>
                  <a:pt x="149078" y="715330"/>
                </a:lnTo>
                <a:lnTo>
                  <a:pt x="148987" y="714456"/>
                </a:lnTo>
                <a:lnTo>
                  <a:pt x="151732" y="676081"/>
                </a:lnTo>
                <a:lnTo>
                  <a:pt x="170555" y="605244"/>
                </a:lnTo>
                <a:lnTo>
                  <a:pt x="191930" y="565611"/>
                </a:lnTo>
                <a:lnTo>
                  <a:pt x="195436" y="562108"/>
                </a:lnTo>
                <a:lnTo>
                  <a:pt x="214739" y="540110"/>
                </a:lnTo>
                <a:lnTo>
                  <a:pt x="217767" y="536718"/>
                </a:lnTo>
                <a:lnTo>
                  <a:pt x="242104" y="518768"/>
                </a:lnTo>
                <a:lnTo>
                  <a:pt x="268889" y="507933"/>
                </a:lnTo>
                <a:lnTo>
                  <a:pt x="297974" y="504321"/>
                </a:lnTo>
                <a:lnTo>
                  <a:pt x="316557" y="505785"/>
                </a:lnTo>
                <a:lnTo>
                  <a:pt x="355036" y="517250"/>
                </a:lnTo>
                <a:lnTo>
                  <a:pt x="392734" y="540110"/>
                </a:lnTo>
                <a:lnTo>
                  <a:pt x="411029" y="557730"/>
                </a:lnTo>
                <a:lnTo>
                  <a:pt x="413658" y="559482"/>
                </a:lnTo>
                <a:lnTo>
                  <a:pt x="416287" y="562108"/>
                </a:lnTo>
                <a:lnTo>
                  <a:pt x="418040" y="564735"/>
                </a:lnTo>
                <a:lnTo>
                  <a:pt x="2123243" y="564735"/>
                </a:lnTo>
                <a:lnTo>
                  <a:pt x="2147509" y="606118"/>
                </a:lnTo>
                <a:lnTo>
                  <a:pt x="2166270" y="676081"/>
                </a:lnTo>
                <a:lnTo>
                  <a:pt x="2169014" y="714456"/>
                </a:lnTo>
                <a:lnTo>
                  <a:pt x="2169077" y="715330"/>
                </a:lnTo>
                <a:lnTo>
                  <a:pt x="2165494" y="749661"/>
                </a:lnTo>
                <a:lnTo>
                  <a:pt x="2165403" y="750535"/>
                </a:lnTo>
                <a:lnTo>
                  <a:pt x="2152306" y="791034"/>
                </a:lnTo>
                <a:lnTo>
                  <a:pt x="2129829" y="836872"/>
                </a:lnTo>
                <a:lnTo>
                  <a:pt x="2098012" y="888089"/>
                </a:lnTo>
                <a:lnTo>
                  <a:pt x="2056899" y="944727"/>
                </a:lnTo>
                <a:lnTo>
                  <a:pt x="2016949" y="992098"/>
                </a:lnTo>
                <a:lnTo>
                  <a:pt x="1977084" y="1030140"/>
                </a:lnTo>
                <a:lnTo>
                  <a:pt x="1937387" y="1058767"/>
                </a:lnTo>
                <a:lnTo>
                  <a:pt x="1897942" y="1077897"/>
                </a:lnTo>
                <a:lnTo>
                  <a:pt x="1858833" y="1087444"/>
                </a:lnTo>
                <a:lnTo>
                  <a:pt x="1857081" y="1089196"/>
                </a:lnTo>
                <a:lnTo>
                  <a:pt x="1857081" y="1090946"/>
                </a:lnTo>
                <a:lnTo>
                  <a:pt x="1850343" y="1129540"/>
                </a:lnTo>
                <a:lnTo>
                  <a:pt x="1831939" y="1202129"/>
                </a:lnTo>
                <a:lnTo>
                  <a:pt x="1800973" y="1282861"/>
                </a:lnTo>
                <a:lnTo>
                  <a:pt x="1778303" y="1326444"/>
                </a:lnTo>
                <a:lnTo>
                  <a:pt x="1752257" y="1367043"/>
                </a:lnTo>
                <a:lnTo>
                  <a:pt x="1722831" y="1404664"/>
                </a:lnTo>
                <a:lnTo>
                  <a:pt x="1690018" y="1439310"/>
                </a:lnTo>
                <a:lnTo>
                  <a:pt x="1653813" y="1470989"/>
                </a:lnTo>
                <a:lnTo>
                  <a:pt x="1614211" y="1499705"/>
                </a:lnTo>
                <a:lnTo>
                  <a:pt x="1571207" y="1525463"/>
                </a:lnTo>
                <a:lnTo>
                  <a:pt x="1524796" y="1548269"/>
                </a:lnTo>
                <a:lnTo>
                  <a:pt x="1474972" y="1568127"/>
                </a:lnTo>
                <a:lnTo>
                  <a:pt x="1472343" y="1569004"/>
                </a:lnTo>
                <a:lnTo>
                  <a:pt x="1470590" y="1569879"/>
                </a:lnTo>
                <a:lnTo>
                  <a:pt x="1432303" y="1582055"/>
                </a:lnTo>
                <a:lnTo>
                  <a:pt x="1395001" y="1592206"/>
                </a:lnTo>
                <a:lnTo>
                  <a:pt x="1356056" y="1601044"/>
                </a:lnTo>
                <a:lnTo>
                  <a:pt x="1315468" y="1608404"/>
                </a:lnTo>
                <a:lnTo>
                  <a:pt x="1280316" y="1615299"/>
                </a:lnTo>
                <a:lnTo>
                  <a:pt x="1244589" y="1620224"/>
                </a:lnTo>
                <a:lnTo>
                  <a:pt x="1208370" y="1623179"/>
                </a:lnTo>
                <a:lnTo>
                  <a:pt x="1171739" y="1624164"/>
                </a:lnTo>
                <a:close/>
              </a:path>
              <a:path w="2256790" h="3856354">
                <a:moveTo>
                  <a:pt x="2116449" y="555978"/>
                </a:moveTo>
                <a:lnTo>
                  <a:pt x="1911417" y="555978"/>
                </a:lnTo>
                <a:lnTo>
                  <a:pt x="1919304" y="547920"/>
                </a:lnTo>
                <a:lnTo>
                  <a:pt x="1958578" y="520613"/>
                </a:lnTo>
                <a:lnTo>
                  <a:pt x="2003438" y="506946"/>
                </a:lnTo>
                <a:lnTo>
                  <a:pt x="2014832" y="505196"/>
                </a:lnTo>
                <a:lnTo>
                  <a:pt x="2020090" y="505196"/>
                </a:lnTo>
                <a:lnTo>
                  <a:pt x="2052147" y="509614"/>
                </a:lnTo>
                <a:lnTo>
                  <a:pt x="2081328" y="522816"/>
                </a:lnTo>
                <a:lnTo>
                  <a:pt x="2107716" y="544719"/>
                </a:lnTo>
                <a:lnTo>
                  <a:pt x="2116449" y="555978"/>
                </a:lnTo>
                <a:close/>
              </a:path>
            </a:pathLst>
          </a:custGeom>
          <a:solidFill>
            <a:srgbClr val="FFD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8590" y="7797773"/>
            <a:ext cx="241884" cy="41939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899794" y="6689312"/>
            <a:ext cx="448945" cy="1217295"/>
          </a:xfrm>
          <a:custGeom>
            <a:avLst/>
            <a:gdLst/>
            <a:ahLst/>
            <a:cxnLst/>
            <a:rect l="l" t="t" r="r" b="b"/>
            <a:pathLst>
              <a:path w="448945" h="1217295">
                <a:moveTo>
                  <a:pt x="120942" y="1217030"/>
                </a:moveTo>
                <a:lnTo>
                  <a:pt x="68358" y="956988"/>
                </a:lnTo>
                <a:lnTo>
                  <a:pt x="105167" y="410638"/>
                </a:lnTo>
                <a:lnTo>
                  <a:pt x="365456" y="410638"/>
                </a:lnTo>
                <a:lnTo>
                  <a:pt x="418916" y="948232"/>
                </a:lnTo>
                <a:lnTo>
                  <a:pt x="394377" y="1170624"/>
                </a:lnTo>
                <a:lnTo>
                  <a:pt x="120942" y="1217030"/>
                </a:lnTo>
                <a:close/>
              </a:path>
              <a:path w="448945" h="1217295">
                <a:moveTo>
                  <a:pt x="361950" y="382619"/>
                </a:moveTo>
                <a:lnTo>
                  <a:pt x="106920" y="382619"/>
                </a:lnTo>
                <a:lnTo>
                  <a:pt x="0" y="184743"/>
                </a:lnTo>
                <a:lnTo>
                  <a:pt x="217345" y="0"/>
                </a:lnTo>
                <a:lnTo>
                  <a:pt x="448714" y="205756"/>
                </a:lnTo>
                <a:lnTo>
                  <a:pt x="361950" y="382619"/>
                </a:lnTo>
                <a:close/>
              </a:path>
            </a:pathLst>
          </a:custGeom>
          <a:solidFill>
            <a:srgbClr val="1F4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05837" y="7072808"/>
            <a:ext cx="260350" cy="27305"/>
          </a:xfrm>
          <a:custGeom>
            <a:avLst/>
            <a:gdLst/>
            <a:ahLst/>
            <a:cxnLst/>
            <a:rect l="l" t="t" r="r" b="b"/>
            <a:pathLst>
              <a:path w="260350" h="27304">
                <a:moveTo>
                  <a:pt x="260289" y="27142"/>
                </a:moveTo>
                <a:lnTo>
                  <a:pt x="0" y="27142"/>
                </a:lnTo>
                <a:lnTo>
                  <a:pt x="2629" y="0"/>
                </a:lnTo>
                <a:lnTo>
                  <a:pt x="257660" y="0"/>
                </a:lnTo>
                <a:lnTo>
                  <a:pt x="260289" y="27142"/>
                </a:lnTo>
                <a:close/>
              </a:path>
            </a:pathLst>
          </a:custGeom>
          <a:solidFill>
            <a:srgbClr val="0D3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813907" y="6621016"/>
            <a:ext cx="591185" cy="318770"/>
          </a:xfrm>
          <a:custGeom>
            <a:avLst/>
            <a:gdLst/>
            <a:ahLst/>
            <a:cxnLst/>
            <a:rect l="l" t="t" r="r" b="b"/>
            <a:pathLst>
              <a:path w="591184" h="318770">
                <a:moveTo>
                  <a:pt x="584555" y="318704"/>
                </a:moveTo>
                <a:lnTo>
                  <a:pt x="304109" y="69169"/>
                </a:lnTo>
                <a:lnTo>
                  <a:pt x="86763" y="253912"/>
                </a:lnTo>
                <a:lnTo>
                  <a:pt x="10516" y="317829"/>
                </a:lnTo>
                <a:lnTo>
                  <a:pt x="0" y="265295"/>
                </a:lnTo>
                <a:lnTo>
                  <a:pt x="313749" y="876"/>
                </a:lnTo>
                <a:lnTo>
                  <a:pt x="314625" y="876"/>
                </a:lnTo>
                <a:lnTo>
                  <a:pt x="314625" y="1"/>
                </a:lnTo>
                <a:lnTo>
                  <a:pt x="316378" y="0"/>
                </a:lnTo>
                <a:lnTo>
                  <a:pt x="590690" y="266170"/>
                </a:lnTo>
                <a:lnTo>
                  <a:pt x="584555" y="318704"/>
                </a:lnTo>
                <a:close/>
              </a:path>
            </a:pathLst>
          </a:custGeom>
          <a:solidFill>
            <a:srgbClr val="38A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736785" y="5921445"/>
            <a:ext cx="678815" cy="701040"/>
          </a:xfrm>
          <a:custGeom>
            <a:avLst/>
            <a:gdLst/>
            <a:ahLst/>
            <a:cxnLst/>
            <a:rect l="l" t="t" r="r" b="b"/>
            <a:pathLst>
              <a:path w="678815" h="701040">
                <a:moveTo>
                  <a:pt x="390871" y="700448"/>
                </a:moveTo>
                <a:lnTo>
                  <a:pt x="353551" y="660665"/>
                </a:lnTo>
                <a:lnTo>
                  <a:pt x="317835" y="621429"/>
                </a:lnTo>
                <a:lnTo>
                  <a:pt x="282842" y="581865"/>
                </a:lnTo>
                <a:lnTo>
                  <a:pt x="248571" y="541972"/>
                </a:lnTo>
                <a:lnTo>
                  <a:pt x="215018" y="501751"/>
                </a:lnTo>
                <a:lnTo>
                  <a:pt x="182180" y="461201"/>
                </a:lnTo>
                <a:lnTo>
                  <a:pt x="150054" y="420323"/>
                </a:lnTo>
                <a:lnTo>
                  <a:pt x="118637" y="379117"/>
                </a:lnTo>
                <a:lnTo>
                  <a:pt x="87927" y="337583"/>
                </a:lnTo>
                <a:lnTo>
                  <a:pt x="57919" y="295720"/>
                </a:lnTo>
                <a:lnTo>
                  <a:pt x="28611" y="253529"/>
                </a:lnTo>
                <a:lnTo>
                  <a:pt x="0" y="211010"/>
                </a:lnTo>
                <a:lnTo>
                  <a:pt x="14117" y="182116"/>
                </a:lnTo>
                <a:lnTo>
                  <a:pt x="24867" y="137463"/>
                </a:lnTo>
                <a:lnTo>
                  <a:pt x="32166" y="77049"/>
                </a:lnTo>
                <a:lnTo>
                  <a:pt x="35931" y="875"/>
                </a:lnTo>
                <a:lnTo>
                  <a:pt x="79155" y="15472"/>
                </a:lnTo>
                <a:lnTo>
                  <a:pt x="124693" y="27716"/>
                </a:lnTo>
                <a:lnTo>
                  <a:pt x="172544" y="37564"/>
                </a:lnTo>
                <a:lnTo>
                  <a:pt x="222709" y="44975"/>
                </a:lnTo>
                <a:lnTo>
                  <a:pt x="275187" y="49907"/>
                </a:lnTo>
                <a:lnTo>
                  <a:pt x="313091" y="52671"/>
                </a:lnTo>
                <a:lnTo>
                  <a:pt x="327552" y="53273"/>
                </a:lnTo>
                <a:lnTo>
                  <a:pt x="383175" y="52424"/>
                </a:lnTo>
                <a:lnTo>
                  <a:pt x="454875" y="44544"/>
                </a:lnTo>
                <a:lnTo>
                  <a:pt x="489904" y="37649"/>
                </a:lnTo>
                <a:lnTo>
                  <a:pt x="530492" y="30289"/>
                </a:lnTo>
                <a:lnTo>
                  <a:pt x="569437" y="21451"/>
                </a:lnTo>
                <a:lnTo>
                  <a:pt x="606738" y="11300"/>
                </a:lnTo>
                <a:lnTo>
                  <a:pt x="642397" y="0"/>
                </a:lnTo>
                <a:lnTo>
                  <a:pt x="645998" y="79771"/>
                </a:lnTo>
                <a:lnTo>
                  <a:pt x="652804" y="141731"/>
                </a:lnTo>
                <a:lnTo>
                  <a:pt x="662732" y="185796"/>
                </a:lnTo>
                <a:lnTo>
                  <a:pt x="675700" y="211885"/>
                </a:lnTo>
                <a:lnTo>
                  <a:pt x="678329" y="214512"/>
                </a:lnTo>
                <a:lnTo>
                  <a:pt x="655816" y="261857"/>
                </a:lnTo>
                <a:lnTo>
                  <a:pt x="632731" y="308378"/>
                </a:lnTo>
                <a:lnTo>
                  <a:pt x="609065" y="354074"/>
                </a:lnTo>
                <a:lnTo>
                  <a:pt x="584811" y="398944"/>
                </a:lnTo>
                <a:lnTo>
                  <a:pt x="559959" y="442990"/>
                </a:lnTo>
                <a:lnTo>
                  <a:pt x="534504" y="486211"/>
                </a:lnTo>
                <a:lnTo>
                  <a:pt x="508436" y="528607"/>
                </a:lnTo>
                <a:lnTo>
                  <a:pt x="481748" y="570179"/>
                </a:lnTo>
                <a:lnTo>
                  <a:pt x="454431" y="610925"/>
                </a:lnTo>
                <a:lnTo>
                  <a:pt x="426479" y="650846"/>
                </a:lnTo>
                <a:lnTo>
                  <a:pt x="397882" y="689942"/>
                </a:lnTo>
                <a:lnTo>
                  <a:pt x="396129" y="692568"/>
                </a:lnTo>
                <a:lnTo>
                  <a:pt x="395253" y="694320"/>
                </a:lnTo>
                <a:lnTo>
                  <a:pt x="392624" y="696946"/>
                </a:lnTo>
                <a:lnTo>
                  <a:pt x="392624" y="697821"/>
                </a:lnTo>
                <a:lnTo>
                  <a:pt x="391747" y="697821"/>
                </a:lnTo>
                <a:lnTo>
                  <a:pt x="391747" y="699573"/>
                </a:lnTo>
                <a:lnTo>
                  <a:pt x="390871" y="700448"/>
                </a:lnTo>
                <a:close/>
              </a:path>
            </a:pathLst>
          </a:custGeom>
          <a:solidFill>
            <a:srgbClr val="FFB5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996840" y="3663159"/>
            <a:ext cx="2096135" cy="1253490"/>
          </a:xfrm>
          <a:custGeom>
            <a:avLst/>
            <a:gdLst/>
            <a:ahLst/>
            <a:cxnLst/>
            <a:rect l="l" t="t" r="r" b="b"/>
            <a:pathLst>
              <a:path w="2096134" h="1253489">
                <a:moveTo>
                  <a:pt x="110692" y="1253141"/>
                </a:moveTo>
                <a:lnTo>
                  <a:pt x="83657" y="1197652"/>
                </a:lnTo>
                <a:lnTo>
                  <a:pt x="60394" y="1143870"/>
                </a:lnTo>
                <a:lnTo>
                  <a:pt x="40904" y="1091794"/>
                </a:lnTo>
                <a:lnTo>
                  <a:pt x="25184" y="1041424"/>
                </a:lnTo>
                <a:lnTo>
                  <a:pt x="13234" y="992758"/>
                </a:lnTo>
                <a:lnTo>
                  <a:pt x="5054" y="945796"/>
                </a:lnTo>
                <a:lnTo>
                  <a:pt x="642" y="900537"/>
                </a:lnTo>
                <a:lnTo>
                  <a:pt x="0" y="856981"/>
                </a:lnTo>
                <a:lnTo>
                  <a:pt x="3124" y="815128"/>
                </a:lnTo>
                <a:lnTo>
                  <a:pt x="10016" y="774976"/>
                </a:lnTo>
                <a:lnTo>
                  <a:pt x="20674" y="736524"/>
                </a:lnTo>
                <a:lnTo>
                  <a:pt x="35097" y="699773"/>
                </a:lnTo>
                <a:lnTo>
                  <a:pt x="53286" y="664721"/>
                </a:lnTo>
                <a:lnTo>
                  <a:pt x="75239" y="631368"/>
                </a:lnTo>
                <a:lnTo>
                  <a:pt x="100955" y="599713"/>
                </a:lnTo>
                <a:lnTo>
                  <a:pt x="130435" y="569755"/>
                </a:lnTo>
                <a:lnTo>
                  <a:pt x="163677" y="541495"/>
                </a:lnTo>
                <a:lnTo>
                  <a:pt x="200681" y="514930"/>
                </a:lnTo>
                <a:lnTo>
                  <a:pt x="241445" y="490061"/>
                </a:lnTo>
                <a:lnTo>
                  <a:pt x="285971" y="466887"/>
                </a:lnTo>
                <a:lnTo>
                  <a:pt x="301262" y="414555"/>
                </a:lnTo>
                <a:lnTo>
                  <a:pt x="318964" y="365253"/>
                </a:lnTo>
                <a:lnTo>
                  <a:pt x="339074" y="318984"/>
                </a:lnTo>
                <a:lnTo>
                  <a:pt x="361586" y="275750"/>
                </a:lnTo>
                <a:lnTo>
                  <a:pt x="386497" y="235552"/>
                </a:lnTo>
                <a:lnTo>
                  <a:pt x="413804" y="198392"/>
                </a:lnTo>
                <a:lnTo>
                  <a:pt x="443502" y="164272"/>
                </a:lnTo>
                <a:lnTo>
                  <a:pt x="475589" y="133194"/>
                </a:lnTo>
                <a:lnTo>
                  <a:pt x="510059" y="105161"/>
                </a:lnTo>
                <a:lnTo>
                  <a:pt x="546909" y="80173"/>
                </a:lnTo>
                <a:lnTo>
                  <a:pt x="586135" y="58233"/>
                </a:lnTo>
                <a:lnTo>
                  <a:pt x="627734" y="39343"/>
                </a:lnTo>
                <a:lnTo>
                  <a:pt x="671701" y="23505"/>
                </a:lnTo>
                <a:lnTo>
                  <a:pt x="718033" y="10720"/>
                </a:lnTo>
                <a:lnTo>
                  <a:pt x="761853" y="5564"/>
                </a:lnTo>
                <a:lnTo>
                  <a:pt x="806257" y="2059"/>
                </a:lnTo>
                <a:lnTo>
                  <a:pt x="851245" y="205"/>
                </a:lnTo>
                <a:lnTo>
                  <a:pt x="896817" y="0"/>
                </a:lnTo>
                <a:lnTo>
                  <a:pt x="942974" y="1440"/>
                </a:lnTo>
                <a:lnTo>
                  <a:pt x="989715" y="4526"/>
                </a:lnTo>
                <a:lnTo>
                  <a:pt x="1037041" y="9255"/>
                </a:lnTo>
                <a:lnTo>
                  <a:pt x="1084950" y="15625"/>
                </a:lnTo>
                <a:lnTo>
                  <a:pt x="1133444" y="23635"/>
                </a:lnTo>
                <a:lnTo>
                  <a:pt x="1182522" y="33282"/>
                </a:lnTo>
                <a:lnTo>
                  <a:pt x="1232185" y="44565"/>
                </a:lnTo>
                <a:lnTo>
                  <a:pt x="1282431" y="57481"/>
                </a:lnTo>
                <a:lnTo>
                  <a:pt x="1333262" y="72031"/>
                </a:lnTo>
                <a:lnTo>
                  <a:pt x="1384677" y="88210"/>
                </a:lnTo>
                <a:lnTo>
                  <a:pt x="1436677" y="106018"/>
                </a:lnTo>
                <a:lnTo>
                  <a:pt x="1489260" y="125453"/>
                </a:lnTo>
                <a:lnTo>
                  <a:pt x="1542428" y="146513"/>
                </a:lnTo>
                <a:lnTo>
                  <a:pt x="1596181" y="169197"/>
                </a:lnTo>
                <a:lnTo>
                  <a:pt x="1687326" y="215601"/>
                </a:lnTo>
                <a:lnTo>
                  <a:pt x="1726435" y="237613"/>
                </a:lnTo>
                <a:lnTo>
                  <a:pt x="1764887" y="257737"/>
                </a:lnTo>
                <a:lnTo>
                  <a:pt x="1802682" y="276056"/>
                </a:lnTo>
                <a:lnTo>
                  <a:pt x="1839819" y="292650"/>
                </a:lnTo>
                <a:lnTo>
                  <a:pt x="1843325" y="294402"/>
                </a:lnTo>
                <a:lnTo>
                  <a:pt x="1847707" y="296152"/>
                </a:lnTo>
                <a:lnTo>
                  <a:pt x="1852964" y="299655"/>
                </a:lnTo>
                <a:lnTo>
                  <a:pt x="1903536" y="318350"/>
                </a:lnTo>
                <a:lnTo>
                  <a:pt x="1953182" y="333431"/>
                </a:lnTo>
                <a:lnTo>
                  <a:pt x="2001818" y="344855"/>
                </a:lnTo>
                <a:lnTo>
                  <a:pt x="2049361" y="352581"/>
                </a:lnTo>
                <a:lnTo>
                  <a:pt x="2095726" y="356566"/>
                </a:lnTo>
                <a:lnTo>
                  <a:pt x="2087682" y="412533"/>
                </a:lnTo>
                <a:lnTo>
                  <a:pt x="2076343" y="464870"/>
                </a:lnTo>
                <a:lnTo>
                  <a:pt x="2061738" y="513593"/>
                </a:lnTo>
                <a:lnTo>
                  <a:pt x="2043898" y="558716"/>
                </a:lnTo>
                <a:lnTo>
                  <a:pt x="2022854" y="600255"/>
                </a:lnTo>
                <a:lnTo>
                  <a:pt x="1998637" y="638226"/>
                </a:lnTo>
                <a:lnTo>
                  <a:pt x="1971277" y="672644"/>
                </a:lnTo>
                <a:lnTo>
                  <a:pt x="1976275" y="720184"/>
                </a:lnTo>
                <a:lnTo>
                  <a:pt x="1979317" y="767764"/>
                </a:lnTo>
                <a:lnTo>
                  <a:pt x="1980403" y="815379"/>
                </a:lnTo>
                <a:lnTo>
                  <a:pt x="1979534" y="863025"/>
                </a:lnTo>
                <a:lnTo>
                  <a:pt x="1976710" y="910700"/>
                </a:lnTo>
                <a:lnTo>
                  <a:pt x="1971929" y="958398"/>
                </a:lnTo>
                <a:lnTo>
                  <a:pt x="1965193" y="1006116"/>
                </a:lnTo>
                <a:lnTo>
                  <a:pt x="1956502" y="1053849"/>
                </a:lnTo>
                <a:lnTo>
                  <a:pt x="1945855" y="1101595"/>
                </a:lnTo>
                <a:lnTo>
                  <a:pt x="1933252" y="1149348"/>
                </a:lnTo>
                <a:lnTo>
                  <a:pt x="1918694" y="1197105"/>
                </a:lnTo>
                <a:lnTo>
                  <a:pt x="1904069" y="1200033"/>
                </a:lnTo>
                <a:lnTo>
                  <a:pt x="1889115" y="1204766"/>
                </a:lnTo>
                <a:lnTo>
                  <a:pt x="1850705" y="1224589"/>
                </a:lnTo>
                <a:lnTo>
                  <a:pt x="1826672" y="1246136"/>
                </a:lnTo>
                <a:lnTo>
                  <a:pt x="1823167" y="1245261"/>
                </a:lnTo>
                <a:lnTo>
                  <a:pt x="1819661" y="1245261"/>
                </a:lnTo>
                <a:lnTo>
                  <a:pt x="1816155" y="1244386"/>
                </a:lnTo>
                <a:lnTo>
                  <a:pt x="1791707" y="1214872"/>
                </a:lnTo>
                <a:lnTo>
                  <a:pt x="1769191" y="1182367"/>
                </a:lnTo>
                <a:lnTo>
                  <a:pt x="1748605" y="1146870"/>
                </a:lnTo>
                <a:lnTo>
                  <a:pt x="1729944" y="1108382"/>
                </a:lnTo>
                <a:lnTo>
                  <a:pt x="1713207" y="1066902"/>
                </a:lnTo>
                <a:lnTo>
                  <a:pt x="1698390" y="1022431"/>
                </a:lnTo>
                <a:lnTo>
                  <a:pt x="1685490" y="974968"/>
                </a:lnTo>
                <a:lnTo>
                  <a:pt x="1674504" y="924514"/>
                </a:lnTo>
                <a:lnTo>
                  <a:pt x="1665429" y="871068"/>
                </a:lnTo>
                <a:lnTo>
                  <a:pt x="1658262" y="814631"/>
                </a:lnTo>
                <a:lnTo>
                  <a:pt x="1653000" y="755202"/>
                </a:lnTo>
                <a:lnTo>
                  <a:pt x="1649640" y="692782"/>
                </a:lnTo>
                <a:lnTo>
                  <a:pt x="1601195" y="700322"/>
                </a:lnTo>
                <a:lnTo>
                  <a:pt x="1552555" y="707182"/>
                </a:lnTo>
                <a:lnTo>
                  <a:pt x="1503721" y="713366"/>
                </a:lnTo>
                <a:lnTo>
                  <a:pt x="1454691" y="718873"/>
                </a:lnTo>
                <a:lnTo>
                  <a:pt x="1405467" y="723707"/>
                </a:lnTo>
                <a:lnTo>
                  <a:pt x="1356048" y="727869"/>
                </a:lnTo>
                <a:lnTo>
                  <a:pt x="1306434" y="731361"/>
                </a:lnTo>
                <a:lnTo>
                  <a:pt x="1256626" y="734184"/>
                </a:lnTo>
                <a:lnTo>
                  <a:pt x="1206623" y="736341"/>
                </a:lnTo>
                <a:lnTo>
                  <a:pt x="1156425" y="737833"/>
                </a:lnTo>
                <a:lnTo>
                  <a:pt x="1106032" y="738662"/>
                </a:lnTo>
                <a:lnTo>
                  <a:pt x="1055445" y="738830"/>
                </a:lnTo>
                <a:lnTo>
                  <a:pt x="1004662" y="738338"/>
                </a:lnTo>
                <a:lnTo>
                  <a:pt x="953686" y="737189"/>
                </a:lnTo>
                <a:lnTo>
                  <a:pt x="902514" y="735384"/>
                </a:lnTo>
                <a:lnTo>
                  <a:pt x="851147" y="732926"/>
                </a:lnTo>
                <a:lnTo>
                  <a:pt x="799586" y="729815"/>
                </a:lnTo>
                <a:lnTo>
                  <a:pt x="747830" y="726053"/>
                </a:lnTo>
                <a:lnTo>
                  <a:pt x="739066" y="724302"/>
                </a:lnTo>
                <a:lnTo>
                  <a:pt x="734684" y="724302"/>
                </a:lnTo>
                <a:lnTo>
                  <a:pt x="679892" y="719252"/>
                </a:lnTo>
                <a:lnTo>
                  <a:pt x="624889" y="713529"/>
                </a:lnTo>
                <a:lnTo>
                  <a:pt x="569676" y="707092"/>
                </a:lnTo>
                <a:lnTo>
                  <a:pt x="514253" y="699898"/>
                </a:lnTo>
                <a:lnTo>
                  <a:pt x="458620" y="691906"/>
                </a:lnTo>
                <a:lnTo>
                  <a:pt x="454676" y="745468"/>
                </a:lnTo>
                <a:lnTo>
                  <a:pt x="449418" y="797808"/>
                </a:lnTo>
                <a:lnTo>
                  <a:pt x="442845" y="848938"/>
                </a:lnTo>
                <a:lnTo>
                  <a:pt x="434957" y="898867"/>
                </a:lnTo>
                <a:lnTo>
                  <a:pt x="425755" y="947606"/>
                </a:lnTo>
                <a:lnTo>
                  <a:pt x="415238" y="995165"/>
                </a:lnTo>
                <a:lnTo>
                  <a:pt x="403407" y="1041554"/>
                </a:lnTo>
                <a:lnTo>
                  <a:pt x="390261" y="1086784"/>
                </a:lnTo>
                <a:lnTo>
                  <a:pt x="377951" y="1123722"/>
                </a:lnTo>
                <a:lnTo>
                  <a:pt x="364736" y="1159675"/>
                </a:lnTo>
                <a:lnTo>
                  <a:pt x="335925" y="1228625"/>
                </a:lnTo>
                <a:lnTo>
                  <a:pt x="332419" y="1234755"/>
                </a:lnTo>
                <a:lnTo>
                  <a:pt x="329790" y="1241758"/>
                </a:lnTo>
                <a:lnTo>
                  <a:pt x="326284" y="1248763"/>
                </a:lnTo>
                <a:lnTo>
                  <a:pt x="317096" y="1239420"/>
                </a:lnTo>
                <a:lnTo>
                  <a:pt x="307990" y="1231143"/>
                </a:lnTo>
                <a:lnTo>
                  <a:pt x="270291" y="1208283"/>
                </a:lnTo>
                <a:lnTo>
                  <a:pt x="231812" y="1196818"/>
                </a:lnTo>
                <a:lnTo>
                  <a:pt x="213230" y="1195354"/>
                </a:lnTo>
                <a:lnTo>
                  <a:pt x="184144" y="1198966"/>
                </a:lnTo>
                <a:lnTo>
                  <a:pt x="157360" y="1209801"/>
                </a:lnTo>
                <a:lnTo>
                  <a:pt x="132875" y="1227859"/>
                </a:lnTo>
                <a:lnTo>
                  <a:pt x="110692" y="1253141"/>
                </a:lnTo>
                <a:close/>
              </a:path>
            </a:pathLst>
          </a:custGeom>
          <a:solidFill>
            <a:srgbClr val="1725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76552" y="5172839"/>
            <a:ext cx="409276" cy="40976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5267" y="4857637"/>
            <a:ext cx="255030" cy="24778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9216" y="5172839"/>
            <a:ext cx="409275" cy="40888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61084" y="4838375"/>
            <a:ext cx="287457" cy="26704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8557123" y="4703334"/>
            <a:ext cx="1038860" cy="459105"/>
          </a:xfrm>
          <a:custGeom>
            <a:avLst/>
            <a:gdLst/>
            <a:ahLst/>
            <a:cxnLst/>
            <a:rect l="l" t="t" r="r" b="b"/>
            <a:pathLst>
              <a:path w="1038859" h="459104">
                <a:moveTo>
                  <a:pt x="859742" y="458999"/>
                </a:moveTo>
                <a:lnTo>
                  <a:pt x="819688" y="437944"/>
                </a:lnTo>
                <a:lnTo>
                  <a:pt x="799339" y="401827"/>
                </a:lnTo>
                <a:lnTo>
                  <a:pt x="789179" y="356216"/>
                </a:lnTo>
                <a:lnTo>
                  <a:pt x="787878" y="330291"/>
                </a:lnTo>
                <a:lnTo>
                  <a:pt x="789056" y="304859"/>
                </a:lnTo>
                <a:lnTo>
                  <a:pt x="798970" y="259247"/>
                </a:lnTo>
                <a:lnTo>
                  <a:pt x="819565" y="222638"/>
                </a:lnTo>
                <a:lnTo>
                  <a:pt x="859742" y="201583"/>
                </a:lnTo>
                <a:lnTo>
                  <a:pt x="873472" y="203895"/>
                </a:lnTo>
                <a:lnTo>
                  <a:pt x="873978" y="203895"/>
                </a:lnTo>
                <a:lnTo>
                  <a:pt x="909697" y="239232"/>
                </a:lnTo>
                <a:lnTo>
                  <a:pt x="926239" y="281150"/>
                </a:lnTo>
                <a:lnTo>
                  <a:pt x="931607" y="330291"/>
                </a:lnTo>
                <a:lnTo>
                  <a:pt x="930279" y="356216"/>
                </a:lnTo>
                <a:lnTo>
                  <a:pt x="919406" y="401827"/>
                </a:lnTo>
                <a:lnTo>
                  <a:pt x="899180" y="437944"/>
                </a:lnTo>
                <a:lnTo>
                  <a:pt x="874203" y="456687"/>
                </a:lnTo>
                <a:lnTo>
                  <a:pt x="859742" y="458999"/>
                </a:lnTo>
                <a:close/>
              </a:path>
              <a:path w="1038859" h="459104">
                <a:moveTo>
                  <a:pt x="722148" y="112277"/>
                </a:moveTo>
                <a:lnTo>
                  <a:pt x="721272" y="107023"/>
                </a:lnTo>
                <a:lnTo>
                  <a:pt x="721272" y="101770"/>
                </a:lnTo>
                <a:lnTo>
                  <a:pt x="722148" y="96517"/>
                </a:lnTo>
                <a:lnTo>
                  <a:pt x="726120" y="67295"/>
                </a:lnTo>
                <a:lnTo>
                  <a:pt x="744716" y="42670"/>
                </a:lnTo>
                <a:lnTo>
                  <a:pt x="778101" y="22641"/>
                </a:lnTo>
                <a:lnTo>
                  <a:pt x="826439" y="7209"/>
                </a:lnTo>
                <a:lnTo>
                  <a:pt x="880310" y="0"/>
                </a:lnTo>
                <a:lnTo>
                  <a:pt x="932702" y="4692"/>
                </a:lnTo>
                <a:lnTo>
                  <a:pt x="983451" y="21369"/>
                </a:lnTo>
                <a:lnTo>
                  <a:pt x="1032392" y="50112"/>
                </a:lnTo>
                <a:lnTo>
                  <a:pt x="1037650" y="57992"/>
                </a:lnTo>
                <a:lnTo>
                  <a:pt x="1038527" y="64121"/>
                </a:lnTo>
                <a:lnTo>
                  <a:pt x="1034145" y="68499"/>
                </a:lnTo>
                <a:lnTo>
                  <a:pt x="1034611" y="70185"/>
                </a:lnTo>
                <a:lnTo>
                  <a:pt x="909437" y="70185"/>
                </a:lnTo>
                <a:lnTo>
                  <a:pt x="858099" y="70468"/>
                </a:lnTo>
                <a:lnTo>
                  <a:pt x="809755" y="77611"/>
                </a:lnTo>
                <a:lnTo>
                  <a:pt x="764430" y="91563"/>
                </a:lnTo>
                <a:lnTo>
                  <a:pt x="722148" y="112277"/>
                </a:lnTo>
                <a:close/>
              </a:path>
              <a:path w="1038859" h="459104">
                <a:moveTo>
                  <a:pt x="1020999" y="90388"/>
                </a:moveTo>
                <a:lnTo>
                  <a:pt x="963745" y="76808"/>
                </a:lnTo>
                <a:lnTo>
                  <a:pt x="909437" y="70185"/>
                </a:lnTo>
                <a:lnTo>
                  <a:pt x="1034611" y="70185"/>
                </a:lnTo>
                <a:lnTo>
                  <a:pt x="1036281" y="76228"/>
                </a:lnTo>
                <a:lnTo>
                  <a:pt x="1034802" y="82398"/>
                </a:lnTo>
                <a:lnTo>
                  <a:pt x="1029708" y="87090"/>
                </a:lnTo>
                <a:lnTo>
                  <a:pt x="1020999" y="90388"/>
                </a:lnTo>
                <a:close/>
              </a:path>
              <a:path w="1038859" h="459104">
                <a:moveTo>
                  <a:pt x="175278" y="459000"/>
                </a:moveTo>
                <a:lnTo>
                  <a:pt x="134361" y="437945"/>
                </a:lnTo>
                <a:lnTo>
                  <a:pt x="113999" y="401828"/>
                </a:lnTo>
                <a:lnTo>
                  <a:pt x="103898" y="356586"/>
                </a:lnTo>
                <a:lnTo>
                  <a:pt x="102537" y="330292"/>
                </a:lnTo>
                <a:lnTo>
                  <a:pt x="103838" y="304860"/>
                </a:lnTo>
                <a:lnTo>
                  <a:pt x="113999" y="259248"/>
                </a:lnTo>
                <a:lnTo>
                  <a:pt x="134361" y="222639"/>
                </a:lnTo>
                <a:lnTo>
                  <a:pt x="175278" y="201584"/>
                </a:lnTo>
                <a:lnTo>
                  <a:pt x="188539" y="203896"/>
                </a:lnTo>
                <a:lnTo>
                  <a:pt x="189023" y="203896"/>
                </a:lnTo>
                <a:lnTo>
                  <a:pt x="225232" y="239233"/>
                </a:lnTo>
                <a:lnTo>
                  <a:pt x="241774" y="281151"/>
                </a:lnTo>
                <a:lnTo>
                  <a:pt x="247142" y="330292"/>
                </a:lnTo>
                <a:lnTo>
                  <a:pt x="245711" y="356217"/>
                </a:lnTo>
                <a:lnTo>
                  <a:pt x="245691" y="356586"/>
                </a:lnTo>
                <a:lnTo>
                  <a:pt x="234611" y="401828"/>
                </a:lnTo>
                <a:lnTo>
                  <a:pt x="213730" y="437945"/>
                </a:lnTo>
                <a:lnTo>
                  <a:pt x="188752" y="456688"/>
                </a:lnTo>
                <a:lnTo>
                  <a:pt x="175278" y="459000"/>
                </a:lnTo>
                <a:close/>
              </a:path>
              <a:path w="1038859" h="459104">
                <a:moveTo>
                  <a:pt x="16651" y="90388"/>
                </a:moveTo>
                <a:lnTo>
                  <a:pt x="7942" y="87090"/>
                </a:lnTo>
                <a:lnTo>
                  <a:pt x="2848" y="82398"/>
                </a:lnTo>
                <a:lnTo>
                  <a:pt x="1369" y="76228"/>
                </a:lnTo>
                <a:lnTo>
                  <a:pt x="3505" y="68499"/>
                </a:lnTo>
                <a:lnTo>
                  <a:pt x="0" y="64121"/>
                </a:lnTo>
                <a:lnTo>
                  <a:pt x="55459" y="21369"/>
                </a:lnTo>
                <a:lnTo>
                  <a:pt x="106262" y="4692"/>
                </a:lnTo>
                <a:lnTo>
                  <a:pt x="158709" y="0"/>
                </a:lnTo>
                <a:lnTo>
                  <a:pt x="212963" y="7209"/>
                </a:lnTo>
                <a:lnTo>
                  <a:pt x="260795" y="22641"/>
                </a:lnTo>
                <a:lnTo>
                  <a:pt x="293920" y="42670"/>
                </a:lnTo>
                <a:lnTo>
                  <a:pt x="312420" y="67295"/>
                </a:lnTo>
                <a:lnTo>
                  <a:pt x="312812" y="70185"/>
                </a:lnTo>
                <a:lnTo>
                  <a:pt x="128213" y="70185"/>
                </a:lnTo>
                <a:lnTo>
                  <a:pt x="73905" y="76808"/>
                </a:lnTo>
                <a:lnTo>
                  <a:pt x="16651" y="90388"/>
                </a:lnTo>
                <a:close/>
              </a:path>
              <a:path w="1038859" h="459104">
                <a:moveTo>
                  <a:pt x="315502" y="112277"/>
                </a:moveTo>
                <a:lnTo>
                  <a:pt x="273220" y="91563"/>
                </a:lnTo>
                <a:lnTo>
                  <a:pt x="227895" y="77611"/>
                </a:lnTo>
                <a:lnTo>
                  <a:pt x="179551" y="70468"/>
                </a:lnTo>
                <a:lnTo>
                  <a:pt x="128213" y="70185"/>
                </a:lnTo>
                <a:lnTo>
                  <a:pt x="312812" y="70185"/>
                </a:lnTo>
                <a:lnTo>
                  <a:pt x="316378" y="96517"/>
                </a:lnTo>
                <a:lnTo>
                  <a:pt x="317254" y="101770"/>
                </a:lnTo>
                <a:lnTo>
                  <a:pt x="317254" y="107023"/>
                </a:lnTo>
                <a:lnTo>
                  <a:pt x="315502" y="112277"/>
                </a:lnTo>
                <a:close/>
              </a:path>
            </a:pathLst>
          </a:custGeom>
          <a:solidFill>
            <a:srgbClr val="1724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976916" y="5053763"/>
            <a:ext cx="121920" cy="321945"/>
          </a:xfrm>
          <a:custGeom>
            <a:avLst/>
            <a:gdLst/>
            <a:ahLst/>
            <a:cxnLst/>
            <a:rect l="l" t="t" r="r" b="b"/>
            <a:pathLst>
              <a:path w="121920" h="321945">
                <a:moveTo>
                  <a:pt x="121819" y="321331"/>
                </a:moveTo>
                <a:lnTo>
                  <a:pt x="70549" y="296213"/>
                </a:lnTo>
                <a:lnTo>
                  <a:pt x="27483" y="259768"/>
                </a:lnTo>
                <a:lnTo>
                  <a:pt x="3464" y="217741"/>
                </a:lnTo>
                <a:lnTo>
                  <a:pt x="0" y="195250"/>
                </a:lnTo>
                <a:lnTo>
                  <a:pt x="5751" y="166343"/>
                </a:lnTo>
                <a:lnTo>
                  <a:pt x="24320" y="124220"/>
                </a:lnTo>
                <a:lnTo>
                  <a:pt x="55705" y="68799"/>
                </a:lnTo>
                <a:lnTo>
                  <a:pt x="99909" y="0"/>
                </a:lnTo>
                <a:lnTo>
                  <a:pt x="95979" y="16923"/>
                </a:lnTo>
                <a:lnTo>
                  <a:pt x="90816" y="36226"/>
                </a:lnTo>
                <a:lnTo>
                  <a:pt x="84504" y="57992"/>
                </a:lnTo>
                <a:lnTo>
                  <a:pt x="77123" y="82302"/>
                </a:lnTo>
                <a:lnTo>
                  <a:pt x="67263" y="119240"/>
                </a:lnTo>
                <a:lnTo>
                  <a:pt x="60033" y="148626"/>
                </a:lnTo>
                <a:lnTo>
                  <a:pt x="55432" y="170461"/>
                </a:lnTo>
                <a:lnTo>
                  <a:pt x="53460" y="184744"/>
                </a:lnTo>
                <a:lnTo>
                  <a:pt x="55925" y="204964"/>
                </a:lnTo>
                <a:lnTo>
                  <a:pt x="75644" y="252955"/>
                </a:lnTo>
                <a:lnTo>
                  <a:pt x="108673" y="303820"/>
                </a:lnTo>
                <a:lnTo>
                  <a:pt x="115574" y="313314"/>
                </a:lnTo>
                <a:lnTo>
                  <a:pt x="121819" y="321331"/>
                </a:lnTo>
                <a:close/>
              </a:path>
            </a:pathLst>
          </a:custGeom>
          <a:solidFill>
            <a:srgbClr val="FA8E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8226723" y="4982843"/>
            <a:ext cx="1684655" cy="304800"/>
          </a:xfrm>
          <a:custGeom>
            <a:avLst/>
            <a:gdLst/>
            <a:ahLst/>
            <a:cxnLst/>
            <a:rect l="l" t="t" r="r" b="b"/>
            <a:pathLst>
              <a:path w="1684654" h="304800">
                <a:moveTo>
                  <a:pt x="1605555" y="304693"/>
                </a:moveTo>
                <a:lnTo>
                  <a:pt x="1591533" y="302942"/>
                </a:lnTo>
                <a:lnTo>
                  <a:pt x="1585398" y="299440"/>
                </a:lnTo>
                <a:lnTo>
                  <a:pt x="1576634" y="287182"/>
                </a:lnTo>
                <a:lnTo>
                  <a:pt x="1575758" y="280178"/>
                </a:lnTo>
                <a:lnTo>
                  <a:pt x="1577511" y="266168"/>
                </a:lnTo>
                <a:lnTo>
                  <a:pt x="1581016" y="260040"/>
                </a:lnTo>
                <a:lnTo>
                  <a:pt x="1587151" y="255662"/>
                </a:lnTo>
                <a:lnTo>
                  <a:pt x="1595915" y="248657"/>
                </a:lnTo>
                <a:lnTo>
                  <a:pt x="1600297" y="244279"/>
                </a:lnTo>
                <a:lnTo>
                  <a:pt x="1607308" y="238150"/>
                </a:lnTo>
                <a:lnTo>
                  <a:pt x="1610813" y="231146"/>
                </a:lnTo>
                <a:lnTo>
                  <a:pt x="1611580" y="225017"/>
                </a:lnTo>
                <a:lnTo>
                  <a:pt x="1611690" y="224141"/>
                </a:lnTo>
                <a:lnTo>
                  <a:pt x="1609540" y="219202"/>
                </a:lnTo>
                <a:lnTo>
                  <a:pt x="1605664" y="212212"/>
                </a:lnTo>
                <a:lnTo>
                  <a:pt x="1599981" y="203087"/>
                </a:lnTo>
                <a:lnTo>
                  <a:pt x="1592409" y="191745"/>
                </a:lnTo>
                <a:lnTo>
                  <a:pt x="1592409" y="190870"/>
                </a:lnTo>
                <a:lnTo>
                  <a:pt x="1572580" y="154972"/>
                </a:lnTo>
                <a:lnTo>
                  <a:pt x="1566117" y="123056"/>
                </a:lnTo>
                <a:lnTo>
                  <a:pt x="1568746" y="109991"/>
                </a:lnTo>
                <a:lnTo>
                  <a:pt x="1574004" y="93806"/>
                </a:lnTo>
                <a:lnTo>
                  <a:pt x="1581892" y="74421"/>
                </a:lnTo>
                <a:lnTo>
                  <a:pt x="1582768" y="73546"/>
                </a:lnTo>
                <a:lnTo>
                  <a:pt x="1592778" y="56131"/>
                </a:lnTo>
                <a:lnTo>
                  <a:pt x="1621343" y="22941"/>
                </a:lnTo>
                <a:lnTo>
                  <a:pt x="1652003" y="0"/>
                </a:lnTo>
                <a:lnTo>
                  <a:pt x="1659015" y="875"/>
                </a:lnTo>
                <a:lnTo>
                  <a:pt x="1666902" y="1750"/>
                </a:lnTo>
                <a:lnTo>
                  <a:pt x="1672160" y="5253"/>
                </a:lnTo>
                <a:lnTo>
                  <a:pt x="1678295" y="11381"/>
                </a:lnTo>
                <a:lnTo>
                  <a:pt x="1682677" y="17510"/>
                </a:lnTo>
                <a:lnTo>
                  <a:pt x="1684430" y="23638"/>
                </a:lnTo>
                <a:lnTo>
                  <a:pt x="1683553" y="30643"/>
                </a:lnTo>
                <a:lnTo>
                  <a:pt x="1682677" y="38523"/>
                </a:lnTo>
                <a:lnTo>
                  <a:pt x="1680048" y="44652"/>
                </a:lnTo>
                <a:lnTo>
                  <a:pt x="1673913" y="49030"/>
                </a:lnTo>
                <a:lnTo>
                  <a:pt x="1659918" y="61000"/>
                </a:lnTo>
                <a:lnTo>
                  <a:pt x="1630094" y="98061"/>
                </a:lnTo>
                <a:lnTo>
                  <a:pt x="1618701" y="128706"/>
                </a:lnTo>
                <a:lnTo>
                  <a:pt x="1620837" y="133931"/>
                </a:lnTo>
                <a:lnTo>
                  <a:pt x="1624616" y="141620"/>
                </a:lnTo>
                <a:lnTo>
                  <a:pt x="1630039" y="151607"/>
                </a:lnTo>
                <a:lnTo>
                  <a:pt x="1637105" y="163728"/>
                </a:lnTo>
                <a:lnTo>
                  <a:pt x="1650237" y="184263"/>
                </a:lnTo>
                <a:lnTo>
                  <a:pt x="1659343" y="201268"/>
                </a:lnTo>
                <a:lnTo>
                  <a:pt x="1664342" y="214825"/>
                </a:lnTo>
                <a:lnTo>
                  <a:pt x="1665080" y="224141"/>
                </a:lnTo>
                <a:lnTo>
                  <a:pt x="1665149" y="225017"/>
                </a:lnTo>
                <a:lnTo>
                  <a:pt x="1663342" y="241092"/>
                </a:lnTo>
                <a:lnTo>
                  <a:pt x="1636229" y="284556"/>
                </a:lnTo>
                <a:lnTo>
                  <a:pt x="1612566" y="302942"/>
                </a:lnTo>
                <a:lnTo>
                  <a:pt x="1605555" y="304693"/>
                </a:lnTo>
                <a:close/>
              </a:path>
              <a:path w="1684654" h="304800">
                <a:moveTo>
                  <a:pt x="79751" y="304694"/>
                </a:moveTo>
                <a:lnTo>
                  <a:pt x="73616" y="302944"/>
                </a:lnTo>
                <a:lnTo>
                  <a:pt x="67482" y="298566"/>
                </a:lnTo>
                <a:lnTo>
                  <a:pt x="60470" y="294188"/>
                </a:lnTo>
                <a:lnTo>
                  <a:pt x="26619" y="255225"/>
                </a:lnTo>
                <a:lnTo>
                  <a:pt x="20156" y="224143"/>
                </a:lnTo>
                <a:lnTo>
                  <a:pt x="20964" y="213814"/>
                </a:lnTo>
                <a:lnTo>
                  <a:pt x="25962" y="199956"/>
                </a:lnTo>
                <a:lnTo>
                  <a:pt x="35069" y="182650"/>
                </a:lnTo>
                <a:lnTo>
                  <a:pt x="48201" y="161978"/>
                </a:lnTo>
                <a:lnTo>
                  <a:pt x="55130" y="150500"/>
                </a:lnTo>
                <a:lnTo>
                  <a:pt x="60251" y="141074"/>
                </a:lnTo>
                <a:lnTo>
                  <a:pt x="63729" y="133782"/>
                </a:lnTo>
                <a:lnTo>
                  <a:pt x="65729" y="128707"/>
                </a:lnTo>
                <a:lnTo>
                  <a:pt x="65729" y="127831"/>
                </a:lnTo>
                <a:lnTo>
                  <a:pt x="46133" y="84354"/>
                </a:lnTo>
                <a:lnTo>
                  <a:pt x="10516" y="48155"/>
                </a:lnTo>
                <a:lnTo>
                  <a:pt x="5258" y="42902"/>
                </a:lnTo>
                <a:lnTo>
                  <a:pt x="1752" y="36774"/>
                </a:lnTo>
                <a:lnTo>
                  <a:pt x="0" y="22764"/>
                </a:lnTo>
                <a:lnTo>
                  <a:pt x="1752" y="16635"/>
                </a:lnTo>
                <a:lnTo>
                  <a:pt x="8763" y="9632"/>
                </a:lnTo>
                <a:lnTo>
                  <a:pt x="13145" y="4378"/>
                </a:lnTo>
                <a:lnTo>
                  <a:pt x="19280" y="876"/>
                </a:lnTo>
                <a:lnTo>
                  <a:pt x="26291" y="1"/>
                </a:lnTo>
                <a:lnTo>
                  <a:pt x="33302" y="1"/>
                </a:lnTo>
                <a:lnTo>
                  <a:pt x="79751" y="38416"/>
                </a:lnTo>
                <a:lnTo>
                  <a:pt x="103414" y="72672"/>
                </a:lnTo>
                <a:lnTo>
                  <a:pt x="104290" y="72672"/>
                </a:lnTo>
                <a:lnTo>
                  <a:pt x="104290" y="73547"/>
                </a:lnTo>
                <a:lnTo>
                  <a:pt x="112671" y="92932"/>
                </a:lnTo>
                <a:lnTo>
                  <a:pt x="118093" y="109116"/>
                </a:lnTo>
                <a:lnTo>
                  <a:pt x="120558" y="122181"/>
                </a:lnTo>
                <a:lnTo>
                  <a:pt x="120280" y="127831"/>
                </a:lnTo>
                <a:lnTo>
                  <a:pt x="120237" y="128707"/>
                </a:lnTo>
                <a:lnTo>
                  <a:pt x="105276" y="169749"/>
                </a:lnTo>
                <a:lnTo>
                  <a:pt x="93773" y="189121"/>
                </a:lnTo>
                <a:lnTo>
                  <a:pt x="93773" y="189996"/>
                </a:lnTo>
                <a:lnTo>
                  <a:pt x="73616" y="223267"/>
                </a:lnTo>
                <a:lnTo>
                  <a:pt x="74493" y="230271"/>
                </a:lnTo>
                <a:lnTo>
                  <a:pt x="77998" y="237276"/>
                </a:lnTo>
                <a:lnTo>
                  <a:pt x="84133" y="243405"/>
                </a:lnTo>
                <a:lnTo>
                  <a:pt x="84133" y="244280"/>
                </a:lnTo>
                <a:lnTo>
                  <a:pt x="88515" y="248658"/>
                </a:lnTo>
                <a:lnTo>
                  <a:pt x="92897" y="252159"/>
                </a:lnTo>
                <a:lnTo>
                  <a:pt x="97279" y="254787"/>
                </a:lnTo>
                <a:lnTo>
                  <a:pt x="103414" y="258289"/>
                </a:lnTo>
                <a:lnTo>
                  <a:pt x="106919" y="264417"/>
                </a:lnTo>
                <a:lnTo>
                  <a:pt x="108672" y="271422"/>
                </a:lnTo>
                <a:lnTo>
                  <a:pt x="110425" y="279303"/>
                </a:lnTo>
                <a:lnTo>
                  <a:pt x="108672" y="285432"/>
                </a:lnTo>
                <a:lnTo>
                  <a:pt x="99908" y="297690"/>
                </a:lnTo>
                <a:lnTo>
                  <a:pt x="94650" y="301193"/>
                </a:lnTo>
                <a:lnTo>
                  <a:pt x="87638" y="302944"/>
                </a:lnTo>
                <a:lnTo>
                  <a:pt x="79751" y="304694"/>
                </a:lnTo>
                <a:close/>
              </a:path>
            </a:pathLst>
          </a:custGeom>
          <a:solidFill>
            <a:srgbClr val="FFB0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8910310" y="5480161"/>
            <a:ext cx="342265" cy="156845"/>
          </a:xfrm>
          <a:custGeom>
            <a:avLst/>
            <a:gdLst/>
            <a:ahLst/>
            <a:cxnLst/>
            <a:rect l="l" t="t" r="r" b="b"/>
            <a:pathLst>
              <a:path w="342265" h="156845">
                <a:moveTo>
                  <a:pt x="179864" y="156389"/>
                </a:moveTo>
                <a:lnTo>
                  <a:pt x="119189" y="153223"/>
                </a:lnTo>
                <a:lnTo>
                  <a:pt x="116560" y="153223"/>
                </a:lnTo>
                <a:lnTo>
                  <a:pt x="113931" y="150596"/>
                </a:lnTo>
                <a:lnTo>
                  <a:pt x="64949" y="126942"/>
                </a:lnTo>
                <a:lnTo>
                  <a:pt x="29687" y="94013"/>
                </a:lnTo>
                <a:lnTo>
                  <a:pt x="8065" y="51726"/>
                </a:lnTo>
                <a:lnTo>
                  <a:pt x="0" y="0"/>
                </a:lnTo>
                <a:lnTo>
                  <a:pt x="32878" y="18906"/>
                </a:lnTo>
                <a:lnTo>
                  <a:pt x="75041" y="31082"/>
                </a:lnTo>
                <a:lnTo>
                  <a:pt x="126570" y="36691"/>
                </a:lnTo>
                <a:lnTo>
                  <a:pt x="187548" y="35897"/>
                </a:lnTo>
                <a:lnTo>
                  <a:pt x="236667" y="36075"/>
                </a:lnTo>
                <a:lnTo>
                  <a:pt x="278803" y="30097"/>
                </a:lnTo>
                <a:lnTo>
                  <a:pt x="313872" y="18044"/>
                </a:lnTo>
                <a:lnTo>
                  <a:pt x="341793" y="0"/>
                </a:lnTo>
                <a:lnTo>
                  <a:pt x="340150" y="15144"/>
                </a:lnTo>
                <a:lnTo>
                  <a:pt x="331277" y="55160"/>
                </a:lnTo>
                <a:lnTo>
                  <a:pt x="307200" y="97383"/>
                </a:lnTo>
                <a:lnTo>
                  <a:pt x="273911" y="128385"/>
                </a:lnTo>
                <a:lnTo>
                  <a:pt x="231452" y="148082"/>
                </a:lnTo>
                <a:lnTo>
                  <a:pt x="179864" y="156389"/>
                </a:lnTo>
                <a:close/>
              </a:path>
            </a:pathLst>
          </a:custGeom>
          <a:solidFill>
            <a:srgbClr val="D066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8410766" y="4822621"/>
            <a:ext cx="1329690" cy="694690"/>
          </a:xfrm>
          <a:custGeom>
            <a:avLst/>
            <a:gdLst/>
            <a:ahLst/>
            <a:cxnLst/>
            <a:rect l="l" t="t" r="r" b="b"/>
            <a:pathLst>
              <a:path w="1329690" h="694689">
                <a:moveTo>
                  <a:pt x="843965" y="635660"/>
                </a:moveTo>
                <a:lnTo>
                  <a:pt x="499541" y="640905"/>
                </a:lnTo>
                <a:lnTo>
                  <a:pt x="497789" y="647039"/>
                </a:lnTo>
                <a:lnTo>
                  <a:pt x="497789" y="653173"/>
                </a:lnTo>
                <a:lnTo>
                  <a:pt x="499541" y="657542"/>
                </a:lnTo>
                <a:lnTo>
                  <a:pt x="532422" y="676084"/>
                </a:lnTo>
                <a:lnTo>
                  <a:pt x="574586" y="688301"/>
                </a:lnTo>
                <a:lnTo>
                  <a:pt x="626110" y="694118"/>
                </a:lnTo>
                <a:lnTo>
                  <a:pt x="687082" y="693445"/>
                </a:lnTo>
                <a:lnTo>
                  <a:pt x="736206" y="693750"/>
                </a:lnTo>
                <a:lnTo>
                  <a:pt x="778344" y="687971"/>
                </a:lnTo>
                <a:lnTo>
                  <a:pt x="841336" y="657542"/>
                </a:lnTo>
                <a:lnTo>
                  <a:pt x="843965" y="642658"/>
                </a:lnTo>
                <a:lnTo>
                  <a:pt x="843965" y="635660"/>
                </a:lnTo>
                <a:close/>
              </a:path>
              <a:path w="1329690" h="694689">
                <a:moveTo>
                  <a:pt x="1329486" y="307327"/>
                </a:moveTo>
                <a:lnTo>
                  <a:pt x="1329385" y="126961"/>
                </a:lnTo>
                <a:lnTo>
                  <a:pt x="1324432" y="82016"/>
                </a:lnTo>
                <a:lnTo>
                  <a:pt x="1324330" y="81775"/>
                </a:lnTo>
                <a:lnTo>
                  <a:pt x="1323060" y="78803"/>
                </a:lnTo>
                <a:lnTo>
                  <a:pt x="1309243" y="46456"/>
                </a:lnTo>
                <a:lnTo>
                  <a:pt x="1283868" y="21107"/>
                </a:lnTo>
                <a:lnTo>
                  <a:pt x="1248854" y="6184"/>
                </a:lnTo>
                <a:lnTo>
                  <a:pt x="1248854" y="126961"/>
                </a:lnTo>
                <a:lnTo>
                  <a:pt x="1248740" y="307327"/>
                </a:lnTo>
                <a:lnTo>
                  <a:pt x="1245882" y="327634"/>
                </a:lnTo>
                <a:lnTo>
                  <a:pt x="1236916" y="342671"/>
                </a:lnTo>
                <a:lnTo>
                  <a:pt x="1221867" y="351637"/>
                </a:lnTo>
                <a:lnTo>
                  <a:pt x="1200658" y="354596"/>
                </a:lnTo>
                <a:lnTo>
                  <a:pt x="859739" y="354596"/>
                </a:lnTo>
                <a:lnTo>
                  <a:pt x="856234" y="353733"/>
                </a:lnTo>
                <a:lnTo>
                  <a:pt x="851852" y="352856"/>
                </a:lnTo>
                <a:lnTo>
                  <a:pt x="821410" y="324167"/>
                </a:lnTo>
                <a:lnTo>
                  <a:pt x="819429" y="211010"/>
                </a:lnTo>
                <a:lnTo>
                  <a:pt x="819429" y="133083"/>
                </a:lnTo>
                <a:lnTo>
                  <a:pt x="819429" y="126961"/>
                </a:lnTo>
                <a:lnTo>
                  <a:pt x="821410" y="109232"/>
                </a:lnTo>
                <a:lnTo>
                  <a:pt x="827417" y="95440"/>
                </a:lnTo>
                <a:lnTo>
                  <a:pt x="837539" y="85585"/>
                </a:lnTo>
                <a:lnTo>
                  <a:pt x="851852" y="79679"/>
                </a:lnTo>
                <a:lnTo>
                  <a:pt x="856234" y="79679"/>
                </a:lnTo>
                <a:lnTo>
                  <a:pt x="859739" y="78803"/>
                </a:lnTo>
                <a:lnTo>
                  <a:pt x="1200658" y="78803"/>
                </a:lnTo>
                <a:lnTo>
                  <a:pt x="1221867" y="81775"/>
                </a:lnTo>
                <a:lnTo>
                  <a:pt x="1236916" y="90728"/>
                </a:lnTo>
                <a:lnTo>
                  <a:pt x="1245882" y="105765"/>
                </a:lnTo>
                <a:lnTo>
                  <a:pt x="1248854" y="126961"/>
                </a:lnTo>
                <a:lnTo>
                  <a:pt x="1248854" y="6184"/>
                </a:lnTo>
                <a:lnTo>
                  <a:pt x="1248270" y="5930"/>
                </a:lnTo>
                <a:lnTo>
                  <a:pt x="1202410" y="876"/>
                </a:lnTo>
                <a:lnTo>
                  <a:pt x="855357" y="876"/>
                </a:lnTo>
                <a:lnTo>
                  <a:pt x="843089" y="2628"/>
                </a:lnTo>
                <a:lnTo>
                  <a:pt x="842213" y="2628"/>
                </a:lnTo>
                <a:lnTo>
                  <a:pt x="841336" y="3505"/>
                </a:lnTo>
                <a:lnTo>
                  <a:pt x="797623" y="16294"/>
                </a:lnTo>
                <a:lnTo>
                  <a:pt x="766406" y="41478"/>
                </a:lnTo>
                <a:lnTo>
                  <a:pt x="747674" y="78981"/>
                </a:lnTo>
                <a:lnTo>
                  <a:pt x="747585" y="79679"/>
                </a:lnTo>
                <a:lnTo>
                  <a:pt x="741540" y="127838"/>
                </a:lnTo>
                <a:lnTo>
                  <a:pt x="741426" y="133083"/>
                </a:lnTo>
                <a:lnTo>
                  <a:pt x="588060" y="133083"/>
                </a:lnTo>
                <a:lnTo>
                  <a:pt x="587959" y="127838"/>
                </a:lnTo>
                <a:lnTo>
                  <a:pt x="587857" y="126961"/>
                </a:lnTo>
                <a:lnTo>
                  <a:pt x="583006" y="82892"/>
                </a:lnTo>
                <a:lnTo>
                  <a:pt x="581253" y="78803"/>
                </a:lnTo>
                <a:lnTo>
                  <a:pt x="567804" y="47332"/>
                </a:lnTo>
                <a:lnTo>
                  <a:pt x="542429" y="21983"/>
                </a:lnTo>
                <a:lnTo>
                  <a:pt x="509181" y="7810"/>
                </a:lnTo>
                <a:lnTo>
                  <a:pt x="509181" y="126961"/>
                </a:lnTo>
                <a:lnTo>
                  <a:pt x="509054" y="307327"/>
                </a:lnTo>
                <a:lnTo>
                  <a:pt x="506209" y="327634"/>
                </a:lnTo>
                <a:lnTo>
                  <a:pt x="497243" y="342671"/>
                </a:lnTo>
                <a:lnTo>
                  <a:pt x="482193" y="351637"/>
                </a:lnTo>
                <a:lnTo>
                  <a:pt x="460984" y="354596"/>
                </a:lnTo>
                <a:lnTo>
                  <a:pt x="120053" y="354596"/>
                </a:lnTo>
                <a:lnTo>
                  <a:pt x="116547" y="353733"/>
                </a:lnTo>
                <a:lnTo>
                  <a:pt x="112166" y="352856"/>
                </a:lnTo>
                <a:lnTo>
                  <a:pt x="81737" y="324167"/>
                </a:lnTo>
                <a:lnTo>
                  <a:pt x="79743" y="126961"/>
                </a:lnTo>
                <a:lnTo>
                  <a:pt x="81737" y="108737"/>
                </a:lnTo>
                <a:lnTo>
                  <a:pt x="87744" y="94780"/>
                </a:lnTo>
                <a:lnTo>
                  <a:pt x="97866" y="85090"/>
                </a:lnTo>
                <a:lnTo>
                  <a:pt x="112179" y="79679"/>
                </a:lnTo>
                <a:lnTo>
                  <a:pt x="116560" y="79679"/>
                </a:lnTo>
                <a:lnTo>
                  <a:pt x="120065" y="78803"/>
                </a:lnTo>
                <a:lnTo>
                  <a:pt x="460971" y="78803"/>
                </a:lnTo>
                <a:lnTo>
                  <a:pt x="482180" y="81775"/>
                </a:lnTo>
                <a:lnTo>
                  <a:pt x="497243" y="90728"/>
                </a:lnTo>
                <a:lnTo>
                  <a:pt x="506209" y="105765"/>
                </a:lnTo>
                <a:lnTo>
                  <a:pt x="509181" y="126961"/>
                </a:lnTo>
                <a:lnTo>
                  <a:pt x="509181" y="7810"/>
                </a:lnTo>
                <a:lnTo>
                  <a:pt x="506844" y="6807"/>
                </a:lnTo>
                <a:lnTo>
                  <a:pt x="460971" y="1752"/>
                </a:lnTo>
                <a:lnTo>
                  <a:pt x="122694" y="1752"/>
                </a:lnTo>
                <a:lnTo>
                  <a:pt x="122694" y="0"/>
                </a:lnTo>
                <a:lnTo>
                  <a:pt x="113931" y="0"/>
                </a:lnTo>
                <a:lnTo>
                  <a:pt x="101650" y="1752"/>
                </a:lnTo>
                <a:lnTo>
                  <a:pt x="100774" y="1752"/>
                </a:lnTo>
                <a:lnTo>
                  <a:pt x="99898" y="2628"/>
                </a:lnTo>
                <a:lnTo>
                  <a:pt x="56197" y="15417"/>
                </a:lnTo>
                <a:lnTo>
                  <a:pt x="24968" y="40601"/>
                </a:lnTo>
                <a:lnTo>
                  <a:pt x="6235" y="78105"/>
                </a:lnTo>
                <a:lnTo>
                  <a:pt x="6134" y="78981"/>
                </a:lnTo>
                <a:lnTo>
                  <a:pt x="6045" y="79679"/>
                </a:lnTo>
                <a:lnTo>
                  <a:pt x="101" y="126961"/>
                </a:lnTo>
                <a:lnTo>
                  <a:pt x="0" y="307327"/>
                </a:lnTo>
                <a:lnTo>
                  <a:pt x="6235" y="357047"/>
                </a:lnTo>
                <a:lnTo>
                  <a:pt x="24968" y="394550"/>
                </a:lnTo>
                <a:lnTo>
                  <a:pt x="56197" y="419735"/>
                </a:lnTo>
                <a:lnTo>
                  <a:pt x="99898" y="432523"/>
                </a:lnTo>
                <a:lnTo>
                  <a:pt x="101650" y="432523"/>
                </a:lnTo>
                <a:lnTo>
                  <a:pt x="113931" y="434276"/>
                </a:lnTo>
                <a:lnTo>
                  <a:pt x="460971" y="434276"/>
                </a:lnTo>
                <a:lnTo>
                  <a:pt x="506844" y="429234"/>
                </a:lnTo>
                <a:lnTo>
                  <a:pt x="542429" y="414045"/>
                </a:lnTo>
                <a:lnTo>
                  <a:pt x="567804" y="388696"/>
                </a:lnTo>
                <a:lnTo>
                  <a:pt x="582371" y="354596"/>
                </a:lnTo>
                <a:lnTo>
                  <a:pt x="583006" y="353136"/>
                </a:lnTo>
                <a:lnTo>
                  <a:pt x="583031" y="352856"/>
                </a:lnTo>
                <a:lnTo>
                  <a:pt x="588060" y="307327"/>
                </a:lnTo>
                <a:lnTo>
                  <a:pt x="588060" y="211010"/>
                </a:lnTo>
                <a:lnTo>
                  <a:pt x="741426" y="211010"/>
                </a:lnTo>
                <a:lnTo>
                  <a:pt x="741426" y="307327"/>
                </a:lnTo>
                <a:lnTo>
                  <a:pt x="747674" y="357047"/>
                </a:lnTo>
                <a:lnTo>
                  <a:pt x="766406" y="394550"/>
                </a:lnTo>
                <a:lnTo>
                  <a:pt x="797623" y="419735"/>
                </a:lnTo>
                <a:lnTo>
                  <a:pt x="841336" y="432523"/>
                </a:lnTo>
                <a:lnTo>
                  <a:pt x="843089" y="432523"/>
                </a:lnTo>
                <a:lnTo>
                  <a:pt x="855357" y="434276"/>
                </a:lnTo>
                <a:lnTo>
                  <a:pt x="1202410" y="434276"/>
                </a:lnTo>
                <a:lnTo>
                  <a:pt x="1248270" y="429234"/>
                </a:lnTo>
                <a:lnTo>
                  <a:pt x="1283868" y="414045"/>
                </a:lnTo>
                <a:lnTo>
                  <a:pt x="1323809" y="354596"/>
                </a:lnTo>
                <a:lnTo>
                  <a:pt x="1324457" y="352856"/>
                </a:lnTo>
                <a:lnTo>
                  <a:pt x="1329486" y="30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9354642" y="7730354"/>
            <a:ext cx="59690" cy="135890"/>
          </a:xfrm>
          <a:custGeom>
            <a:avLst/>
            <a:gdLst/>
            <a:ahLst/>
            <a:cxnLst/>
            <a:rect l="l" t="t" r="r" b="b"/>
            <a:pathLst>
              <a:path w="59690" h="135890">
                <a:moveTo>
                  <a:pt x="20156" y="135711"/>
                </a:moveTo>
                <a:lnTo>
                  <a:pt x="15774" y="118200"/>
                </a:lnTo>
                <a:lnTo>
                  <a:pt x="0" y="120827"/>
                </a:lnTo>
                <a:lnTo>
                  <a:pt x="7997" y="59100"/>
                </a:lnTo>
                <a:lnTo>
                  <a:pt x="12201" y="29221"/>
                </a:lnTo>
                <a:lnTo>
                  <a:pt x="16651" y="0"/>
                </a:lnTo>
                <a:lnTo>
                  <a:pt x="59595" y="5253"/>
                </a:lnTo>
                <a:lnTo>
                  <a:pt x="55144" y="35268"/>
                </a:lnTo>
                <a:lnTo>
                  <a:pt x="50940" y="66104"/>
                </a:lnTo>
                <a:lnTo>
                  <a:pt x="42943" y="129582"/>
                </a:lnTo>
                <a:lnTo>
                  <a:pt x="20156" y="135711"/>
                </a:lnTo>
                <a:close/>
              </a:path>
            </a:pathLst>
          </a:custGeom>
          <a:solidFill>
            <a:srgbClr val="A6A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8305340" y="6098308"/>
            <a:ext cx="1758314" cy="1714500"/>
          </a:xfrm>
          <a:custGeom>
            <a:avLst/>
            <a:gdLst/>
            <a:ahLst/>
            <a:cxnLst/>
            <a:rect l="l" t="t" r="r" b="b"/>
            <a:pathLst>
              <a:path w="1758315" h="1714500">
                <a:moveTo>
                  <a:pt x="1109774" y="1636423"/>
                </a:moveTo>
                <a:lnTo>
                  <a:pt x="1066831" y="1631169"/>
                </a:lnTo>
                <a:lnTo>
                  <a:pt x="1067639" y="1623809"/>
                </a:lnTo>
                <a:lnTo>
                  <a:pt x="1068693" y="1616285"/>
                </a:lnTo>
                <a:lnTo>
                  <a:pt x="1082186" y="1540565"/>
                </a:lnTo>
                <a:lnTo>
                  <a:pt x="1094083" y="1482973"/>
                </a:lnTo>
                <a:lnTo>
                  <a:pt x="1106918" y="1428623"/>
                </a:lnTo>
                <a:lnTo>
                  <a:pt x="1120705" y="1377516"/>
                </a:lnTo>
                <a:lnTo>
                  <a:pt x="1135458" y="1329653"/>
                </a:lnTo>
                <a:lnTo>
                  <a:pt x="1151192" y="1285031"/>
                </a:lnTo>
                <a:lnTo>
                  <a:pt x="1167922" y="1243653"/>
                </a:lnTo>
                <a:lnTo>
                  <a:pt x="1185673" y="1205495"/>
                </a:lnTo>
                <a:lnTo>
                  <a:pt x="1204425" y="1170624"/>
                </a:lnTo>
                <a:lnTo>
                  <a:pt x="1237314" y="1119375"/>
                </a:lnTo>
                <a:lnTo>
                  <a:pt x="1272870" y="1076687"/>
                </a:lnTo>
                <a:lnTo>
                  <a:pt x="1311079" y="1042545"/>
                </a:lnTo>
                <a:lnTo>
                  <a:pt x="1351925" y="1016934"/>
                </a:lnTo>
                <a:lnTo>
                  <a:pt x="1395392" y="999839"/>
                </a:lnTo>
                <a:lnTo>
                  <a:pt x="1442054" y="991134"/>
                </a:lnTo>
                <a:lnTo>
                  <a:pt x="1490129" y="991134"/>
                </a:lnTo>
                <a:lnTo>
                  <a:pt x="1496427" y="925922"/>
                </a:lnTo>
                <a:lnTo>
                  <a:pt x="1501298" y="863020"/>
                </a:lnTo>
                <a:lnTo>
                  <a:pt x="1504687" y="803372"/>
                </a:lnTo>
                <a:lnTo>
                  <a:pt x="1506752" y="744139"/>
                </a:lnTo>
                <a:lnTo>
                  <a:pt x="1507333" y="688158"/>
                </a:lnTo>
                <a:lnTo>
                  <a:pt x="1506479" y="634480"/>
                </a:lnTo>
                <a:lnTo>
                  <a:pt x="1504191" y="583104"/>
                </a:lnTo>
                <a:lnTo>
                  <a:pt x="1500466" y="534029"/>
                </a:lnTo>
                <a:lnTo>
                  <a:pt x="1495303" y="487252"/>
                </a:lnTo>
                <a:lnTo>
                  <a:pt x="1488701" y="442774"/>
                </a:lnTo>
                <a:lnTo>
                  <a:pt x="1480657" y="400591"/>
                </a:lnTo>
                <a:lnTo>
                  <a:pt x="1471171" y="360702"/>
                </a:lnTo>
                <a:lnTo>
                  <a:pt x="1460240" y="323107"/>
                </a:lnTo>
                <a:lnTo>
                  <a:pt x="1434040" y="254788"/>
                </a:lnTo>
                <a:lnTo>
                  <a:pt x="1410798" y="210425"/>
                </a:lnTo>
                <a:lnTo>
                  <a:pt x="1384303" y="171308"/>
                </a:lnTo>
                <a:lnTo>
                  <a:pt x="1354548" y="137430"/>
                </a:lnTo>
                <a:lnTo>
                  <a:pt x="1321525" y="108784"/>
                </a:lnTo>
                <a:lnTo>
                  <a:pt x="1285227" y="85362"/>
                </a:lnTo>
                <a:lnTo>
                  <a:pt x="1245648" y="67158"/>
                </a:lnTo>
                <a:lnTo>
                  <a:pt x="1202779" y="54164"/>
                </a:lnTo>
                <a:lnTo>
                  <a:pt x="1156614" y="46373"/>
                </a:lnTo>
                <a:lnTo>
                  <a:pt x="1107145" y="43778"/>
                </a:lnTo>
                <a:lnTo>
                  <a:pt x="1109774" y="38524"/>
                </a:lnTo>
                <a:lnTo>
                  <a:pt x="1108021" y="36773"/>
                </a:lnTo>
                <a:lnTo>
                  <a:pt x="1108021" y="35897"/>
                </a:lnTo>
                <a:lnTo>
                  <a:pt x="1103078" y="29673"/>
                </a:lnTo>
                <a:lnTo>
                  <a:pt x="1098709" y="21560"/>
                </a:lnTo>
                <a:lnTo>
                  <a:pt x="1094834" y="11642"/>
                </a:lnTo>
                <a:lnTo>
                  <a:pt x="1091370" y="0"/>
                </a:lnTo>
                <a:lnTo>
                  <a:pt x="1143953" y="945"/>
                </a:lnTo>
                <a:lnTo>
                  <a:pt x="1193375" y="6934"/>
                </a:lnTo>
                <a:lnTo>
                  <a:pt x="1239632" y="17966"/>
                </a:lnTo>
                <a:lnTo>
                  <a:pt x="1282718" y="34042"/>
                </a:lnTo>
                <a:lnTo>
                  <a:pt x="1322629" y="55160"/>
                </a:lnTo>
                <a:lnTo>
                  <a:pt x="1359357" y="81322"/>
                </a:lnTo>
                <a:lnTo>
                  <a:pt x="1392900" y="112527"/>
                </a:lnTo>
                <a:lnTo>
                  <a:pt x="1423250" y="148775"/>
                </a:lnTo>
                <a:lnTo>
                  <a:pt x="1450403" y="190066"/>
                </a:lnTo>
                <a:lnTo>
                  <a:pt x="1474354" y="236401"/>
                </a:lnTo>
                <a:lnTo>
                  <a:pt x="1501859" y="307008"/>
                </a:lnTo>
                <a:lnTo>
                  <a:pt x="1513364" y="345888"/>
                </a:lnTo>
                <a:lnTo>
                  <a:pt x="1523369" y="387154"/>
                </a:lnTo>
                <a:lnTo>
                  <a:pt x="1531872" y="430808"/>
                </a:lnTo>
                <a:lnTo>
                  <a:pt x="1538871" y="476851"/>
                </a:lnTo>
                <a:lnTo>
                  <a:pt x="1544365" y="525285"/>
                </a:lnTo>
                <a:lnTo>
                  <a:pt x="1548353" y="576111"/>
                </a:lnTo>
                <a:lnTo>
                  <a:pt x="1550832" y="629331"/>
                </a:lnTo>
                <a:lnTo>
                  <a:pt x="1551802" y="684947"/>
                </a:lnTo>
                <a:lnTo>
                  <a:pt x="1551260" y="742960"/>
                </a:lnTo>
                <a:lnTo>
                  <a:pt x="1549238" y="802426"/>
                </a:lnTo>
                <a:lnTo>
                  <a:pt x="1545636" y="866184"/>
                </a:lnTo>
                <a:lnTo>
                  <a:pt x="1540552" y="931398"/>
                </a:lnTo>
                <a:lnTo>
                  <a:pt x="1533949" y="999015"/>
                </a:lnTo>
                <a:lnTo>
                  <a:pt x="1564082" y="1010332"/>
                </a:lnTo>
                <a:lnTo>
                  <a:pt x="1592039" y="1025894"/>
                </a:lnTo>
                <a:lnTo>
                  <a:pt x="1603058" y="1034358"/>
                </a:lnTo>
                <a:lnTo>
                  <a:pt x="1460940" y="1034358"/>
                </a:lnTo>
                <a:lnTo>
                  <a:pt x="1418444" y="1040201"/>
                </a:lnTo>
                <a:lnTo>
                  <a:pt x="1378416" y="1054192"/>
                </a:lnTo>
                <a:lnTo>
                  <a:pt x="1340856" y="1076331"/>
                </a:lnTo>
                <a:lnTo>
                  <a:pt x="1305764" y="1106618"/>
                </a:lnTo>
                <a:lnTo>
                  <a:pt x="1273141" y="1145054"/>
                </a:lnTo>
                <a:lnTo>
                  <a:pt x="1242986" y="1191637"/>
                </a:lnTo>
                <a:lnTo>
                  <a:pt x="1208459" y="1262062"/>
                </a:lnTo>
                <a:lnTo>
                  <a:pt x="1192480" y="1301925"/>
                </a:lnTo>
                <a:lnTo>
                  <a:pt x="1177366" y="1344881"/>
                </a:lnTo>
                <a:lnTo>
                  <a:pt x="1163125" y="1390921"/>
                </a:lnTo>
                <a:lnTo>
                  <a:pt x="1149764" y="1440037"/>
                </a:lnTo>
                <a:lnTo>
                  <a:pt x="1137290" y="1492224"/>
                </a:lnTo>
                <a:lnTo>
                  <a:pt x="1125710" y="1547473"/>
                </a:lnTo>
                <a:lnTo>
                  <a:pt x="1115033" y="1605778"/>
                </a:lnTo>
                <a:lnTo>
                  <a:pt x="1112404" y="1621429"/>
                </a:lnTo>
                <a:lnTo>
                  <a:pt x="1111089" y="1629049"/>
                </a:lnTo>
                <a:lnTo>
                  <a:pt x="1109774" y="1636423"/>
                </a:lnTo>
                <a:close/>
              </a:path>
              <a:path w="1758315" h="1714500">
                <a:moveTo>
                  <a:pt x="1754801" y="1714348"/>
                </a:moveTo>
                <a:lnTo>
                  <a:pt x="1744270" y="1708588"/>
                </a:lnTo>
                <a:lnTo>
                  <a:pt x="1733657" y="1703075"/>
                </a:lnTo>
                <a:lnTo>
                  <a:pt x="1722880" y="1697726"/>
                </a:lnTo>
                <a:lnTo>
                  <a:pt x="1711857" y="1692459"/>
                </a:lnTo>
                <a:lnTo>
                  <a:pt x="1711857" y="1682828"/>
                </a:lnTo>
                <a:lnTo>
                  <a:pt x="1714150" y="1608760"/>
                </a:lnTo>
                <a:lnTo>
                  <a:pt x="1714217" y="1606572"/>
                </a:lnTo>
                <a:lnTo>
                  <a:pt x="1714286" y="1535056"/>
                </a:lnTo>
                <a:lnTo>
                  <a:pt x="1712060" y="1468280"/>
                </a:lnTo>
                <a:lnTo>
                  <a:pt x="1707540" y="1406244"/>
                </a:lnTo>
                <a:lnTo>
                  <a:pt x="1700724" y="1348947"/>
                </a:lnTo>
                <a:lnTo>
                  <a:pt x="1691609" y="1296390"/>
                </a:lnTo>
                <a:lnTo>
                  <a:pt x="1680194" y="1248573"/>
                </a:lnTo>
                <a:lnTo>
                  <a:pt x="1666479" y="1205495"/>
                </a:lnTo>
                <a:lnTo>
                  <a:pt x="1650517" y="1167293"/>
                </a:lnTo>
                <a:lnTo>
                  <a:pt x="1632138" y="1133559"/>
                </a:lnTo>
                <a:lnTo>
                  <a:pt x="1588573" y="1080582"/>
                </a:lnTo>
                <a:lnTo>
                  <a:pt x="1535772" y="1046563"/>
                </a:lnTo>
                <a:lnTo>
                  <a:pt x="1460940" y="1034358"/>
                </a:lnTo>
                <a:lnTo>
                  <a:pt x="1603058" y="1034358"/>
                </a:lnTo>
                <a:lnTo>
                  <a:pt x="1641431" y="1069743"/>
                </a:lnTo>
                <a:lnTo>
                  <a:pt x="1682133" y="1130543"/>
                </a:lnTo>
                <a:lnTo>
                  <a:pt x="1699166" y="1167157"/>
                </a:lnTo>
                <a:lnTo>
                  <a:pt x="1714158" y="1208273"/>
                </a:lnTo>
                <a:lnTo>
                  <a:pt x="1726919" y="1253481"/>
                </a:lnTo>
                <a:lnTo>
                  <a:pt x="1737514" y="1302913"/>
                </a:lnTo>
                <a:lnTo>
                  <a:pt x="1745945" y="1356567"/>
                </a:lnTo>
                <a:lnTo>
                  <a:pt x="1752212" y="1414441"/>
                </a:lnTo>
                <a:lnTo>
                  <a:pt x="1756318" y="1476531"/>
                </a:lnTo>
                <a:lnTo>
                  <a:pt x="1758197" y="1540565"/>
                </a:lnTo>
                <a:lnTo>
                  <a:pt x="1758249" y="1547473"/>
                </a:lnTo>
                <a:lnTo>
                  <a:pt x="1758085" y="1601400"/>
                </a:lnTo>
                <a:lnTo>
                  <a:pt x="1758049" y="1613354"/>
                </a:lnTo>
                <a:lnTo>
                  <a:pt x="1755677" y="1688081"/>
                </a:lnTo>
                <a:lnTo>
                  <a:pt x="1755567" y="1701214"/>
                </a:lnTo>
                <a:lnTo>
                  <a:pt x="1755307" y="1707781"/>
                </a:lnTo>
                <a:lnTo>
                  <a:pt x="1754801" y="1714348"/>
                </a:lnTo>
                <a:close/>
              </a:path>
              <a:path w="1758315" h="1714500">
                <a:moveTo>
                  <a:pt x="44954" y="1588267"/>
                </a:moveTo>
                <a:lnTo>
                  <a:pt x="258" y="1533982"/>
                </a:lnTo>
                <a:lnTo>
                  <a:pt x="0" y="1468469"/>
                </a:lnTo>
                <a:lnTo>
                  <a:pt x="21" y="1458648"/>
                </a:lnTo>
                <a:lnTo>
                  <a:pt x="139" y="1404405"/>
                </a:lnTo>
                <a:lnTo>
                  <a:pt x="677" y="1341791"/>
                </a:lnTo>
                <a:lnTo>
                  <a:pt x="1614" y="1280624"/>
                </a:lnTo>
                <a:lnTo>
                  <a:pt x="2951" y="1220906"/>
                </a:lnTo>
                <a:lnTo>
                  <a:pt x="4687" y="1162636"/>
                </a:lnTo>
                <a:lnTo>
                  <a:pt x="6823" y="1105813"/>
                </a:lnTo>
                <a:lnTo>
                  <a:pt x="9360" y="1050437"/>
                </a:lnTo>
                <a:lnTo>
                  <a:pt x="12304" y="996414"/>
                </a:lnTo>
                <a:lnTo>
                  <a:pt x="15578" y="944969"/>
                </a:lnTo>
                <a:lnTo>
                  <a:pt x="19379" y="892986"/>
                </a:lnTo>
                <a:lnTo>
                  <a:pt x="23523" y="843393"/>
                </a:lnTo>
                <a:lnTo>
                  <a:pt x="28070" y="795244"/>
                </a:lnTo>
                <a:lnTo>
                  <a:pt x="33020" y="748540"/>
                </a:lnTo>
                <a:lnTo>
                  <a:pt x="38373" y="703280"/>
                </a:lnTo>
                <a:lnTo>
                  <a:pt x="44131" y="659464"/>
                </a:lnTo>
                <a:lnTo>
                  <a:pt x="50293" y="617090"/>
                </a:lnTo>
                <a:lnTo>
                  <a:pt x="56860" y="576159"/>
                </a:lnTo>
                <a:lnTo>
                  <a:pt x="63833" y="536669"/>
                </a:lnTo>
                <a:lnTo>
                  <a:pt x="71211" y="498622"/>
                </a:lnTo>
                <a:lnTo>
                  <a:pt x="87187" y="426851"/>
                </a:lnTo>
                <a:lnTo>
                  <a:pt x="115285" y="326602"/>
                </a:lnTo>
                <a:lnTo>
                  <a:pt x="136542" y="266247"/>
                </a:lnTo>
                <a:lnTo>
                  <a:pt x="159557" y="212063"/>
                </a:lnTo>
                <a:lnTo>
                  <a:pt x="184333" y="164053"/>
                </a:lnTo>
                <a:lnTo>
                  <a:pt x="210875" y="122221"/>
                </a:lnTo>
                <a:lnTo>
                  <a:pt x="239185" y="86570"/>
                </a:lnTo>
                <a:lnTo>
                  <a:pt x="269266" y="57103"/>
                </a:lnTo>
                <a:lnTo>
                  <a:pt x="301121" y="33822"/>
                </a:lnTo>
                <a:lnTo>
                  <a:pt x="370166" y="5832"/>
                </a:lnTo>
                <a:lnTo>
                  <a:pt x="407361" y="1129"/>
                </a:lnTo>
                <a:lnTo>
                  <a:pt x="446343" y="2626"/>
                </a:lnTo>
                <a:lnTo>
                  <a:pt x="443029" y="12475"/>
                </a:lnTo>
                <a:lnTo>
                  <a:pt x="439551" y="21012"/>
                </a:lnTo>
                <a:lnTo>
                  <a:pt x="435744" y="28235"/>
                </a:lnTo>
                <a:lnTo>
                  <a:pt x="431444" y="34146"/>
                </a:lnTo>
                <a:lnTo>
                  <a:pt x="434950" y="37648"/>
                </a:lnTo>
                <a:lnTo>
                  <a:pt x="440208" y="46404"/>
                </a:lnTo>
                <a:lnTo>
                  <a:pt x="404248" y="47186"/>
                </a:lnTo>
                <a:lnTo>
                  <a:pt x="369986" y="54311"/>
                </a:lnTo>
                <a:lnTo>
                  <a:pt x="306575" y="87605"/>
                </a:lnTo>
                <a:lnTo>
                  <a:pt x="277433" y="113781"/>
                </a:lnTo>
                <a:lnTo>
                  <a:pt x="250006" y="146317"/>
                </a:lnTo>
                <a:lnTo>
                  <a:pt x="224298" y="185214"/>
                </a:lnTo>
                <a:lnTo>
                  <a:pt x="200312" y="230479"/>
                </a:lnTo>
                <a:lnTo>
                  <a:pt x="178052" y="282113"/>
                </a:lnTo>
                <a:lnTo>
                  <a:pt x="157523" y="340122"/>
                </a:lnTo>
                <a:lnTo>
                  <a:pt x="138728" y="404508"/>
                </a:lnTo>
                <a:lnTo>
                  <a:pt x="122222" y="472127"/>
                </a:lnTo>
                <a:lnTo>
                  <a:pt x="107316" y="545397"/>
                </a:lnTo>
                <a:lnTo>
                  <a:pt x="100461" y="584150"/>
                </a:lnTo>
                <a:lnTo>
                  <a:pt x="94004" y="624315"/>
                </a:lnTo>
                <a:lnTo>
                  <a:pt x="87945" y="665892"/>
                </a:lnTo>
                <a:lnTo>
                  <a:pt x="82282" y="708879"/>
                </a:lnTo>
                <a:lnTo>
                  <a:pt x="77014" y="753277"/>
                </a:lnTo>
                <a:lnTo>
                  <a:pt x="72141" y="799086"/>
                </a:lnTo>
                <a:lnTo>
                  <a:pt x="67663" y="846304"/>
                </a:lnTo>
                <a:lnTo>
                  <a:pt x="63577" y="894932"/>
                </a:lnTo>
                <a:lnTo>
                  <a:pt x="59954" y="944024"/>
                </a:lnTo>
                <a:lnTo>
                  <a:pt x="56583" y="996414"/>
                </a:lnTo>
                <a:lnTo>
                  <a:pt x="53673" y="1049268"/>
                </a:lnTo>
                <a:lnTo>
                  <a:pt x="51153" y="1103530"/>
                </a:lnTo>
                <a:lnTo>
                  <a:pt x="49023" y="1159200"/>
                </a:lnTo>
                <a:lnTo>
                  <a:pt x="47282" y="1216276"/>
                </a:lnTo>
                <a:lnTo>
                  <a:pt x="45928" y="1274760"/>
                </a:lnTo>
                <a:lnTo>
                  <a:pt x="44962" y="1334650"/>
                </a:lnTo>
                <a:lnTo>
                  <a:pt x="44382" y="1395946"/>
                </a:lnTo>
                <a:lnTo>
                  <a:pt x="44188" y="1458648"/>
                </a:lnTo>
                <a:lnTo>
                  <a:pt x="44379" y="1522755"/>
                </a:lnTo>
                <a:lnTo>
                  <a:pt x="44954" y="1588267"/>
                </a:lnTo>
                <a:close/>
              </a:path>
            </a:pathLst>
          </a:custGeom>
          <a:solidFill>
            <a:srgbClr val="405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944523" y="9129508"/>
            <a:ext cx="1102995" cy="678815"/>
          </a:xfrm>
          <a:custGeom>
            <a:avLst/>
            <a:gdLst/>
            <a:ahLst/>
            <a:cxnLst/>
            <a:rect l="l" t="t" r="r" b="b"/>
            <a:pathLst>
              <a:path w="1102995" h="678815">
                <a:moveTo>
                  <a:pt x="92011" y="219760"/>
                </a:moveTo>
                <a:lnTo>
                  <a:pt x="71818" y="180746"/>
                </a:lnTo>
                <a:lnTo>
                  <a:pt x="45567" y="173355"/>
                </a:lnTo>
                <a:lnTo>
                  <a:pt x="36182" y="174180"/>
                </a:lnTo>
                <a:lnTo>
                  <a:pt x="3276" y="201485"/>
                </a:lnTo>
                <a:lnTo>
                  <a:pt x="0" y="219760"/>
                </a:lnTo>
                <a:lnTo>
                  <a:pt x="0" y="416763"/>
                </a:lnTo>
                <a:lnTo>
                  <a:pt x="20053" y="455041"/>
                </a:lnTo>
                <a:lnTo>
                  <a:pt x="45567" y="463169"/>
                </a:lnTo>
                <a:lnTo>
                  <a:pt x="45567" y="500824"/>
                </a:lnTo>
                <a:lnTo>
                  <a:pt x="48196" y="506069"/>
                </a:lnTo>
                <a:lnTo>
                  <a:pt x="56959" y="514832"/>
                </a:lnTo>
                <a:lnTo>
                  <a:pt x="62217" y="517461"/>
                </a:lnTo>
                <a:lnTo>
                  <a:pt x="74485" y="517461"/>
                </a:lnTo>
                <a:lnTo>
                  <a:pt x="79743" y="514832"/>
                </a:lnTo>
                <a:lnTo>
                  <a:pt x="85001" y="510451"/>
                </a:lnTo>
                <a:lnTo>
                  <a:pt x="89382" y="506069"/>
                </a:lnTo>
                <a:lnTo>
                  <a:pt x="92011" y="500824"/>
                </a:lnTo>
                <a:lnTo>
                  <a:pt x="92011" y="219760"/>
                </a:lnTo>
                <a:close/>
              </a:path>
              <a:path w="1102995" h="678815">
                <a:moveTo>
                  <a:pt x="1102499" y="612889"/>
                </a:moveTo>
                <a:lnTo>
                  <a:pt x="1083221" y="566483"/>
                </a:lnTo>
                <a:lnTo>
                  <a:pt x="1036764" y="547230"/>
                </a:lnTo>
                <a:lnTo>
                  <a:pt x="1023594" y="548386"/>
                </a:lnTo>
                <a:lnTo>
                  <a:pt x="981760" y="576694"/>
                </a:lnTo>
                <a:lnTo>
                  <a:pt x="971042" y="612889"/>
                </a:lnTo>
                <a:lnTo>
                  <a:pt x="972210" y="626046"/>
                </a:lnTo>
                <a:lnTo>
                  <a:pt x="1000531" y="667842"/>
                </a:lnTo>
                <a:lnTo>
                  <a:pt x="1036764" y="678561"/>
                </a:lnTo>
                <a:lnTo>
                  <a:pt x="1049947" y="677392"/>
                </a:lnTo>
                <a:lnTo>
                  <a:pt x="1091780" y="649097"/>
                </a:lnTo>
                <a:lnTo>
                  <a:pt x="1102499" y="612889"/>
                </a:lnTo>
                <a:close/>
              </a:path>
              <a:path w="1102995" h="678815">
                <a:moveTo>
                  <a:pt x="1102499" y="65671"/>
                </a:moveTo>
                <a:lnTo>
                  <a:pt x="1083221" y="19265"/>
                </a:lnTo>
                <a:lnTo>
                  <a:pt x="1036764" y="0"/>
                </a:lnTo>
                <a:lnTo>
                  <a:pt x="1023594" y="1155"/>
                </a:lnTo>
                <a:lnTo>
                  <a:pt x="981760" y="29464"/>
                </a:lnTo>
                <a:lnTo>
                  <a:pt x="971042" y="65671"/>
                </a:lnTo>
                <a:lnTo>
                  <a:pt x="972210" y="78828"/>
                </a:lnTo>
                <a:lnTo>
                  <a:pt x="1000531" y="120624"/>
                </a:lnTo>
                <a:lnTo>
                  <a:pt x="1036764" y="131330"/>
                </a:lnTo>
                <a:lnTo>
                  <a:pt x="1049947" y="130175"/>
                </a:lnTo>
                <a:lnTo>
                  <a:pt x="1091780" y="101866"/>
                </a:lnTo>
                <a:lnTo>
                  <a:pt x="1102499" y="65671"/>
                </a:lnTo>
                <a:close/>
              </a:path>
            </a:pathLst>
          </a:custGeom>
          <a:solidFill>
            <a:srgbClr val="17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0160049" y="7419529"/>
            <a:ext cx="85725" cy="510540"/>
          </a:xfrm>
          <a:custGeom>
            <a:avLst/>
            <a:gdLst/>
            <a:ahLst/>
            <a:cxnLst/>
            <a:rect l="l" t="t" r="r" b="b"/>
            <a:pathLst>
              <a:path w="85725" h="510540">
                <a:moveTo>
                  <a:pt x="43819" y="510452"/>
                </a:moveTo>
                <a:lnTo>
                  <a:pt x="37712" y="498646"/>
                </a:lnTo>
                <a:lnTo>
                  <a:pt x="28482" y="485608"/>
                </a:lnTo>
                <a:lnTo>
                  <a:pt x="15966" y="471422"/>
                </a:lnTo>
                <a:lnTo>
                  <a:pt x="0" y="456168"/>
                </a:lnTo>
                <a:lnTo>
                  <a:pt x="6285" y="411719"/>
                </a:lnTo>
                <a:lnTo>
                  <a:pt x="8763" y="396629"/>
                </a:lnTo>
                <a:lnTo>
                  <a:pt x="17142" y="344465"/>
                </a:lnTo>
                <a:lnTo>
                  <a:pt x="25839" y="293039"/>
                </a:lnTo>
                <a:lnTo>
                  <a:pt x="34845" y="242353"/>
                </a:lnTo>
                <a:lnTo>
                  <a:pt x="44148" y="192405"/>
                </a:lnTo>
                <a:lnTo>
                  <a:pt x="53739" y="143195"/>
                </a:lnTo>
                <a:lnTo>
                  <a:pt x="63607" y="94725"/>
                </a:lnTo>
                <a:lnTo>
                  <a:pt x="73742" y="46993"/>
                </a:lnTo>
                <a:lnTo>
                  <a:pt x="84133" y="0"/>
                </a:lnTo>
                <a:lnTo>
                  <a:pt x="85394" y="51218"/>
                </a:lnTo>
                <a:lnTo>
                  <a:pt x="85493" y="102426"/>
                </a:lnTo>
                <a:lnTo>
                  <a:pt x="84425" y="153613"/>
                </a:lnTo>
                <a:lnTo>
                  <a:pt x="82184" y="204769"/>
                </a:lnTo>
                <a:lnTo>
                  <a:pt x="78765" y="255882"/>
                </a:lnTo>
                <a:lnTo>
                  <a:pt x="74163" y="306943"/>
                </a:lnTo>
                <a:lnTo>
                  <a:pt x="68373" y="357941"/>
                </a:lnTo>
                <a:lnTo>
                  <a:pt x="61389" y="408866"/>
                </a:lnTo>
                <a:lnTo>
                  <a:pt x="53206" y="459706"/>
                </a:lnTo>
                <a:lnTo>
                  <a:pt x="43819" y="510452"/>
                </a:lnTo>
                <a:close/>
              </a:path>
            </a:pathLst>
          </a:custGeom>
          <a:solidFill>
            <a:srgbClr val="97B1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9688" y="4297279"/>
            <a:ext cx="1129671" cy="859790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5092735" y="5842644"/>
            <a:ext cx="1649095" cy="1647825"/>
          </a:xfrm>
          <a:custGeom>
            <a:avLst/>
            <a:gdLst/>
            <a:ahLst/>
            <a:cxnLst/>
            <a:rect l="l" t="t" r="r" b="b"/>
            <a:pathLst>
              <a:path w="1649095" h="1647825">
                <a:moveTo>
                  <a:pt x="824687" y="1647805"/>
                </a:moveTo>
                <a:lnTo>
                  <a:pt x="772709" y="1646375"/>
                </a:lnTo>
                <a:lnTo>
                  <a:pt x="721940" y="1642086"/>
                </a:lnTo>
                <a:lnTo>
                  <a:pt x="672375" y="1634936"/>
                </a:lnTo>
                <a:lnTo>
                  <a:pt x="624009" y="1624927"/>
                </a:lnTo>
                <a:lnTo>
                  <a:pt x="576837" y="1612058"/>
                </a:lnTo>
                <a:lnTo>
                  <a:pt x="530855" y="1596329"/>
                </a:lnTo>
                <a:lnTo>
                  <a:pt x="486057" y="1577740"/>
                </a:lnTo>
                <a:lnTo>
                  <a:pt x="442440" y="1556291"/>
                </a:lnTo>
                <a:lnTo>
                  <a:pt x="399998" y="1531983"/>
                </a:lnTo>
                <a:lnTo>
                  <a:pt x="358726" y="1504814"/>
                </a:lnTo>
                <a:lnTo>
                  <a:pt x="318619" y="1474786"/>
                </a:lnTo>
                <a:lnTo>
                  <a:pt x="279674" y="1441898"/>
                </a:lnTo>
                <a:lnTo>
                  <a:pt x="241884" y="1406151"/>
                </a:lnTo>
                <a:lnTo>
                  <a:pt x="206102" y="1368397"/>
                </a:lnTo>
                <a:lnTo>
                  <a:pt x="173183" y="1329488"/>
                </a:lnTo>
                <a:lnTo>
                  <a:pt x="143126" y="1289420"/>
                </a:lnTo>
                <a:lnTo>
                  <a:pt x="115932" y="1248188"/>
                </a:lnTo>
                <a:lnTo>
                  <a:pt x="91601" y="1205786"/>
                </a:lnTo>
                <a:lnTo>
                  <a:pt x="70132" y="1162210"/>
                </a:lnTo>
                <a:lnTo>
                  <a:pt x="51525" y="1117455"/>
                </a:lnTo>
                <a:lnTo>
                  <a:pt x="35781" y="1071516"/>
                </a:lnTo>
                <a:lnTo>
                  <a:pt x="22900" y="1024390"/>
                </a:lnTo>
                <a:lnTo>
                  <a:pt x="12881" y="976069"/>
                </a:lnTo>
                <a:lnTo>
                  <a:pt x="5725" y="926551"/>
                </a:lnTo>
                <a:lnTo>
                  <a:pt x="1431" y="875831"/>
                </a:lnTo>
                <a:lnTo>
                  <a:pt x="0" y="823902"/>
                </a:lnTo>
                <a:lnTo>
                  <a:pt x="1431" y="771974"/>
                </a:lnTo>
                <a:lnTo>
                  <a:pt x="5725" y="721253"/>
                </a:lnTo>
                <a:lnTo>
                  <a:pt x="12881" y="671735"/>
                </a:lnTo>
                <a:lnTo>
                  <a:pt x="22900" y="623415"/>
                </a:lnTo>
                <a:lnTo>
                  <a:pt x="35781" y="576288"/>
                </a:lnTo>
                <a:lnTo>
                  <a:pt x="51525" y="530350"/>
                </a:lnTo>
                <a:lnTo>
                  <a:pt x="70132" y="485595"/>
                </a:lnTo>
                <a:lnTo>
                  <a:pt x="91601" y="442019"/>
                </a:lnTo>
                <a:lnTo>
                  <a:pt x="115932" y="399617"/>
                </a:lnTo>
                <a:lnTo>
                  <a:pt x="143126" y="358384"/>
                </a:lnTo>
                <a:lnTo>
                  <a:pt x="173183" y="318316"/>
                </a:lnTo>
                <a:lnTo>
                  <a:pt x="206102" y="279408"/>
                </a:lnTo>
                <a:lnTo>
                  <a:pt x="241884" y="241654"/>
                </a:lnTo>
                <a:lnTo>
                  <a:pt x="279674" y="205906"/>
                </a:lnTo>
                <a:lnTo>
                  <a:pt x="318619" y="173018"/>
                </a:lnTo>
                <a:lnTo>
                  <a:pt x="358726" y="142990"/>
                </a:lnTo>
                <a:lnTo>
                  <a:pt x="399998" y="115822"/>
                </a:lnTo>
                <a:lnTo>
                  <a:pt x="442440" y="91514"/>
                </a:lnTo>
                <a:lnTo>
                  <a:pt x="486057" y="70065"/>
                </a:lnTo>
                <a:lnTo>
                  <a:pt x="530855" y="51476"/>
                </a:lnTo>
                <a:lnTo>
                  <a:pt x="576837" y="35747"/>
                </a:lnTo>
                <a:lnTo>
                  <a:pt x="624009" y="22878"/>
                </a:lnTo>
                <a:lnTo>
                  <a:pt x="672375" y="12869"/>
                </a:lnTo>
                <a:lnTo>
                  <a:pt x="721940" y="5719"/>
                </a:lnTo>
                <a:lnTo>
                  <a:pt x="772709" y="1429"/>
                </a:lnTo>
                <a:lnTo>
                  <a:pt x="824687" y="0"/>
                </a:lnTo>
                <a:lnTo>
                  <a:pt x="876492" y="1429"/>
                </a:lnTo>
                <a:lnTo>
                  <a:pt x="927144" y="5719"/>
                </a:lnTo>
                <a:lnTo>
                  <a:pt x="976640" y="12869"/>
                </a:lnTo>
                <a:lnTo>
                  <a:pt x="1024977" y="22878"/>
                </a:lnTo>
                <a:lnTo>
                  <a:pt x="1072154" y="35747"/>
                </a:lnTo>
                <a:lnTo>
                  <a:pt x="1118167" y="51476"/>
                </a:lnTo>
                <a:lnTo>
                  <a:pt x="1163015" y="70065"/>
                </a:lnTo>
                <a:lnTo>
                  <a:pt x="1206694" y="91514"/>
                </a:lnTo>
                <a:lnTo>
                  <a:pt x="1249204" y="115822"/>
                </a:lnTo>
                <a:lnTo>
                  <a:pt x="1290540" y="142991"/>
                </a:lnTo>
                <a:lnTo>
                  <a:pt x="1330701" y="173019"/>
                </a:lnTo>
                <a:lnTo>
                  <a:pt x="1369685" y="205907"/>
                </a:lnTo>
                <a:lnTo>
                  <a:pt x="1407489" y="241654"/>
                </a:lnTo>
                <a:lnTo>
                  <a:pt x="1443084" y="279408"/>
                </a:lnTo>
                <a:lnTo>
                  <a:pt x="1475845" y="318316"/>
                </a:lnTo>
                <a:lnTo>
                  <a:pt x="1505770" y="358384"/>
                </a:lnTo>
                <a:lnTo>
                  <a:pt x="1532856" y="399617"/>
                </a:lnTo>
                <a:lnTo>
                  <a:pt x="1557101" y="442019"/>
                </a:lnTo>
                <a:lnTo>
                  <a:pt x="1578502" y="485595"/>
                </a:lnTo>
                <a:lnTo>
                  <a:pt x="1597058" y="530350"/>
                </a:lnTo>
                <a:lnTo>
                  <a:pt x="1612766" y="576288"/>
                </a:lnTo>
                <a:lnTo>
                  <a:pt x="1625623" y="623415"/>
                </a:lnTo>
                <a:lnTo>
                  <a:pt x="1635627" y="671735"/>
                </a:lnTo>
                <a:lnTo>
                  <a:pt x="1642776" y="721253"/>
                </a:lnTo>
                <a:lnTo>
                  <a:pt x="1647067" y="771974"/>
                </a:lnTo>
                <a:lnTo>
                  <a:pt x="1648498" y="823902"/>
                </a:lnTo>
                <a:lnTo>
                  <a:pt x="1647081" y="875831"/>
                </a:lnTo>
                <a:lnTo>
                  <a:pt x="1642828" y="926551"/>
                </a:lnTo>
                <a:lnTo>
                  <a:pt x="1635735" y="976069"/>
                </a:lnTo>
                <a:lnTo>
                  <a:pt x="1625795" y="1024390"/>
                </a:lnTo>
                <a:lnTo>
                  <a:pt x="1613005" y="1071516"/>
                </a:lnTo>
                <a:lnTo>
                  <a:pt x="1597360" y="1117455"/>
                </a:lnTo>
                <a:lnTo>
                  <a:pt x="1578854" y="1162210"/>
                </a:lnTo>
                <a:lnTo>
                  <a:pt x="1557484" y="1205786"/>
                </a:lnTo>
                <a:lnTo>
                  <a:pt x="1533243" y="1248188"/>
                </a:lnTo>
                <a:lnTo>
                  <a:pt x="1506129" y="1289420"/>
                </a:lnTo>
                <a:lnTo>
                  <a:pt x="1476134" y="1329488"/>
                </a:lnTo>
                <a:lnTo>
                  <a:pt x="1443256" y="1368397"/>
                </a:lnTo>
                <a:lnTo>
                  <a:pt x="1407489" y="1406151"/>
                </a:lnTo>
                <a:lnTo>
                  <a:pt x="1369700" y="1441898"/>
                </a:lnTo>
                <a:lnTo>
                  <a:pt x="1330754" y="1474786"/>
                </a:lnTo>
                <a:lnTo>
                  <a:pt x="1290648" y="1504814"/>
                </a:lnTo>
                <a:lnTo>
                  <a:pt x="1249376" y="1531983"/>
                </a:lnTo>
                <a:lnTo>
                  <a:pt x="1206933" y="1556291"/>
                </a:lnTo>
                <a:lnTo>
                  <a:pt x="1163316" y="1577740"/>
                </a:lnTo>
                <a:lnTo>
                  <a:pt x="1118519" y="1596329"/>
                </a:lnTo>
                <a:lnTo>
                  <a:pt x="1072536" y="1612058"/>
                </a:lnTo>
                <a:lnTo>
                  <a:pt x="1025365" y="1624927"/>
                </a:lnTo>
                <a:lnTo>
                  <a:pt x="976999" y="1634936"/>
                </a:lnTo>
                <a:lnTo>
                  <a:pt x="927433" y="1642086"/>
                </a:lnTo>
                <a:lnTo>
                  <a:pt x="876664" y="1646375"/>
                </a:lnTo>
                <a:lnTo>
                  <a:pt x="824687" y="1647805"/>
                </a:lnTo>
                <a:close/>
              </a:path>
            </a:pathLst>
          </a:custGeom>
          <a:solidFill>
            <a:srgbClr val="CCDAFF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538821" y="5998494"/>
            <a:ext cx="750570" cy="1080770"/>
          </a:xfrm>
          <a:custGeom>
            <a:avLst/>
            <a:gdLst/>
            <a:ahLst/>
            <a:cxnLst/>
            <a:rect l="l" t="t" r="r" b="b"/>
            <a:pathLst>
              <a:path w="750570" h="1080770">
                <a:moveTo>
                  <a:pt x="750193" y="1080442"/>
                </a:moveTo>
                <a:lnTo>
                  <a:pt x="0" y="1080442"/>
                </a:lnTo>
                <a:lnTo>
                  <a:pt x="0" y="622523"/>
                </a:lnTo>
                <a:lnTo>
                  <a:pt x="750193" y="622523"/>
                </a:lnTo>
                <a:lnTo>
                  <a:pt x="750193" y="1080442"/>
                </a:lnTo>
                <a:close/>
              </a:path>
              <a:path w="750570" h="1080770">
                <a:moveTo>
                  <a:pt x="605587" y="246033"/>
                </a:moveTo>
                <a:lnTo>
                  <a:pt x="145481" y="246033"/>
                </a:lnTo>
                <a:lnTo>
                  <a:pt x="125283" y="243092"/>
                </a:lnTo>
                <a:lnTo>
                  <a:pt x="110753" y="234322"/>
                </a:lnTo>
                <a:lnTo>
                  <a:pt x="101976" y="219807"/>
                </a:lnTo>
                <a:lnTo>
                  <a:pt x="99031" y="199628"/>
                </a:lnTo>
                <a:lnTo>
                  <a:pt x="99031" y="47280"/>
                </a:lnTo>
                <a:lnTo>
                  <a:pt x="101976" y="27101"/>
                </a:lnTo>
                <a:lnTo>
                  <a:pt x="110753" y="12586"/>
                </a:lnTo>
                <a:lnTo>
                  <a:pt x="125283" y="3816"/>
                </a:lnTo>
                <a:lnTo>
                  <a:pt x="145480" y="875"/>
                </a:lnTo>
                <a:lnTo>
                  <a:pt x="145480" y="0"/>
                </a:lnTo>
                <a:lnTo>
                  <a:pt x="605587" y="0"/>
                </a:lnTo>
                <a:lnTo>
                  <a:pt x="625785" y="2941"/>
                </a:lnTo>
                <a:lnTo>
                  <a:pt x="640314" y="11710"/>
                </a:lnTo>
                <a:lnTo>
                  <a:pt x="649092" y="26226"/>
                </a:lnTo>
                <a:lnTo>
                  <a:pt x="652036" y="46405"/>
                </a:lnTo>
                <a:lnTo>
                  <a:pt x="652036" y="199628"/>
                </a:lnTo>
                <a:lnTo>
                  <a:pt x="649092" y="219807"/>
                </a:lnTo>
                <a:lnTo>
                  <a:pt x="640314" y="234322"/>
                </a:lnTo>
                <a:lnTo>
                  <a:pt x="625785" y="243092"/>
                </a:lnTo>
                <a:lnTo>
                  <a:pt x="605587" y="246033"/>
                </a:lnTo>
                <a:close/>
              </a:path>
            </a:pathLst>
          </a:custGeom>
          <a:solidFill>
            <a:srgbClr val="5D8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538821" y="7078937"/>
            <a:ext cx="750570" cy="170180"/>
          </a:xfrm>
          <a:custGeom>
            <a:avLst/>
            <a:gdLst/>
            <a:ahLst/>
            <a:cxnLst/>
            <a:rect l="l" t="t" r="r" b="b"/>
            <a:pathLst>
              <a:path w="750570" h="170179">
                <a:moveTo>
                  <a:pt x="649408" y="169859"/>
                </a:moveTo>
                <a:lnTo>
                  <a:pt x="111301" y="169859"/>
                </a:lnTo>
                <a:lnTo>
                  <a:pt x="70741" y="165754"/>
                </a:lnTo>
                <a:lnTo>
                  <a:pt x="38561" y="152128"/>
                </a:lnTo>
                <a:lnTo>
                  <a:pt x="14926" y="128980"/>
                </a:lnTo>
                <a:lnTo>
                  <a:pt x="0" y="96311"/>
                </a:lnTo>
                <a:lnTo>
                  <a:pt x="0" y="0"/>
                </a:lnTo>
                <a:lnTo>
                  <a:pt x="750193" y="0"/>
                </a:lnTo>
                <a:lnTo>
                  <a:pt x="750193" y="96311"/>
                </a:lnTo>
                <a:lnTo>
                  <a:pt x="738882" y="127996"/>
                </a:lnTo>
                <a:lnTo>
                  <a:pt x="718205" y="150815"/>
                </a:lnTo>
                <a:lnTo>
                  <a:pt x="688325" y="164769"/>
                </a:lnTo>
                <a:lnTo>
                  <a:pt x="649408" y="169859"/>
                </a:lnTo>
                <a:close/>
              </a:path>
            </a:pathLst>
          </a:custGeom>
          <a:solidFill>
            <a:srgbClr val="A3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39696" y="6351346"/>
            <a:ext cx="750570" cy="269240"/>
          </a:xfrm>
          <a:custGeom>
            <a:avLst/>
            <a:gdLst/>
            <a:ahLst/>
            <a:cxnLst/>
            <a:rect l="l" t="t" r="r" b="b"/>
            <a:pathLst>
              <a:path w="750570" h="269240">
                <a:moveTo>
                  <a:pt x="750193" y="268797"/>
                </a:moveTo>
                <a:lnTo>
                  <a:pt x="0" y="268797"/>
                </a:lnTo>
                <a:lnTo>
                  <a:pt x="0" y="195250"/>
                </a:lnTo>
                <a:lnTo>
                  <a:pt x="6682" y="155302"/>
                </a:lnTo>
                <a:lnTo>
                  <a:pt x="50981" y="88404"/>
                </a:lnTo>
                <a:lnTo>
                  <a:pt x="78985" y="56692"/>
                </a:lnTo>
                <a:lnTo>
                  <a:pt x="108467" y="27279"/>
                </a:lnTo>
                <a:lnTo>
                  <a:pt x="139346" y="0"/>
                </a:lnTo>
                <a:lnTo>
                  <a:pt x="610847" y="0"/>
                </a:lnTo>
                <a:lnTo>
                  <a:pt x="645656" y="30726"/>
                </a:lnTo>
                <a:lnTo>
                  <a:pt x="676358" y="61289"/>
                </a:lnTo>
                <a:lnTo>
                  <a:pt x="702786" y="91851"/>
                </a:lnTo>
                <a:lnTo>
                  <a:pt x="735282" y="137996"/>
                </a:lnTo>
                <a:lnTo>
                  <a:pt x="748071" y="174414"/>
                </a:lnTo>
                <a:lnTo>
                  <a:pt x="750193" y="195250"/>
                </a:lnTo>
                <a:lnTo>
                  <a:pt x="750193" y="268797"/>
                </a:lnTo>
                <a:close/>
              </a:path>
            </a:pathLst>
          </a:custGeom>
          <a:solidFill>
            <a:srgbClr val="AFC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679033" y="6242786"/>
            <a:ext cx="471805" cy="796290"/>
          </a:xfrm>
          <a:custGeom>
            <a:avLst/>
            <a:gdLst/>
            <a:ahLst/>
            <a:cxnLst/>
            <a:rect l="l" t="t" r="r" b="b"/>
            <a:pathLst>
              <a:path w="471804" h="796290">
                <a:moveTo>
                  <a:pt x="430314" y="604139"/>
                </a:moveTo>
                <a:lnTo>
                  <a:pt x="426847" y="565556"/>
                </a:lnTo>
                <a:lnTo>
                  <a:pt x="398881" y="497255"/>
                </a:lnTo>
                <a:lnTo>
                  <a:pt x="374230" y="467550"/>
                </a:lnTo>
                <a:lnTo>
                  <a:pt x="363702" y="458838"/>
                </a:lnTo>
                <a:lnTo>
                  <a:pt x="363702" y="557733"/>
                </a:lnTo>
                <a:lnTo>
                  <a:pt x="363702" y="649668"/>
                </a:lnTo>
                <a:lnTo>
                  <a:pt x="290969" y="649668"/>
                </a:lnTo>
                <a:lnTo>
                  <a:pt x="290969" y="717956"/>
                </a:lnTo>
                <a:lnTo>
                  <a:pt x="198945" y="717956"/>
                </a:lnTo>
                <a:lnTo>
                  <a:pt x="198945" y="649668"/>
                </a:lnTo>
                <a:lnTo>
                  <a:pt x="125323" y="649668"/>
                </a:lnTo>
                <a:lnTo>
                  <a:pt x="125323" y="557733"/>
                </a:lnTo>
                <a:lnTo>
                  <a:pt x="198945" y="557733"/>
                </a:lnTo>
                <a:lnTo>
                  <a:pt x="198945" y="489432"/>
                </a:lnTo>
                <a:lnTo>
                  <a:pt x="290969" y="489432"/>
                </a:lnTo>
                <a:lnTo>
                  <a:pt x="290969" y="557733"/>
                </a:lnTo>
                <a:lnTo>
                  <a:pt x="363702" y="557733"/>
                </a:lnTo>
                <a:lnTo>
                  <a:pt x="363702" y="458838"/>
                </a:lnTo>
                <a:lnTo>
                  <a:pt x="311886" y="425411"/>
                </a:lnTo>
                <a:lnTo>
                  <a:pt x="238379" y="411505"/>
                </a:lnTo>
                <a:lnTo>
                  <a:pt x="199910" y="414972"/>
                </a:lnTo>
                <a:lnTo>
                  <a:pt x="132143" y="442912"/>
                </a:lnTo>
                <a:lnTo>
                  <a:pt x="102539" y="467550"/>
                </a:lnTo>
                <a:lnTo>
                  <a:pt x="77876" y="497255"/>
                </a:lnTo>
                <a:lnTo>
                  <a:pt x="49923" y="565556"/>
                </a:lnTo>
                <a:lnTo>
                  <a:pt x="46456" y="604139"/>
                </a:lnTo>
                <a:lnTo>
                  <a:pt x="50038" y="642213"/>
                </a:lnTo>
                <a:lnTo>
                  <a:pt x="78244" y="710145"/>
                </a:lnTo>
                <a:lnTo>
                  <a:pt x="102539" y="739851"/>
                </a:lnTo>
                <a:lnTo>
                  <a:pt x="132143" y="764489"/>
                </a:lnTo>
                <a:lnTo>
                  <a:pt x="199910" y="792416"/>
                </a:lnTo>
                <a:lnTo>
                  <a:pt x="238379" y="795883"/>
                </a:lnTo>
                <a:lnTo>
                  <a:pt x="276491" y="792416"/>
                </a:lnTo>
                <a:lnTo>
                  <a:pt x="344500" y="764489"/>
                </a:lnTo>
                <a:lnTo>
                  <a:pt x="374230" y="739851"/>
                </a:lnTo>
                <a:lnTo>
                  <a:pt x="398881" y="710145"/>
                </a:lnTo>
                <a:lnTo>
                  <a:pt x="426847" y="642213"/>
                </a:lnTo>
                <a:lnTo>
                  <a:pt x="430314" y="604139"/>
                </a:lnTo>
                <a:close/>
              </a:path>
              <a:path w="471804" h="796290">
                <a:moveTo>
                  <a:pt x="471500" y="108559"/>
                </a:moveTo>
                <a:lnTo>
                  <a:pt x="462737" y="98933"/>
                </a:lnTo>
                <a:lnTo>
                  <a:pt x="462737" y="0"/>
                </a:lnTo>
                <a:lnTo>
                  <a:pt x="6134" y="0"/>
                </a:lnTo>
                <a:lnTo>
                  <a:pt x="6134" y="98933"/>
                </a:lnTo>
                <a:lnTo>
                  <a:pt x="7886" y="98933"/>
                </a:lnTo>
                <a:lnTo>
                  <a:pt x="0" y="108559"/>
                </a:lnTo>
                <a:lnTo>
                  <a:pt x="471500" y="108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805233" y="6731621"/>
            <a:ext cx="238760" cy="228600"/>
          </a:xfrm>
          <a:custGeom>
            <a:avLst/>
            <a:gdLst/>
            <a:ahLst/>
            <a:cxnLst/>
            <a:rect l="l" t="t" r="r" b="b"/>
            <a:pathLst>
              <a:path w="238760" h="228600">
                <a:moveTo>
                  <a:pt x="238379" y="68541"/>
                </a:moveTo>
                <a:lnTo>
                  <a:pt x="165646" y="68541"/>
                </a:lnTo>
                <a:lnTo>
                  <a:pt x="165646" y="0"/>
                </a:lnTo>
                <a:lnTo>
                  <a:pt x="73621" y="0"/>
                </a:lnTo>
                <a:lnTo>
                  <a:pt x="73621" y="68541"/>
                </a:lnTo>
                <a:lnTo>
                  <a:pt x="0" y="68541"/>
                </a:lnTo>
                <a:lnTo>
                  <a:pt x="0" y="161213"/>
                </a:lnTo>
                <a:lnTo>
                  <a:pt x="73621" y="161213"/>
                </a:lnTo>
                <a:lnTo>
                  <a:pt x="73621" y="228485"/>
                </a:lnTo>
                <a:lnTo>
                  <a:pt x="165646" y="228485"/>
                </a:lnTo>
                <a:lnTo>
                  <a:pt x="165646" y="161213"/>
                </a:lnTo>
                <a:lnTo>
                  <a:pt x="238379" y="161213"/>
                </a:lnTo>
                <a:lnTo>
                  <a:pt x="238379" y="68541"/>
                </a:lnTo>
                <a:close/>
              </a:path>
            </a:pathLst>
          </a:custGeom>
          <a:solidFill>
            <a:srgbClr val="BED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530926" y="3827982"/>
            <a:ext cx="7667625" cy="6392545"/>
          </a:xfrm>
          <a:custGeom>
            <a:avLst/>
            <a:gdLst/>
            <a:ahLst/>
            <a:cxnLst/>
            <a:rect l="l" t="t" r="r" b="b"/>
            <a:pathLst>
              <a:path w="7667625" h="6392545">
                <a:moveTo>
                  <a:pt x="1648498" y="5569445"/>
                </a:moveTo>
                <a:lnTo>
                  <a:pt x="1647063" y="5517515"/>
                </a:lnTo>
                <a:lnTo>
                  <a:pt x="1642783" y="5466791"/>
                </a:lnTo>
                <a:lnTo>
                  <a:pt x="1635633" y="5417274"/>
                </a:lnTo>
                <a:lnTo>
                  <a:pt x="1625625" y="5368963"/>
                </a:lnTo>
                <a:lnTo>
                  <a:pt x="1612773" y="5321833"/>
                </a:lnTo>
                <a:lnTo>
                  <a:pt x="1597063" y="5275897"/>
                </a:lnTo>
                <a:lnTo>
                  <a:pt x="1578508" y="5231142"/>
                </a:lnTo>
                <a:lnTo>
                  <a:pt x="1557096" y="5187569"/>
                </a:lnTo>
                <a:lnTo>
                  <a:pt x="1532851" y="5145163"/>
                </a:lnTo>
                <a:lnTo>
                  <a:pt x="1505775" y="5103927"/>
                </a:lnTo>
                <a:lnTo>
                  <a:pt x="1475841" y="5063858"/>
                </a:lnTo>
                <a:lnTo>
                  <a:pt x="1443088" y="5024945"/>
                </a:lnTo>
                <a:lnTo>
                  <a:pt x="1407490" y="4987201"/>
                </a:lnTo>
                <a:lnTo>
                  <a:pt x="1369707" y="4951450"/>
                </a:lnTo>
                <a:lnTo>
                  <a:pt x="1330756" y="4918557"/>
                </a:lnTo>
                <a:lnTo>
                  <a:pt x="1290650" y="4888535"/>
                </a:lnTo>
                <a:lnTo>
                  <a:pt x="1249375" y="4861369"/>
                </a:lnTo>
                <a:lnTo>
                  <a:pt x="1206931" y="4837061"/>
                </a:lnTo>
                <a:lnTo>
                  <a:pt x="1163320" y="4815611"/>
                </a:lnTo>
                <a:lnTo>
                  <a:pt x="1118514" y="4797018"/>
                </a:lnTo>
                <a:lnTo>
                  <a:pt x="1072540" y="4781296"/>
                </a:lnTo>
                <a:lnTo>
                  <a:pt x="1025372" y="4768418"/>
                </a:lnTo>
                <a:lnTo>
                  <a:pt x="976998" y="4758410"/>
                </a:lnTo>
                <a:lnTo>
                  <a:pt x="927430" y="4751260"/>
                </a:lnTo>
                <a:lnTo>
                  <a:pt x="876668" y="4746968"/>
                </a:lnTo>
                <a:lnTo>
                  <a:pt x="824687" y="4745545"/>
                </a:lnTo>
                <a:lnTo>
                  <a:pt x="772693" y="4747158"/>
                </a:lnTo>
                <a:lnTo>
                  <a:pt x="721893" y="4751603"/>
                </a:lnTo>
                <a:lnTo>
                  <a:pt x="672274" y="4758880"/>
                </a:lnTo>
                <a:lnTo>
                  <a:pt x="623836" y="4768977"/>
                </a:lnTo>
                <a:lnTo>
                  <a:pt x="576605" y="4781918"/>
                </a:lnTo>
                <a:lnTo>
                  <a:pt x="530555" y="4797679"/>
                </a:lnTo>
                <a:lnTo>
                  <a:pt x="485711" y="4816259"/>
                </a:lnTo>
                <a:lnTo>
                  <a:pt x="442061" y="4837684"/>
                </a:lnTo>
                <a:lnTo>
                  <a:pt x="399605" y="4861928"/>
                </a:lnTo>
                <a:lnTo>
                  <a:pt x="358368" y="4889004"/>
                </a:lnTo>
                <a:lnTo>
                  <a:pt x="318325" y="4918900"/>
                </a:lnTo>
                <a:lnTo>
                  <a:pt x="279501" y="4951641"/>
                </a:lnTo>
                <a:lnTo>
                  <a:pt x="241884" y="4987201"/>
                </a:lnTo>
                <a:lnTo>
                  <a:pt x="206108" y="5024945"/>
                </a:lnTo>
                <a:lnTo>
                  <a:pt x="173189" y="5063858"/>
                </a:lnTo>
                <a:lnTo>
                  <a:pt x="143129" y="5103927"/>
                </a:lnTo>
                <a:lnTo>
                  <a:pt x="115938" y="5145163"/>
                </a:lnTo>
                <a:lnTo>
                  <a:pt x="91605" y="5187569"/>
                </a:lnTo>
                <a:lnTo>
                  <a:pt x="70129" y="5231142"/>
                </a:lnTo>
                <a:lnTo>
                  <a:pt x="51523" y="5275897"/>
                </a:lnTo>
                <a:lnTo>
                  <a:pt x="35788" y="5321833"/>
                </a:lnTo>
                <a:lnTo>
                  <a:pt x="22898" y="5368963"/>
                </a:lnTo>
                <a:lnTo>
                  <a:pt x="12877" y="5417274"/>
                </a:lnTo>
                <a:lnTo>
                  <a:pt x="5727" y="5466791"/>
                </a:lnTo>
                <a:lnTo>
                  <a:pt x="1435" y="5517515"/>
                </a:lnTo>
                <a:lnTo>
                  <a:pt x="0" y="5569445"/>
                </a:lnTo>
                <a:lnTo>
                  <a:pt x="1435" y="5621375"/>
                </a:lnTo>
                <a:lnTo>
                  <a:pt x="5727" y="5672099"/>
                </a:lnTo>
                <a:lnTo>
                  <a:pt x="12877" y="5721616"/>
                </a:lnTo>
                <a:lnTo>
                  <a:pt x="22898" y="5769927"/>
                </a:lnTo>
                <a:lnTo>
                  <a:pt x="35788" y="5817057"/>
                </a:lnTo>
                <a:lnTo>
                  <a:pt x="51523" y="5862993"/>
                </a:lnTo>
                <a:lnTo>
                  <a:pt x="70129" y="5907748"/>
                </a:lnTo>
                <a:lnTo>
                  <a:pt x="91605" y="5951334"/>
                </a:lnTo>
                <a:lnTo>
                  <a:pt x="115938" y="5993727"/>
                </a:lnTo>
                <a:lnTo>
                  <a:pt x="143129" y="6034964"/>
                </a:lnTo>
                <a:lnTo>
                  <a:pt x="173189" y="6075032"/>
                </a:lnTo>
                <a:lnTo>
                  <a:pt x="206108" y="6113945"/>
                </a:lnTo>
                <a:lnTo>
                  <a:pt x="241884" y="6151689"/>
                </a:lnTo>
                <a:lnTo>
                  <a:pt x="279679" y="6187427"/>
                </a:lnTo>
                <a:lnTo>
                  <a:pt x="318617" y="6220269"/>
                </a:lnTo>
                <a:lnTo>
                  <a:pt x="358724" y="6250241"/>
                </a:lnTo>
                <a:lnTo>
                  <a:pt x="399999" y="6277330"/>
                </a:lnTo>
                <a:lnTo>
                  <a:pt x="442442" y="6301549"/>
                </a:lnTo>
                <a:lnTo>
                  <a:pt x="486054" y="6322898"/>
                </a:lnTo>
                <a:lnTo>
                  <a:pt x="530860" y="6341389"/>
                </a:lnTo>
                <a:lnTo>
                  <a:pt x="576834" y="6357010"/>
                </a:lnTo>
                <a:lnTo>
                  <a:pt x="624014" y="6369799"/>
                </a:lnTo>
                <a:lnTo>
                  <a:pt x="672376" y="6379718"/>
                </a:lnTo>
                <a:lnTo>
                  <a:pt x="721944" y="6386804"/>
                </a:lnTo>
                <a:lnTo>
                  <a:pt x="772706" y="6391059"/>
                </a:lnTo>
                <a:lnTo>
                  <a:pt x="824687" y="6392469"/>
                </a:lnTo>
                <a:lnTo>
                  <a:pt x="876668" y="6391046"/>
                </a:lnTo>
                <a:lnTo>
                  <a:pt x="927430" y="6386754"/>
                </a:lnTo>
                <a:lnTo>
                  <a:pt x="976998" y="6379616"/>
                </a:lnTo>
                <a:lnTo>
                  <a:pt x="1025372" y="6369621"/>
                </a:lnTo>
                <a:lnTo>
                  <a:pt x="1072540" y="6356782"/>
                </a:lnTo>
                <a:lnTo>
                  <a:pt x="1118514" y="6341084"/>
                </a:lnTo>
                <a:lnTo>
                  <a:pt x="1163320" y="6322542"/>
                </a:lnTo>
                <a:lnTo>
                  <a:pt x="1206931" y="6301168"/>
                </a:lnTo>
                <a:lnTo>
                  <a:pt x="1249375" y="6276937"/>
                </a:lnTo>
                <a:lnTo>
                  <a:pt x="1290650" y="6249886"/>
                </a:lnTo>
                <a:lnTo>
                  <a:pt x="1330756" y="6219990"/>
                </a:lnTo>
                <a:lnTo>
                  <a:pt x="1369707" y="6187249"/>
                </a:lnTo>
                <a:lnTo>
                  <a:pt x="1407490" y="6151689"/>
                </a:lnTo>
                <a:lnTo>
                  <a:pt x="1443253" y="6113945"/>
                </a:lnTo>
                <a:lnTo>
                  <a:pt x="1476133" y="6075032"/>
                </a:lnTo>
                <a:lnTo>
                  <a:pt x="1506131" y="6034964"/>
                </a:lnTo>
                <a:lnTo>
                  <a:pt x="1533245" y="5993727"/>
                </a:lnTo>
                <a:lnTo>
                  <a:pt x="1557489" y="5951334"/>
                </a:lnTo>
                <a:lnTo>
                  <a:pt x="1578851" y="5907748"/>
                </a:lnTo>
                <a:lnTo>
                  <a:pt x="1597355" y="5862993"/>
                </a:lnTo>
                <a:lnTo>
                  <a:pt x="1613001" y="5817057"/>
                </a:lnTo>
                <a:lnTo>
                  <a:pt x="1625803" y="5769927"/>
                </a:lnTo>
                <a:lnTo>
                  <a:pt x="1635734" y="5721616"/>
                </a:lnTo>
                <a:lnTo>
                  <a:pt x="1642833" y="5672099"/>
                </a:lnTo>
                <a:lnTo>
                  <a:pt x="1647088" y="5621375"/>
                </a:lnTo>
                <a:lnTo>
                  <a:pt x="1648498" y="5569445"/>
                </a:lnTo>
                <a:close/>
              </a:path>
              <a:path w="7667625" h="6392545">
                <a:moveTo>
                  <a:pt x="6738594" y="823023"/>
                </a:moveTo>
                <a:lnTo>
                  <a:pt x="6737172" y="771105"/>
                </a:lnTo>
                <a:lnTo>
                  <a:pt x="6732879" y="720382"/>
                </a:lnTo>
                <a:lnTo>
                  <a:pt x="6725729" y="670864"/>
                </a:lnTo>
                <a:lnTo>
                  <a:pt x="6715722" y="622541"/>
                </a:lnTo>
                <a:lnTo>
                  <a:pt x="6702869" y="575411"/>
                </a:lnTo>
                <a:lnTo>
                  <a:pt x="6687159" y="529475"/>
                </a:lnTo>
                <a:lnTo>
                  <a:pt x="6668605" y="484720"/>
                </a:lnTo>
                <a:lnTo>
                  <a:pt x="6647205" y="441147"/>
                </a:lnTo>
                <a:lnTo>
                  <a:pt x="6622961" y="398741"/>
                </a:lnTo>
                <a:lnTo>
                  <a:pt x="6595872" y="357505"/>
                </a:lnTo>
                <a:lnTo>
                  <a:pt x="6565951" y="317449"/>
                </a:lnTo>
                <a:lnTo>
                  <a:pt x="6533185" y="278536"/>
                </a:lnTo>
                <a:lnTo>
                  <a:pt x="6497587" y="240779"/>
                </a:lnTo>
                <a:lnTo>
                  <a:pt x="6459791" y="205219"/>
                </a:lnTo>
                <a:lnTo>
                  <a:pt x="6420802" y="172491"/>
                </a:lnTo>
                <a:lnTo>
                  <a:pt x="6380645" y="142595"/>
                </a:lnTo>
                <a:lnTo>
                  <a:pt x="6339306" y="115531"/>
                </a:lnTo>
                <a:lnTo>
                  <a:pt x="6296799" y="91313"/>
                </a:lnTo>
                <a:lnTo>
                  <a:pt x="6253111" y="69926"/>
                </a:lnTo>
                <a:lnTo>
                  <a:pt x="6208268" y="51396"/>
                </a:lnTo>
                <a:lnTo>
                  <a:pt x="6162256" y="35699"/>
                </a:lnTo>
                <a:lnTo>
                  <a:pt x="6115075" y="22860"/>
                </a:lnTo>
                <a:lnTo>
                  <a:pt x="6066739" y="12865"/>
                </a:lnTo>
                <a:lnTo>
                  <a:pt x="6017247" y="5715"/>
                </a:lnTo>
                <a:lnTo>
                  <a:pt x="5966599" y="1435"/>
                </a:lnTo>
                <a:lnTo>
                  <a:pt x="5914783" y="0"/>
                </a:lnTo>
                <a:lnTo>
                  <a:pt x="5862815" y="1435"/>
                </a:lnTo>
                <a:lnTo>
                  <a:pt x="5812040" y="5715"/>
                </a:lnTo>
                <a:lnTo>
                  <a:pt x="5762472" y="12865"/>
                </a:lnTo>
                <a:lnTo>
                  <a:pt x="5714111" y="22860"/>
                </a:lnTo>
                <a:lnTo>
                  <a:pt x="5666943" y="35699"/>
                </a:lnTo>
                <a:lnTo>
                  <a:pt x="5620956" y="51396"/>
                </a:lnTo>
                <a:lnTo>
                  <a:pt x="5576163" y="69926"/>
                </a:lnTo>
                <a:lnTo>
                  <a:pt x="5532539" y="91313"/>
                </a:lnTo>
                <a:lnTo>
                  <a:pt x="5490095" y="115531"/>
                </a:lnTo>
                <a:lnTo>
                  <a:pt x="5448833" y="142595"/>
                </a:lnTo>
                <a:lnTo>
                  <a:pt x="5408727" y="172491"/>
                </a:lnTo>
                <a:lnTo>
                  <a:pt x="5369776" y="205219"/>
                </a:lnTo>
                <a:lnTo>
                  <a:pt x="5331980" y="240779"/>
                </a:lnTo>
                <a:lnTo>
                  <a:pt x="5296205" y="278536"/>
                </a:lnTo>
                <a:lnTo>
                  <a:pt x="5263286" y="317449"/>
                </a:lnTo>
                <a:lnTo>
                  <a:pt x="5233225" y="357505"/>
                </a:lnTo>
                <a:lnTo>
                  <a:pt x="5206035" y="398741"/>
                </a:lnTo>
                <a:lnTo>
                  <a:pt x="5181701" y="441147"/>
                </a:lnTo>
                <a:lnTo>
                  <a:pt x="5160238" y="484720"/>
                </a:lnTo>
                <a:lnTo>
                  <a:pt x="5141633" y="529475"/>
                </a:lnTo>
                <a:lnTo>
                  <a:pt x="5125885" y="575411"/>
                </a:lnTo>
                <a:lnTo>
                  <a:pt x="5113007" y="622541"/>
                </a:lnTo>
                <a:lnTo>
                  <a:pt x="5102987" y="670864"/>
                </a:lnTo>
                <a:lnTo>
                  <a:pt x="5095824" y="720382"/>
                </a:lnTo>
                <a:lnTo>
                  <a:pt x="5091531" y="771105"/>
                </a:lnTo>
                <a:lnTo>
                  <a:pt x="5090096" y="823023"/>
                </a:lnTo>
                <a:lnTo>
                  <a:pt x="5091531" y="874953"/>
                </a:lnTo>
                <a:lnTo>
                  <a:pt x="5095824" y="925677"/>
                </a:lnTo>
                <a:lnTo>
                  <a:pt x="5102987" y="975194"/>
                </a:lnTo>
                <a:lnTo>
                  <a:pt x="5113007" y="1023518"/>
                </a:lnTo>
                <a:lnTo>
                  <a:pt x="5125885" y="1070648"/>
                </a:lnTo>
                <a:lnTo>
                  <a:pt x="5141633" y="1116584"/>
                </a:lnTo>
                <a:lnTo>
                  <a:pt x="5160238" y="1161338"/>
                </a:lnTo>
                <a:lnTo>
                  <a:pt x="5181701" y="1204912"/>
                </a:lnTo>
                <a:lnTo>
                  <a:pt x="5206035" y="1247317"/>
                </a:lnTo>
                <a:lnTo>
                  <a:pt x="5233225" y="1288542"/>
                </a:lnTo>
                <a:lnTo>
                  <a:pt x="5263286" y="1328610"/>
                </a:lnTo>
                <a:lnTo>
                  <a:pt x="5296205" y="1367523"/>
                </a:lnTo>
                <a:lnTo>
                  <a:pt x="5331980" y="1405280"/>
                </a:lnTo>
                <a:lnTo>
                  <a:pt x="5369776" y="1441030"/>
                </a:lnTo>
                <a:lnTo>
                  <a:pt x="5408727" y="1473911"/>
                </a:lnTo>
                <a:lnTo>
                  <a:pt x="5448833" y="1503946"/>
                </a:lnTo>
                <a:lnTo>
                  <a:pt x="5490095" y="1531112"/>
                </a:lnTo>
                <a:lnTo>
                  <a:pt x="5532539" y="1555419"/>
                </a:lnTo>
                <a:lnTo>
                  <a:pt x="5576163" y="1576870"/>
                </a:lnTo>
                <a:lnTo>
                  <a:pt x="5620956" y="1595450"/>
                </a:lnTo>
                <a:lnTo>
                  <a:pt x="5666943" y="1611185"/>
                </a:lnTo>
                <a:lnTo>
                  <a:pt x="5714111" y="1624050"/>
                </a:lnTo>
                <a:lnTo>
                  <a:pt x="5762472" y="1634058"/>
                </a:lnTo>
                <a:lnTo>
                  <a:pt x="5812040" y="1641208"/>
                </a:lnTo>
                <a:lnTo>
                  <a:pt x="5862815" y="1645500"/>
                </a:lnTo>
                <a:lnTo>
                  <a:pt x="5914783" y="1646936"/>
                </a:lnTo>
                <a:lnTo>
                  <a:pt x="5966765" y="1645500"/>
                </a:lnTo>
                <a:lnTo>
                  <a:pt x="6017539" y="1641208"/>
                </a:lnTo>
                <a:lnTo>
                  <a:pt x="6067095" y="1634058"/>
                </a:lnTo>
                <a:lnTo>
                  <a:pt x="6115469" y="1624050"/>
                </a:lnTo>
                <a:lnTo>
                  <a:pt x="6162637" y="1611185"/>
                </a:lnTo>
                <a:lnTo>
                  <a:pt x="6208623" y="1595450"/>
                </a:lnTo>
                <a:lnTo>
                  <a:pt x="6253416" y="1576870"/>
                </a:lnTo>
                <a:lnTo>
                  <a:pt x="6297041" y="1555419"/>
                </a:lnTo>
                <a:lnTo>
                  <a:pt x="6339472" y="1531112"/>
                </a:lnTo>
                <a:lnTo>
                  <a:pt x="6380747" y="1503946"/>
                </a:lnTo>
                <a:lnTo>
                  <a:pt x="6420853" y="1473911"/>
                </a:lnTo>
                <a:lnTo>
                  <a:pt x="6459804" y="1441030"/>
                </a:lnTo>
                <a:lnTo>
                  <a:pt x="6497587" y="1405280"/>
                </a:lnTo>
                <a:lnTo>
                  <a:pt x="6533362" y="1367523"/>
                </a:lnTo>
                <a:lnTo>
                  <a:pt x="6566230" y="1328610"/>
                </a:lnTo>
                <a:lnTo>
                  <a:pt x="6596227" y="1288542"/>
                </a:lnTo>
                <a:lnTo>
                  <a:pt x="6623342" y="1247317"/>
                </a:lnTo>
                <a:lnTo>
                  <a:pt x="6647586" y="1204912"/>
                </a:lnTo>
                <a:lnTo>
                  <a:pt x="6668960" y="1161338"/>
                </a:lnTo>
                <a:lnTo>
                  <a:pt x="6687464" y="1116584"/>
                </a:lnTo>
                <a:lnTo>
                  <a:pt x="6703111" y="1070648"/>
                </a:lnTo>
                <a:lnTo>
                  <a:pt x="6715900" y="1023518"/>
                </a:lnTo>
                <a:lnTo>
                  <a:pt x="6725831" y="975194"/>
                </a:lnTo>
                <a:lnTo>
                  <a:pt x="6732930" y="925677"/>
                </a:lnTo>
                <a:lnTo>
                  <a:pt x="6737185" y="874953"/>
                </a:lnTo>
                <a:lnTo>
                  <a:pt x="6738594" y="823023"/>
                </a:lnTo>
                <a:close/>
              </a:path>
              <a:path w="7667625" h="6392545">
                <a:moveTo>
                  <a:pt x="7124217" y="5569445"/>
                </a:moveTo>
                <a:lnTo>
                  <a:pt x="7122782" y="5517515"/>
                </a:lnTo>
                <a:lnTo>
                  <a:pt x="7118490" y="5466791"/>
                </a:lnTo>
                <a:lnTo>
                  <a:pt x="7111339" y="5417274"/>
                </a:lnTo>
                <a:lnTo>
                  <a:pt x="7101332" y="5368963"/>
                </a:lnTo>
                <a:lnTo>
                  <a:pt x="7088479" y="5321833"/>
                </a:lnTo>
                <a:lnTo>
                  <a:pt x="7072770" y="5275897"/>
                </a:lnTo>
                <a:lnTo>
                  <a:pt x="7054215" y="5231142"/>
                </a:lnTo>
                <a:lnTo>
                  <a:pt x="7032815" y="5187569"/>
                </a:lnTo>
                <a:lnTo>
                  <a:pt x="7008571" y="5145163"/>
                </a:lnTo>
                <a:lnTo>
                  <a:pt x="6981482" y="5103927"/>
                </a:lnTo>
                <a:lnTo>
                  <a:pt x="6951561" y="5063858"/>
                </a:lnTo>
                <a:lnTo>
                  <a:pt x="6918795" y="5024945"/>
                </a:lnTo>
                <a:lnTo>
                  <a:pt x="6883209" y="4987201"/>
                </a:lnTo>
                <a:lnTo>
                  <a:pt x="6845414" y="4951450"/>
                </a:lnTo>
                <a:lnTo>
                  <a:pt x="6806463" y="4918557"/>
                </a:lnTo>
                <a:lnTo>
                  <a:pt x="6766357" y="4888535"/>
                </a:lnTo>
                <a:lnTo>
                  <a:pt x="6725094" y="4861369"/>
                </a:lnTo>
                <a:lnTo>
                  <a:pt x="6682651" y="4837061"/>
                </a:lnTo>
                <a:lnTo>
                  <a:pt x="6639026" y="4815611"/>
                </a:lnTo>
                <a:lnTo>
                  <a:pt x="6594234" y="4797018"/>
                </a:lnTo>
                <a:lnTo>
                  <a:pt x="6548247" y="4781296"/>
                </a:lnTo>
                <a:lnTo>
                  <a:pt x="6501079" y="4768418"/>
                </a:lnTo>
                <a:lnTo>
                  <a:pt x="6452717" y="4758410"/>
                </a:lnTo>
                <a:lnTo>
                  <a:pt x="6403149" y="4751260"/>
                </a:lnTo>
                <a:lnTo>
                  <a:pt x="6352375" y="4746968"/>
                </a:lnTo>
                <a:lnTo>
                  <a:pt x="6300406" y="4745545"/>
                </a:lnTo>
                <a:lnTo>
                  <a:pt x="6248425" y="4746993"/>
                </a:lnTo>
                <a:lnTo>
                  <a:pt x="6197651" y="4751311"/>
                </a:lnTo>
                <a:lnTo>
                  <a:pt x="6148095" y="4758525"/>
                </a:lnTo>
                <a:lnTo>
                  <a:pt x="6099721" y="4768596"/>
                </a:lnTo>
                <a:lnTo>
                  <a:pt x="6052553" y="4781524"/>
                </a:lnTo>
                <a:lnTo>
                  <a:pt x="6006566" y="4797323"/>
                </a:lnTo>
                <a:lnTo>
                  <a:pt x="5961773" y="4815967"/>
                </a:lnTo>
                <a:lnTo>
                  <a:pt x="5918149" y="4837442"/>
                </a:lnTo>
                <a:lnTo>
                  <a:pt x="5875718" y="4861750"/>
                </a:lnTo>
                <a:lnTo>
                  <a:pt x="5834443" y="4888890"/>
                </a:lnTo>
                <a:lnTo>
                  <a:pt x="5794337" y="4918849"/>
                </a:lnTo>
                <a:lnTo>
                  <a:pt x="5755386" y="4951628"/>
                </a:lnTo>
                <a:lnTo>
                  <a:pt x="5717603" y="4987201"/>
                </a:lnTo>
                <a:lnTo>
                  <a:pt x="5681827" y="5024945"/>
                </a:lnTo>
                <a:lnTo>
                  <a:pt x="5648960" y="5063858"/>
                </a:lnTo>
                <a:lnTo>
                  <a:pt x="5618962" y="5103927"/>
                </a:lnTo>
                <a:lnTo>
                  <a:pt x="5591848" y="5145163"/>
                </a:lnTo>
                <a:lnTo>
                  <a:pt x="5567604" y="5187569"/>
                </a:lnTo>
                <a:lnTo>
                  <a:pt x="5546229" y="5231142"/>
                </a:lnTo>
                <a:lnTo>
                  <a:pt x="5527726" y="5275897"/>
                </a:lnTo>
                <a:lnTo>
                  <a:pt x="5512079" y="5321833"/>
                </a:lnTo>
                <a:lnTo>
                  <a:pt x="5499290" y="5368963"/>
                </a:lnTo>
                <a:lnTo>
                  <a:pt x="5489359" y="5417274"/>
                </a:lnTo>
                <a:lnTo>
                  <a:pt x="5482260" y="5466791"/>
                </a:lnTo>
                <a:lnTo>
                  <a:pt x="5478005" y="5517515"/>
                </a:lnTo>
                <a:lnTo>
                  <a:pt x="5476595" y="5569445"/>
                </a:lnTo>
                <a:lnTo>
                  <a:pt x="5478018" y="5621375"/>
                </a:lnTo>
                <a:lnTo>
                  <a:pt x="5482310" y="5672099"/>
                </a:lnTo>
                <a:lnTo>
                  <a:pt x="5489460" y="5721616"/>
                </a:lnTo>
                <a:lnTo>
                  <a:pt x="5499468" y="5769927"/>
                </a:lnTo>
                <a:lnTo>
                  <a:pt x="5512320" y="5817057"/>
                </a:lnTo>
                <a:lnTo>
                  <a:pt x="5528030" y="5862993"/>
                </a:lnTo>
                <a:lnTo>
                  <a:pt x="5546585" y="5907748"/>
                </a:lnTo>
                <a:lnTo>
                  <a:pt x="5567985" y="5951334"/>
                </a:lnTo>
                <a:lnTo>
                  <a:pt x="5592229" y="5993727"/>
                </a:lnTo>
                <a:lnTo>
                  <a:pt x="5619318" y="6034964"/>
                </a:lnTo>
                <a:lnTo>
                  <a:pt x="5649239" y="6075032"/>
                </a:lnTo>
                <a:lnTo>
                  <a:pt x="5682005" y="6113945"/>
                </a:lnTo>
                <a:lnTo>
                  <a:pt x="5717603" y="6151689"/>
                </a:lnTo>
                <a:lnTo>
                  <a:pt x="5755386" y="6187427"/>
                </a:lnTo>
                <a:lnTo>
                  <a:pt x="5794337" y="6220269"/>
                </a:lnTo>
                <a:lnTo>
                  <a:pt x="5834443" y="6250241"/>
                </a:lnTo>
                <a:lnTo>
                  <a:pt x="5875718" y="6277330"/>
                </a:lnTo>
                <a:lnTo>
                  <a:pt x="5918149" y="6301549"/>
                </a:lnTo>
                <a:lnTo>
                  <a:pt x="5961773" y="6322898"/>
                </a:lnTo>
                <a:lnTo>
                  <a:pt x="6006566" y="6341389"/>
                </a:lnTo>
                <a:lnTo>
                  <a:pt x="6052553" y="6357010"/>
                </a:lnTo>
                <a:lnTo>
                  <a:pt x="6099721" y="6369799"/>
                </a:lnTo>
                <a:lnTo>
                  <a:pt x="6148095" y="6379718"/>
                </a:lnTo>
                <a:lnTo>
                  <a:pt x="6197651" y="6386804"/>
                </a:lnTo>
                <a:lnTo>
                  <a:pt x="6248425" y="6391059"/>
                </a:lnTo>
                <a:lnTo>
                  <a:pt x="6300406" y="6392469"/>
                </a:lnTo>
                <a:lnTo>
                  <a:pt x="6352375" y="6391046"/>
                </a:lnTo>
                <a:lnTo>
                  <a:pt x="6403149" y="6386754"/>
                </a:lnTo>
                <a:lnTo>
                  <a:pt x="6452717" y="6379616"/>
                </a:lnTo>
                <a:lnTo>
                  <a:pt x="6501079" y="6369621"/>
                </a:lnTo>
                <a:lnTo>
                  <a:pt x="6548247" y="6356782"/>
                </a:lnTo>
                <a:lnTo>
                  <a:pt x="6594234" y="6341084"/>
                </a:lnTo>
                <a:lnTo>
                  <a:pt x="6639026" y="6322542"/>
                </a:lnTo>
                <a:lnTo>
                  <a:pt x="6682651" y="6301168"/>
                </a:lnTo>
                <a:lnTo>
                  <a:pt x="6725094" y="6276937"/>
                </a:lnTo>
                <a:lnTo>
                  <a:pt x="6766357" y="6249886"/>
                </a:lnTo>
                <a:lnTo>
                  <a:pt x="6806463" y="6219990"/>
                </a:lnTo>
                <a:lnTo>
                  <a:pt x="6845414" y="6187249"/>
                </a:lnTo>
                <a:lnTo>
                  <a:pt x="6883209" y="6151689"/>
                </a:lnTo>
                <a:lnTo>
                  <a:pt x="6918973" y="6113945"/>
                </a:lnTo>
                <a:lnTo>
                  <a:pt x="6951853" y="6075032"/>
                </a:lnTo>
                <a:lnTo>
                  <a:pt x="6981838" y="6034964"/>
                </a:lnTo>
                <a:lnTo>
                  <a:pt x="7008965" y="5993727"/>
                </a:lnTo>
                <a:lnTo>
                  <a:pt x="7033196" y="5951334"/>
                </a:lnTo>
                <a:lnTo>
                  <a:pt x="7054570" y="5907748"/>
                </a:lnTo>
                <a:lnTo>
                  <a:pt x="7073074" y="5862993"/>
                </a:lnTo>
                <a:lnTo>
                  <a:pt x="7088721" y="5817057"/>
                </a:lnTo>
                <a:lnTo>
                  <a:pt x="7101510" y="5769927"/>
                </a:lnTo>
                <a:lnTo>
                  <a:pt x="7111454" y="5721616"/>
                </a:lnTo>
                <a:lnTo>
                  <a:pt x="7118540" y="5672099"/>
                </a:lnTo>
                <a:lnTo>
                  <a:pt x="7122795" y="5621375"/>
                </a:lnTo>
                <a:lnTo>
                  <a:pt x="7124217" y="5569445"/>
                </a:lnTo>
                <a:close/>
              </a:path>
              <a:path w="7667625" h="6392545">
                <a:moveTo>
                  <a:pt x="7667574" y="2768523"/>
                </a:moveTo>
                <a:lnTo>
                  <a:pt x="7666152" y="2716593"/>
                </a:lnTo>
                <a:lnTo>
                  <a:pt x="7661859" y="2665882"/>
                </a:lnTo>
                <a:lnTo>
                  <a:pt x="7654709" y="2616352"/>
                </a:lnTo>
                <a:lnTo>
                  <a:pt x="7644701" y="2568041"/>
                </a:lnTo>
                <a:lnTo>
                  <a:pt x="7631849" y="2520912"/>
                </a:lnTo>
                <a:lnTo>
                  <a:pt x="7616139" y="2474976"/>
                </a:lnTo>
                <a:lnTo>
                  <a:pt x="7597584" y="2430221"/>
                </a:lnTo>
                <a:lnTo>
                  <a:pt x="7576185" y="2386647"/>
                </a:lnTo>
                <a:lnTo>
                  <a:pt x="7551941" y="2344242"/>
                </a:lnTo>
                <a:lnTo>
                  <a:pt x="7524851" y="2303005"/>
                </a:lnTo>
                <a:lnTo>
                  <a:pt x="7494930" y="2262936"/>
                </a:lnTo>
                <a:lnTo>
                  <a:pt x="7462164" y="2224036"/>
                </a:lnTo>
                <a:lnTo>
                  <a:pt x="7426566" y="2186279"/>
                </a:lnTo>
                <a:lnTo>
                  <a:pt x="7388949" y="2150529"/>
                </a:lnTo>
                <a:lnTo>
                  <a:pt x="7350125" y="2117636"/>
                </a:lnTo>
                <a:lnTo>
                  <a:pt x="7310082" y="2087613"/>
                </a:lnTo>
                <a:lnTo>
                  <a:pt x="7268845" y="2060448"/>
                </a:lnTo>
                <a:lnTo>
                  <a:pt x="7226401" y="2036140"/>
                </a:lnTo>
                <a:lnTo>
                  <a:pt x="7182752" y="2014689"/>
                </a:lnTo>
                <a:lnTo>
                  <a:pt x="7137895" y="1996097"/>
                </a:lnTo>
                <a:lnTo>
                  <a:pt x="7091858" y="1980374"/>
                </a:lnTo>
                <a:lnTo>
                  <a:pt x="7044614" y="1967496"/>
                </a:lnTo>
                <a:lnTo>
                  <a:pt x="6996189" y="1957489"/>
                </a:lnTo>
                <a:lnTo>
                  <a:pt x="6946570" y="1950339"/>
                </a:lnTo>
                <a:lnTo>
                  <a:pt x="6895757" y="1946059"/>
                </a:lnTo>
                <a:lnTo>
                  <a:pt x="6843763" y="1944624"/>
                </a:lnTo>
                <a:lnTo>
                  <a:pt x="6791795" y="1946059"/>
                </a:lnTo>
                <a:lnTo>
                  <a:pt x="6741020" y="1950339"/>
                </a:lnTo>
                <a:lnTo>
                  <a:pt x="6691452" y="1957489"/>
                </a:lnTo>
                <a:lnTo>
                  <a:pt x="6643090" y="1967496"/>
                </a:lnTo>
                <a:lnTo>
                  <a:pt x="6595923" y="1980374"/>
                </a:lnTo>
                <a:lnTo>
                  <a:pt x="6549936" y="1996097"/>
                </a:lnTo>
                <a:lnTo>
                  <a:pt x="6505143" y="2014689"/>
                </a:lnTo>
                <a:lnTo>
                  <a:pt x="6461519" y="2036140"/>
                </a:lnTo>
                <a:lnTo>
                  <a:pt x="6419075" y="2060448"/>
                </a:lnTo>
                <a:lnTo>
                  <a:pt x="6377800" y="2087613"/>
                </a:lnTo>
                <a:lnTo>
                  <a:pt x="6337694" y="2117636"/>
                </a:lnTo>
                <a:lnTo>
                  <a:pt x="6298755" y="2150529"/>
                </a:lnTo>
                <a:lnTo>
                  <a:pt x="6260960" y="2186279"/>
                </a:lnTo>
                <a:lnTo>
                  <a:pt x="6225197" y="2224036"/>
                </a:lnTo>
                <a:lnTo>
                  <a:pt x="6192317" y="2262936"/>
                </a:lnTo>
                <a:lnTo>
                  <a:pt x="6162319" y="2303005"/>
                </a:lnTo>
                <a:lnTo>
                  <a:pt x="6135205" y="2344242"/>
                </a:lnTo>
                <a:lnTo>
                  <a:pt x="6110973" y="2386647"/>
                </a:lnTo>
                <a:lnTo>
                  <a:pt x="6089599" y="2430221"/>
                </a:lnTo>
                <a:lnTo>
                  <a:pt x="6071095" y="2474976"/>
                </a:lnTo>
                <a:lnTo>
                  <a:pt x="6055449" y="2520912"/>
                </a:lnTo>
                <a:lnTo>
                  <a:pt x="6042660" y="2568041"/>
                </a:lnTo>
                <a:lnTo>
                  <a:pt x="6032716" y="2616352"/>
                </a:lnTo>
                <a:lnTo>
                  <a:pt x="6025629" y="2665882"/>
                </a:lnTo>
                <a:lnTo>
                  <a:pt x="6021375" y="2716593"/>
                </a:lnTo>
                <a:lnTo>
                  <a:pt x="6019952" y="2768523"/>
                </a:lnTo>
                <a:lnTo>
                  <a:pt x="6021387" y="2820454"/>
                </a:lnTo>
                <a:lnTo>
                  <a:pt x="6025680" y="2871178"/>
                </a:lnTo>
                <a:lnTo>
                  <a:pt x="6032830" y="2920695"/>
                </a:lnTo>
                <a:lnTo>
                  <a:pt x="6042825" y="2969018"/>
                </a:lnTo>
                <a:lnTo>
                  <a:pt x="6055690" y="3016135"/>
                </a:lnTo>
                <a:lnTo>
                  <a:pt x="6071400" y="3062084"/>
                </a:lnTo>
                <a:lnTo>
                  <a:pt x="6089955" y="3106839"/>
                </a:lnTo>
                <a:lnTo>
                  <a:pt x="6111354" y="3150412"/>
                </a:lnTo>
                <a:lnTo>
                  <a:pt x="6135598" y="3192805"/>
                </a:lnTo>
                <a:lnTo>
                  <a:pt x="6162687" y="3234042"/>
                </a:lnTo>
                <a:lnTo>
                  <a:pt x="6192609" y="3274110"/>
                </a:lnTo>
                <a:lnTo>
                  <a:pt x="6225375" y="3313023"/>
                </a:lnTo>
                <a:lnTo>
                  <a:pt x="6260960" y="3350768"/>
                </a:lnTo>
                <a:lnTo>
                  <a:pt x="6298755" y="3386505"/>
                </a:lnTo>
                <a:lnTo>
                  <a:pt x="6337694" y="3419348"/>
                </a:lnTo>
                <a:lnTo>
                  <a:pt x="6377800" y="3449320"/>
                </a:lnTo>
                <a:lnTo>
                  <a:pt x="6419075" y="3476409"/>
                </a:lnTo>
                <a:lnTo>
                  <a:pt x="6461519" y="3500628"/>
                </a:lnTo>
                <a:lnTo>
                  <a:pt x="6505143" y="3521976"/>
                </a:lnTo>
                <a:lnTo>
                  <a:pt x="6549936" y="3540468"/>
                </a:lnTo>
                <a:lnTo>
                  <a:pt x="6595923" y="3556089"/>
                </a:lnTo>
                <a:lnTo>
                  <a:pt x="6643090" y="3568877"/>
                </a:lnTo>
                <a:lnTo>
                  <a:pt x="6691452" y="3578796"/>
                </a:lnTo>
                <a:lnTo>
                  <a:pt x="6741020" y="3585895"/>
                </a:lnTo>
                <a:lnTo>
                  <a:pt x="6791795" y="3590137"/>
                </a:lnTo>
                <a:lnTo>
                  <a:pt x="6843763" y="3591547"/>
                </a:lnTo>
                <a:lnTo>
                  <a:pt x="6895744" y="3590125"/>
                </a:lnTo>
                <a:lnTo>
                  <a:pt x="6946519" y="3585832"/>
                </a:lnTo>
                <a:lnTo>
                  <a:pt x="6996074" y="3578695"/>
                </a:lnTo>
                <a:lnTo>
                  <a:pt x="7044449" y="3568700"/>
                </a:lnTo>
                <a:lnTo>
                  <a:pt x="7091616" y="3555860"/>
                </a:lnTo>
                <a:lnTo>
                  <a:pt x="7137603" y="3540163"/>
                </a:lnTo>
                <a:lnTo>
                  <a:pt x="7182396" y="3521621"/>
                </a:lnTo>
                <a:lnTo>
                  <a:pt x="7226008" y="3500247"/>
                </a:lnTo>
                <a:lnTo>
                  <a:pt x="7268451" y="3476015"/>
                </a:lnTo>
                <a:lnTo>
                  <a:pt x="7309726" y="3448964"/>
                </a:lnTo>
                <a:lnTo>
                  <a:pt x="7349833" y="3419068"/>
                </a:lnTo>
                <a:lnTo>
                  <a:pt x="7388784" y="3386340"/>
                </a:lnTo>
                <a:lnTo>
                  <a:pt x="7426566" y="3350768"/>
                </a:lnTo>
                <a:lnTo>
                  <a:pt x="7462342" y="3313023"/>
                </a:lnTo>
                <a:lnTo>
                  <a:pt x="7495210" y="3274110"/>
                </a:lnTo>
                <a:lnTo>
                  <a:pt x="7525207" y="3234042"/>
                </a:lnTo>
                <a:lnTo>
                  <a:pt x="7552322" y="3192805"/>
                </a:lnTo>
                <a:lnTo>
                  <a:pt x="7576566" y="3150412"/>
                </a:lnTo>
                <a:lnTo>
                  <a:pt x="7597940" y="3106839"/>
                </a:lnTo>
                <a:lnTo>
                  <a:pt x="7616444" y="3062084"/>
                </a:lnTo>
                <a:lnTo>
                  <a:pt x="7632090" y="3016135"/>
                </a:lnTo>
                <a:lnTo>
                  <a:pt x="7644879" y="2969018"/>
                </a:lnTo>
                <a:lnTo>
                  <a:pt x="7654811" y="2920695"/>
                </a:lnTo>
                <a:lnTo>
                  <a:pt x="7661910" y="2871178"/>
                </a:lnTo>
                <a:lnTo>
                  <a:pt x="7666164" y="2820454"/>
                </a:lnTo>
                <a:lnTo>
                  <a:pt x="7667574" y="2768523"/>
                </a:lnTo>
                <a:close/>
              </a:path>
            </a:pathLst>
          </a:custGeom>
          <a:solidFill>
            <a:srgbClr val="CCDAFF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0863356" y="4186520"/>
            <a:ext cx="1177925" cy="1017905"/>
          </a:xfrm>
          <a:custGeom>
            <a:avLst/>
            <a:gdLst/>
            <a:ahLst/>
            <a:cxnLst/>
            <a:rect l="l" t="t" r="r" b="b"/>
            <a:pathLst>
              <a:path w="1177925" h="1017904">
                <a:moveTo>
                  <a:pt x="1061314" y="942979"/>
                </a:moveTo>
                <a:lnTo>
                  <a:pt x="117437" y="942979"/>
                </a:lnTo>
                <a:lnTo>
                  <a:pt x="66181" y="935742"/>
                </a:lnTo>
                <a:lnTo>
                  <a:pt x="29468" y="913976"/>
                </a:lnTo>
                <a:lnTo>
                  <a:pt x="7380" y="877599"/>
                </a:lnTo>
                <a:lnTo>
                  <a:pt x="0" y="826529"/>
                </a:lnTo>
                <a:lnTo>
                  <a:pt x="126" y="116449"/>
                </a:lnTo>
                <a:lnTo>
                  <a:pt x="7380" y="66118"/>
                </a:lnTo>
                <a:lnTo>
                  <a:pt x="29468" y="29440"/>
                </a:lnTo>
                <a:lnTo>
                  <a:pt x="66181" y="7373"/>
                </a:lnTo>
                <a:lnTo>
                  <a:pt x="117437" y="0"/>
                </a:lnTo>
                <a:lnTo>
                  <a:pt x="1061314" y="0"/>
                </a:lnTo>
                <a:lnTo>
                  <a:pt x="1112432" y="7373"/>
                </a:lnTo>
                <a:lnTo>
                  <a:pt x="1148844" y="29440"/>
                </a:lnTo>
                <a:lnTo>
                  <a:pt x="1170630" y="66118"/>
                </a:lnTo>
                <a:lnTo>
                  <a:pt x="1174406" y="92809"/>
                </a:lnTo>
                <a:lnTo>
                  <a:pt x="123571" y="92809"/>
                </a:lnTo>
                <a:lnTo>
                  <a:pt x="113726" y="94287"/>
                </a:lnTo>
                <a:lnTo>
                  <a:pt x="106592" y="98719"/>
                </a:lnTo>
                <a:lnTo>
                  <a:pt x="102251" y="106107"/>
                </a:lnTo>
                <a:lnTo>
                  <a:pt x="100785" y="116449"/>
                </a:lnTo>
                <a:lnTo>
                  <a:pt x="100785" y="696071"/>
                </a:lnTo>
                <a:lnTo>
                  <a:pt x="102127" y="706413"/>
                </a:lnTo>
                <a:lnTo>
                  <a:pt x="106263" y="713801"/>
                </a:lnTo>
                <a:lnTo>
                  <a:pt x="113356" y="718233"/>
                </a:lnTo>
                <a:lnTo>
                  <a:pt x="123571" y="719711"/>
                </a:lnTo>
                <a:lnTo>
                  <a:pt x="1177874" y="719711"/>
                </a:lnTo>
                <a:lnTo>
                  <a:pt x="1177874" y="794134"/>
                </a:lnTo>
                <a:lnTo>
                  <a:pt x="1013988" y="794134"/>
                </a:lnTo>
                <a:lnTo>
                  <a:pt x="1006293" y="794790"/>
                </a:lnTo>
                <a:lnTo>
                  <a:pt x="977824" y="823232"/>
                </a:lnTo>
                <a:lnTo>
                  <a:pt x="977180" y="830907"/>
                </a:lnTo>
                <a:lnTo>
                  <a:pt x="977700" y="838459"/>
                </a:lnTo>
                <a:lnTo>
                  <a:pt x="1006292" y="867886"/>
                </a:lnTo>
                <a:lnTo>
                  <a:pt x="1013988" y="868556"/>
                </a:lnTo>
                <a:lnTo>
                  <a:pt x="1171913" y="868556"/>
                </a:lnTo>
                <a:lnTo>
                  <a:pt x="1170630" y="877599"/>
                </a:lnTo>
                <a:lnTo>
                  <a:pt x="1148844" y="913976"/>
                </a:lnTo>
                <a:lnTo>
                  <a:pt x="1112432" y="935742"/>
                </a:lnTo>
                <a:lnTo>
                  <a:pt x="1061314" y="942979"/>
                </a:lnTo>
                <a:close/>
              </a:path>
              <a:path w="1177925" h="1017904">
                <a:moveTo>
                  <a:pt x="1177874" y="719711"/>
                </a:moveTo>
                <a:lnTo>
                  <a:pt x="1067449" y="719711"/>
                </a:lnTo>
                <a:lnTo>
                  <a:pt x="1077801" y="718233"/>
                </a:lnTo>
                <a:lnTo>
                  <a:pt x="1085196" y="713801"/>
                </a:lnTo>
                <a:lnTo>
                  <a:pt x="1089632" y="706413"/>
                </a:lnTo>
                <a:lnTo>
                  <a:pt x="1091111" y="696071"/>
                </a:lnTo>
                <a:lnTo>
                  <a:pt x="1090986" y="116449"/>
                </a:lnTo>
                <a:lnTo>
                  <a:pt x="123571" y="92809"/>
                </a:lnTo>
                <a:lnTo>
                  <a:pt x="1174406" y="92809"/>
                </a:lnTo>
                <a:lnTo>
                  <a:pt x="1177750" y="116449"/>
                </a:lnTo>
                <a:lnTo>
                  <a:pt x="1177874" y="719711"/>
                </a:lnTo>
                <a:close/>
              </a:path>
              <a:path w="1177925" h="1017904">
                <a:moveTo>
                  <a:pt x="1171913" y="868556"/>
                </a:moveTo>
                <a:lnTo>
                  <a:pt x="1021876" y="868556"/>
                </a:lnTo>
                <a:lnTo>
                  <a:pt x="1029179" y="865820"/>
                </a:lnTo>
                <a:lnTo>
                  <a:pt x="1029040" y="865820"/>
                </a:lnTo>
                <a:lnTo>
                  <a:pt x="1050797" y="830907"/>
                </a:lnTo>
                <a:lnTo>
                  <a:pt x="1050408" y="826529"/>
                </a:lnTo>
                <a:lnTo>
                  <a:pt x="1037651" y="802889"/>
                </a:lnTo>
                <a:lnTo>
                  <a:pt x="1036775" y="801138"/>
                </a:lnTo>
                <a:lnTo>
                  <a:pt x="1035022" y="800262"/>
                </a:lnTo>
                <a:lnTo>
                  <a:pt x="1028887" y="795885"/>
                </a:lnTo>
                <a:lnTo>
                  <a:pt x="1021876" y="794134"/>
                </a:lnTo>
                <a:lnTo>
                  <a:pt x="1177874" y="794134"/>
                </a:lnTo>
                <a:lnTo>
                  <a:pt x="1177874" y="826529"/>
                </a:lnTo>
                <a:lnTo>
                  <a:pt x="1172008" y="867886"/>
                </a:lnTo>
                <a:lnTo>
                  <a:pt x="1171913" y="868556"/>
                </a:lnTo>
                <a:close/>
              </a:path>
              <a:path w="1177925" h="1017904">
                <a:moveTo>
                  <a:pt x="302356" y="1017402"/>
                </a:moveTo>
                <a:lnTo>
                  <a:pt x="161256" y="1017402"/>
                </a:lnTo>
                <a:lnTo>
                  <a:pt x="152054" y="1015952"/>
                </a:lnTo>
                <a:lnTo>
                  <a:pt x="145481" y="1011711"/>
                </a:lnTo>
                <a:lnTo>
                  <a:pt x="141537" y="1004843"/>
                </a:lnTo>
                <a:lnTo>
                  <a:pt x="140223" y="995513"/>
                </a:lnTo>
                <a:lnTo>
                  <a:pt x="140223" y="942979"/>
                </a:lnTo>
                <a:lnTo>
                  <a:pt x="323389" y="942979"/>
                </a:lnTo>
                <a:lnTo>
                  <a:pt x="323389" y="995513"/>
                </a:lnTo>
                <a:lnTo>
                  <a:pt x="322125" y="1004843"/>
                </a:lnTo>
                <a:lnTo>
                  <a:pt x="322075" y="1005212"/>
                </a:lnTo>
                <a:lnTo>
                  <a:pt x="318131" y="1012039"/>
                </a:lnTo>
                <a:lnTo>
                  <a:pt x="311758" y="1015952"/>
                </a:lnTo>
                <a:lnTo>
                  <a:pt x="312411" y="1015952"/>
                </a:lnTo>
                <a:lnTo>
                  <a:pt x="302356" y="1017402"/>
                </a:lnTo>
                <a:close/>
              </a:path>
              <a:path w="1177925" h="1017904">
                <a:moveTo>
                  <a:pt x="1009606" y="1017402"/>
                </a:moveTo>
                <a:lnTo>
                  <a:pt x="868507" y="1017402"/>
                </a:lnTo>
                <a:lnTo>
                  <a:pt x="859305" y="1015952"/>
                </a:lnTo>
                <a:lnTo>
                  <a:pt x="852732" y="1011711"/>
                </a:lnTo>
                <a:lnTo>
                  <a:pt x="848788" y="1004843"/>
                </a:lnTo>
                <a:lnTo>
                  <a:pt x="847473" y="995513"/>
                </a:lnTo>
                <a:lnTo>
                  <a:pt x="847473" y="942979"/>
                </a:lnTo>
                <a:lnTo>
                  <a:pt x="1031516" y="942979"/>
                </a:lnTo>
                <a:lnTo>
                  <a:pt x="1031516" y="995513"/>
                </a:lnTo>
                <a:lnTo>
                  <a:pt x="1030120" y="1004843"/>
                </a:lnTo>
                <a:lnTo>
                  <a:pt x="1030065" y="1005212"/>
                </a:lnTo>
                <a:lnTo>
                  <a:pt x="1025820" y="1012039"/>
                </a:lnTo>
                <a:lnTo>
                  <a:pt x="1019155" y="1015952"/>
                </a:lnTo>
                <a:lnTo>
                  <a:pt x="1019812" y="1015952"/>
                </a:lnTo>
                <a:lnTo>
                  <a:pt x="1009606" y="1017402"/>
                </a:lnTo>
                <a:close/>
              </a:path>
            </a:pathLst>
          </a:custGeom>
          <a:solidFill>
            <a:srgbClr val="A3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0964142" y="4280205"/>
            <a:ext cx="990600" cy="774065"/>
          </a:xfrm>
          <a:custGeom>
            <a:avLst/>
            <a:gdLst/>
            <a:ahLst/>
            <a:cxnLst/>
            <a:rect l="l" t="t" r="r" b="b"/>
            <a:pathLst>
              <a:path w="990600" h="774064">
                <a:moveTo>
                  <a:pt x="921966" y="773996"/>
                </a:moveTo>
                <a:lnTo>
                  <a:pt x="913202" y="773996"/>
                </a:lnTo>
                <a:lnTo>
                  <a:pt x="905507" y="773202"/>
                </a:lnTo>
                <a:lnTo>
                  <a:pt x="877038" y="743898"/>
                </a:lnTo>
                <a:lnTo>
                  <a:pt x="876394" y="736346"/>
                </a:lnTo>
                <a:lnTo>
                  <a:pt x="876880" y="729301"/>
                </a:lnTo>
                <a:lnTo>
                  <a:pt x="876915" y="728795"/>
                </a:lnTo>
                <a:lnTo>
                  <a:pt x="905507" y="700230"/>
                </a:lnTo>
                <a:lnTo>
                  <a:pt x="913202" y="699573"/>
                </a:lnTo>
                <a:lnTo>
                  <a:pt x="921090" y="699573"/>
                </a:lnTo>
                <a:lnTo>
                  <a:pt x="949217" y="729301"/>
                </a:lnTo>
                <a:lnTo>
                  <a:pt x="950011" y="736346"/>
                </a:lnTo>
                <a:lnTo>
                  <a:pt x="949340" y="743898"/>
                </a:lnTo>
                <a:lnTo>
                  <a:pt x="928977" y="771369"/>
                </a:lnTo>
                <a:lnTo>
                  <a:pt x="921966" y="773996"/>
                </a:lnTo>
                <a:close/>
              </a:path>
              <a:path w="990600" h="774064">
                <a:moveTo>
                  <a:pt x="966663" y="626026"/>
                </a:moveTo>
                <a:lnTo>
                  <a:pt x="22786" y="626026"/>
                </a:lnTo>
                <a:lnTo>
                  <a:pt x="12940" y="624548"/>
                </a:lnTo>
                <a:lnTo>
                  <a:pt x="5806" y="620116"/>
                </a:lnTo>
                <a:lnTo>
                  <a:pt x="1465" y="612728"/>
                </a:lnTo>
                <a:lnTo>
                  <a:pt x="0" y="602386"/>
                </a:lnTo>
                <a:lnTo>
                  <a:pt x="0" y="23640"/>
                </a:lnTo>
                <a:lnTo>
                  <a:pt x="1341" y="13297"/>
                </a:lnTo>
                <a:lnTo>
                  <a:pt x="5477" y="5910"/>
                </a:lnTo>
                <a:lnTo>
                  <a:pt x="12570" y="1477"/>
                </a:lnTo>
                <a:lnTo>
                  <a:pt x="22786" y="0"/>
                </a:lnTo>
                <a:lnTo>
                  <a:pt x="965786" y="0"/>
                </a:lnTo>
                <a:lnTo>
                  <a:pt x="989481" y="44981"/>
                </a:lnTo>
                <a:lnTo>
                  <a:pt x="122201" y="44981"/>
                </a:lnTo>
                <a:lnTo>
                  <a:pt x="102537" y="47280"/>
                </a:lnTo>
                <a:lnTo>
                  <a:pt x="69015" y="68950"/>
                </a:lnTo>
                <a:lnTo>
                  <a:pt x="60470" y="107694"/>
                </a:lnTo>
                <a:lnTo>
                  <a:pt x="63223" y="129350"/>
                </a:lnTo>
                <a:lnTo>
                  <a:pt x="80559" y="164455"/>
                </a:lnTo>
                <a:lnTo>
                  <a:pt x="114698" y="191364"/>
                </a:lnTo>
                <a:lnTo>
                  <a:pt x="156764" y="217631"/>
                </a:lnTo>
                <a:lnTo>
                  <a:pt x="178784" y="230272"/>
                </a:lnTo>
                <a:lnTo>
                  <a:pt x="439271" y="230272"/>
                </a:lnTo>
                <a:lnTo>
                  <a:pt x="370870" y="364233"/>
                </a:lnTo>
                <a:lnTo>
                  <a:pt x="87639" y="364233"/>
                </a:lnTo>
                <a:lnTo>
                  <a:pt x="80627" y="366860"/>
                </a:lnTo>
                <a:lnTo>
                  <a:pt x="75369" y="372989"/>
                </a:lnTo>
                <a:lnTo>
                  <a:pt x="69234" y="378242"/>
                </a:lnTo>
                <a:lnTo>
                  <a:pt x="66605" y="385247"/>
                </a:lnTo>
                <a:lnTo>
                  <a:pt x="66605" y="401882"/>
                </a:lnTo>
                <a:lnTo>
                  <a:pt x="70111" y="408887"/>
                </a:lnTo>
                <a:lnTo>
                  <a:pt x="75369" y="414140"/>
                </a:lnTo>
                <a:lnTo>
                  <a:pt x="80627" y="420269"/>
                </a:lnTo>
                <a:lnTo>
                  <a:pt x="87638" y="422896"/>
                </a:lnTo>
                <a:lnTo>
                  <a:pt x="271681" y="422896"/>
                </a:lnTo>
                <a:lnTo>
                  <a:pt x="316377" y="498194"/>
                </a:lnTo>
                <a:lnTo>
                  <a:pt x="319883" y="504323"/>
                </a:lnTo>
                <a:lnTo>
                  <a:pt x="325141" y="508701"/>
                </a:lnTo>
                <a:lnTo>
                  <a:pt x="339163" y="513954"/>
                </a:lnTo>
                <a:lnTo>
                  <a:pt x="550762" y="513954"/>
                </a:lnTo>
                <a:lnTo>
                  <a:pt x="556509" y="529714"/>
                </a:lnTo>
                <a:lnTo>
                  <a:pt x="585430" y="549852"/>
                </a:lnTo>
                <a:lnTo>
                  <a:pt x="990246" y="549852"/>
                </a:lnTo>
                <a:lnTo>
                  <a:pt x="990325" y="602386"/>
                </a:lnTo>
                <a:lnTo>
                  <a:pt x="988847" y="612728"/>
                </a:lnTo>
                <a:lnTo>
                  <a:pt x="984410" y="620116"/>
                </a:lnTo>
                <a:lnTo>
                  <a:pt x="977015" y="624548"/>
                </a:lnTo>
                <a:lnTo>
                  <a:pt x="966663" y="626026"/>
                </a:lnTo>
                <a:close/>
              </a:path>
              <a:path w="990600" h="774064">
                <a:moveTo>
                  <a:pt x="177908" y="81427"/>
                </a:moveTo>
                <a:lnTo>
                  <a:pt x="160215" y="62055"/>
                </a:lnTo>
                <a:lnTo>
                  <a:pt x="141537" y="49907"/>
                </a:lnTo>
                <a:lnTo>
                  <a:pt x="122201" y="44981"/>
                </a:lnTo>
                <a:lnTo>
                  <a:pt x="233983" y="44981"/>
                </a:lnTo>
                <a:lnTo>
                  <a:pt x="214168" y="49907"/>
                </a:lnTo>
                <a:lnTo>
                  <a:pt x="195504" y="62055"/>
                </a:lnTo>
                <a:lnTo>
                  <a:pt x="177908" y="81427"/>
                </a:lnTo>
                <a:close/>
              </a:path>
              <a:path w="990600" h="774064">
                <a:moveTo>
                  <a:pt x="439271" y="230272"/>
                </a:moveTo>
                <a:lnTo>
                  <a:pt x="178784" y="230272"/>
                </a:lnTo>
                <a:lnTo>
                  <a:pt x="200310" y="218124"/>
                </a:lnTo>
                <a:lnTo>
                  <a:pt x="221508" y="205319"/>
                </a:lnTo>
                <a:lnTo>
                  <a:pt x="262917" y="177738"/>
                </a:lnTo>
                <a:lnTo>
                  <a:pt x="287238" y="148298"/>
                </a:lnTo>
                <a:lnTo>
                  <a:pt x="297097" y="107694"/>
                </a:lnTo>
                <a:lnTo>
                  <a:pt x="295454" y="86188"/>
                </a:lnTo>
                <a:lnTo>
                  <a:pt x="287895" y="68950"/>
                </a:lnTo>
                <a:lnTo>
                  <a:pt x="274420" y="55981"/>
                </a:lnTo>
                <a:lnTo>
                  <a:pt x="255030" y="47280"/>
                </a:lnTo>
                <a:lnTo>
                  <a:pt x="233983" y="44981"/>
                </a:lnTo>
                <a:lnTo>
                  <a:pt x="989481" y="44981"/>
                </a:lnTo>
                <a:lnTo>
                  <a:pt x="989563" y="98938"/>
                </a:lnTo>
                <a:lnTo>
                  <a:pt x="788754" y="98938"/>
                </a:lnTo>
                <a:lnTo>
                  <a:pt x="783496" y="101565"/>
                </a:lnTo>
                <a:lnTo>
                  <a:pt x="774732" y="110320"/>
                </a:lnTo>
                <a:lnTo>
                  <a:pt x="772979" y="115574"/>
                </a:lnTo>
                <a:lnTo>
                  <a:pt x="772979" y="127831"/>
                </a:lnTo>
                <a:lnTo>
                  <a:pt x="774732" y="132209"/>
                </a:lnTo>
                <a:lnTo>
                  <a:pt x="783496" y="140965"/>
                </a:lnTo>
                <a:lnTo>
                  <a:pt x="788755" y="143592"/>
                </a:lnTo>
                <a:lnTo>
                  <a:pt x="989631" y="143592"/>
                </a:lnTo>
                <a:lnTo>
                  <a:pt x="989699" y="189121"/>
                </a:lnTo>
                <a:lnTo>
                  <a:pt x="475005" y="189121"/>
                </a:lnTo>
                <a:lnTo>
                  <a:pt x="460982" y="194374"/>
                </a:lnTo>
                <a:lnTo>
                  <a:pt x="454848" y="199627"/>
                </a:lnTo>
                <a:lnTo>
                  <a:pt x="451342" y="206632"/>
                </a:lnTo>
                <a:lnTo>
                  <a:pt x="439271" y="230272"/>
                </a:lnTo>
                <a:close/>
              </a:path>
              <a:path w="990600" h="774064">
                <a:moveTo>
                  <a:pt x="989631" y="143592"/>
                </a:moveTo>
                <a:lnTo>
                  <a:pt x="913203" y="143592"/>
                </a:lnTo>
                <a:lnTo>
                  <a:pt x="918461" y="140965"/>
                </a:lnTo>
                <a:lnTo>
                  <a:pt x="927225" y="132209"/>
                </a:lnTo>
                <a:lnTo>
                  <a:pt x="929854" y="127831"/>
                </a:lnTo>
                <a:lnTo>
                  <a:pt x="929854" y="114698"/>
                </a:lnTo>
                <a:lnTo>
                  <a:pt x="927225" y="110320"/>
                </a:lnTo>
                <a:lnTo>
                  <a:pt x="918461" y="101565"/>
                </a:lnTo>
                <a:lnTo>
                  <a:pt x="913203" y="98938"/>
                </a:lnTo>
                <a:lnTo>
                  <a:pt x="989563" y="98938"/>
                </a:lnTo>
                <a:lnTo>
                  <a:pt x="989631" y="143592"/>
                </a:lnTo>
                <a:close/>
              </a:path>
              <a:path w="990600" h="774064">
                <a:moveTo>
                  <a:pt x="588060" y="444785"/>
                </a:moveTo>
                <a:lnTo>
                  <a:pt x="503926" y="209259"/>
                </a:lnTo>
                <a:lnTo>
                  <a:pt x="475005" y="189121"/>
                </a:lnTo>
                <a:lnTo>
                  <a:pt x="989699" y="189121"/>
                </a:lnTo>
                <a:lnTo>
                  <a:pt x="989762" y="230272"/>
                </a:lnTo>
                <a:lnTo>
                  <a:pt x="989835" y="278428"/>
                </a:lnTo>
                <a:lnTo>
                  <a:pt x="831698" y="278428"/>
                </a:lnTo>
                <a:lnTo>
                  <a:pt x="824687" y="281930"/>
                </a:lnTo>
                <a:lnTo>
                  <a:pt x="818552" y="287184"/>
                </a:lnTo>
                <a:lnTo>
                  <a:pt x="813294" y="293313"/>
                </a:lnTo>
                <a:lnTo>
                  <a:pt x="810665" y="300317"/>
                </a:lnTo>
                <a:lnTo>
                  <a:pt x="810665" y="360731"/>
                </a:lnTo>
                <a:lnTo>
                  <a:pt x="643273" y="360731"/>
                </a:lnTo>
                <a:lnTo>
                  <a:pt x="638015" y="362482"/>
                </a:lnTo>
                <a:lnTo>
                  <a:pt x="633633" y="365109"/>
                </a:lnTo>
                <a:lnTo>
                  <a:pt x="628375" y="367735"/>
                </a:lnTo>
                <a:lnTo>
                  <a:pt x="624869" y="371238"/>
                </a:lnTo>
                <a:lnTo>
                  <a:pt x="588060" y="444785"/>
                </a:lnTo>
                <a:close/>
              </a:path>
              <a:path w="990600" h="774064">
                <a:moveTo>
                  <a:pt x="990246" y="549852"/>
                </a:moveTo>
                <a:lnTo>
                  <a:pt x="585430" y="549852"/>
                </a:lnTo>
                <a:lnTo>
                  <a:pt x="601206" y="544599"/>
                </a:lnTo>
                <a:lnTo>
                  <a:pt x="606464" y="540221"/>
                </a:lnTo>
                <a:lnTo>
                  <a:pt x="609969" y="533216"/>
                </a:lnTo>
                <a:lnTo>
                  <a:pt x="666059" y="420269"/>
                </a:lnTo>
                <a:lnTo>
                  <a:pt x="847473" y="420269"/>
                </a:lnTo>
                <a:lnTo>
                  <a:pt x="854484" y="416767"/>
                </a:lnTo>
                <a:lnTo>
                  <a:pt x="865877" y="405384"/>
                </a:lnTo>
                <a:lnTo>
                  <a:pt x="868506" y="399255"/>
                </a:lnTo>
                <a:lnTo>
                  <a:pt x="868507" y="300317"/>
                </a:lnTo>
                <a:lnTo>
                  <a:pt x="865878" y="293313"/>
                </a:lnTo>
                <a:lnTo>
                  <a:pt x="860620" y="287184"/>
                </a:lnTo>
                <a:lnTo>
                  <a:pt x="854485" y="281055"/>
                </a:lnTo>
                <a:lnTo>
                  <a:pt x="847474" y="278428"/>
                </a:lnTo>
                <a:lnTo>
                  <a:pt x="989835" y="278428"/>
                </a:lnTo>
                <a:lnTo>
                  <a:pt x="989959" y="360731"/>
                </a:lnTo>
                <a:lnTo>
                  <a:pt x="990054" y="422896"/>
                </a:lnTo>
                <a:lnTo>
                  <a:pt x="990177" y="504323"/>
                </a:lnTo>
                <a:lnTo>
                  <a:pt x="990246" y="549852"/>
                </a:lnTo>
                <a:close/>
              </a:path>
              <a:path w="990600" h="774064">
                <a:moveTo>
                  <a:pt x="550762" y="513954"/>
                </a:moveTo>
                <a:lnTo>
                  <a:pt x="339163" y="513954"/>
                </a:lnTo>
                <a:lnTo>
                  <a:pt x="345298" y="513078"/>
                </a:lnTo>
                <a:lnTo>
                  <a:pt x="359320" y="507825"/>
                </a:lnTo>
                <a:lnTo>
                  <a:pt x="363702" y="503447"/>
                </a:lnTo>
                <a:lnTo>
                  <a:pt x="367208" y="497318"/>
                </a:lnTo>
                <a:lnTo>
                  <a:pt x="470622" y="294188"/>
                </a:lnTo>
                <a:lnTo>
                  <a:pt x="550762" y="513954"/>
                </a:lnTo>
                <a:close/>
              </a:path>
              <a:path w="990600" h="774064">
                <a:moveTo>
                  <a:pt x="340917" y="422896"/>
                </a:moveTo>
                <a:lnTo>
                  <a:pt x="315501" y="378242"/>
                </a:lnTo>
                <a:lnTo>
                  <a:pt x="312872" y="373864"/>
                </a:lnTo>
                <a:lnTo>
                  <a:pt x="299726" y="365984"/>
                </a:lnTo>
                <a:lnTo>
                  <a:pt x="295344" y="364233"/>
                </a:lnTo>
                <a:lnTo>
                  <a:pt x="370870" y="364233"/>
                </a:lnTo>
                <a:lnTo>
                  <a:pt x="340917" y="422896"/>
                </a:lnTo>
                <a:close/>
              </a:path>
            </a:pathLst>
          </a:custGeom>
          <a:solidFill>
            <a:srgbClr val="5D8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1022860" y="4325570"/>
            <a:ext cx="871219" cy="186055"/>
          </a:xfrm>
          <a:custGeom>
            <a:avLst/>
            <a:gdLst/>
            <a:ahLst/>
            <a:cxnLst/>
            <a:rect l="l" t="t" r="r" b="b"/>
            <a:pathLst>
              <a:path w="871220" h="186054">
                <a:moveTo>
                  <a:pt x="234270" y="36937"/>
                </a:moveTo>
                <a:lnTo>
                  <a:pt x="119189" y="36937"/>
                </a:lnTo>
                <a:lnTo>
                  <a:pt x="137278" y="17073"/>
                </a:lnTo>
                <a:lnTo>
                  <a:pt x="156107" y="4760"/>
                </a:lnTo>
                <a:lnTo>
                  <a:pt x="175757" y="0"/>
                </a:lnTo>
                <a:lnTo>
                  <a:pt x="196312" y="2790"/>
                </a:lnTo>
                <a:lnTo>
                  <a:pt x="215674" y="10999"/>
                </a:lnTo>
                <a:lnTo>
                  <a:pt x="228957" y="23804"/>
                </a:lnTo>
                <a:lnTo>
                  <a:pt x="234270" y="36937"/>
                </a:lnTo>
                <a:close/>
              </a:path>
              <a:path w="871220" h="186054">
                <a:moveTo>
                  <a:pt x="118313" y="185783"/>
                </a:moveTo>
                <a:lnTo>
                  <a:pt x="75260" y="160829"/>
                </a:lnTo>
                <a:lnTo>
                  <a:pt x="34179" y="133249"/>
                </a:lnTo>
                <a:lnTo>
                  <a:pt x="9859" y="103808"/>
                </a:lnTo>
                <a:lnTo>
                  <a:pt x="0" y="63204"/>
                </a:lnTo>
                <a:lnTo>
                  <a:pt x="1150" y="41698"/>
                </a:lnTo>
                <a:lnTo>
                  <a:pt x="8544" y="24460"/>
                </a:lnTo>
                <a:lnTo>
                  <a:pt x="22183" y="11491"/>
                </a:lnTo>
                <a:lnTo>
                  <a:pt x="42066" y="2790"/>
                </a:lnTo>
                <a:lnTo>
                  <a:pt x="62621" y="492"/>
                </a:lnTo>
                <a:lnTo>
                  <a:pt x="82271" y="5417"/>
                </a:lnTo>
                <a:lnTo>
                  <a:pt x="101100" y="17565"/>
                </a:lnTo>
                <a:lnTo>
                  <a:pt x="119189" y="36937"/>
                </a:lnTo>
                <a:lnTo>
                  <a:pt x="234270" y="36937"/>
                </a:lnTo>
                <a:lnTo>
                  <a:pt x="235996" y="41206"/>
                </a:lnTo>
                <a:lnTo>
                  <a:pt x="236626" y="63204"/>
                </a:lnTo>
                <a:lnTo>
                  <a:pt x="233504" y="84861"/>
                </a:lnTo>
                <a:lnTo>
                  <a:pt x="216414" y="119965"/>
                </a:lnTo>
                <a:lnTo>
                  <a:pt x="181906" y="146875"/>
                </a:lnTo>
                <a:lnTo>
                  <a:pt x="139839" y="173142"/>
                </a:lnTo>
                <a:lnTo>
                  <a:pt x="118313" y="185783"/>
                </a:lnTo>
                <a:close/>
              </a:path>
              <a:path w="871220" h="186054">
                <a:moveTo>
                  <a:pt x="854484" y="99102"/>
                </a:moveTo>
                <a:lnTo>
                  <a:pt x="730036" y="99102"/>
                </a:lnTo>
                <a:lnTo>
                  <a:pt x="724777" y="96475"/>
                </a:lnTo>
                <a:lnTo>
                  <a:pt x="716014" y="87720"/>
                </a:lnTo>
                <a:lnTo>
                  <a:pt x="714261" y="83342"/>
                </a:lnTo>
                <a:lnTo>
                  <a:pt x="714261" y="70209"/>
                </a:lnTo>
                <a:lnTo>
                  <a:pt x="716014" y="65831"/>
                </a:lnTo>
                <a:lnTo>
                  <a:pt x="724777" y="57075"/>
                </a:lnTo>
                <a:lnTo>
                  <a:pt x="730036" y="54448"/>
                </a:lnTo>
                <a:lnTo>
                  <a:pt x="854484" y="54448"/>
                </a:lnTo>
                <a:lnTo>
                  <a:pt x="859742" y="57075"/>
                </a:lnTo>
                <a:lnTo>
                  <a:pt x="868506" y="65831"/>
                </a:lnTo>
                <a:lnTo>
                  <a:pt x="871135" y="71084"/>
                </a:lnTo>
                <a:lnTo>
                  <a:pt x="871135" y="83342"/>
                </a:lnTo>
                <a:lnTo>
                  <a:pt x="868506" y="87720"/>
                </a:lnTo>
                <a:lnTo>
                  <a:pt x="859742" y="96475"/>
                </a:lnTo>
                <a:lnTo>
                  <a:pt x="854484" y="99102"/>
                </a:lnTo>
                <a:close/>
              </a:path>
            </a:pathLst>
          </a:custGeom>
          <a:solidFill>
            <a:srgbClr val="C1DA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1031624" y="4469326"/>
            <a:ext cx="801370" cy="360045"/>
          </a:xfrm>
          <a:custGeom>
            <a:avLst/>
            <a:gdLst/>
            <a:ahLst/>
            <a:cxnLst/>
            <a:rect l="l" t="t" r="r" b="b"/>
            <a:pathLst>
              <a:path w="801370" h="360045">
                <a:moveTo>
                  <a:pt x="519701" y="359855"/>
                </a:moveTo>
                <a:lnTo>
                  <a:pt x="512690" y="359855"/>
                </a:lnTo>
                <a:lnTo>
                  <a:pt x="505679" y="356353"/>
                </a:lnTo>
                <a:lnTo>
                  <a:pt x="497791" y="352851"/>
                </a:lnTo>
                <a:lnTo>
                  <a:pt x="493409" y="346722"/>
                </a:lnTo>
                <a:lnTo>
                  <a:pt x="404893" y="104191"/>
                </a:lnTo>
                <a:lnTo>
                  <a:pt x="300602" y="308197"/>
                </a:lnTo>
                <a:lnTo>
                  <a:pt x="297096" y="314326"/>
                </a:lnTo>
                <a:lnTo>
                  <a:pt x="292714" y="318704"/>
                </a:lnTo>
                <a:lnTo>
                  <a:pt x="278692" y="323957"/>
                </a:lnTo>
                <a:lnTo>
                  <a:pt x="272557" y="324833"/>
                </a:lnTo>
                <a:lnTo>
                  <a:pt x="258535" y="319579"/>
                </a:lnTo>
                <a:lnTo>
                  <a:pt x="253277" y="315202"/>
                </a:lnTo>
                <a:lnTo>
                  <a:pt x="249771" y="309073"/>
                </a:lnTo>
                <a:lnTo>
                  <a:pt x="205076" y="233774"/>
                </a:lnTo>
                <a:lnTo>
                  <a:pt x="21033" y="233774"/>
                </a:lnTo>
                <a:lnTo>
                  <a:pt x="14022" y="231148"/>
                </a:lnTo>
                <a:lnTo>
                  <a:pt x="8763" y="225019"/>
                </a:lnTo>
                <a:lnTo>
                  <a:pt x="2629" y="218890"/>
                </a:lnTo>
                <a:lnTo>
                  <a:pt x="0" y="211885"/>
                </a:lnTo>
                <a:lnTo>
                  <a:pt x="0" y="196125"/>
                </a:lnTo>
                <a:lnTo>
                  <a:pt x="3505" y="189121"/>
                </a:lnTo>
                <a:lnTo>
                  <a:pt x="8763" y="183867"/>
                </a:lnTo>
                <a:lnTo>
                  <a:pt x="14022" y="177739"/>
                </a:lnTo>
                <a:lnTo>
                  <a:pt x="21033" y="175112"/>
                </a:lnTo>
                <a:lnTo>
                  <a:pt x="226985" y="175112"/>
                </a:lnTo>
                <a:lnTo>
                  <a:pt x="232244" y="176863"/>
                </a:lnTo>
                <a:lnTo>
                  <a:pt x="236626" y="179490"/>
                </a:lnTo>
                <a:lnTo>
                  <a:pt x="241008" y="181241"/>
                </a:lnTo>
                <a:lnTo>
                  <a:pt x="245389" y="184743"/>
                </a:lnTo>
                <a:lnTo>
                  <a:pt x="248018" y="189121"/>
                </a:lnTo>
                <a:lnTo>
                  <a:pt x="273434" y="233774"/>
                </a:lnTo>
                <a:lnTo>
                  <a:pt x="383860" y="17511"/>
                </a:lnTo>
                <a:lnTo>
                  <a:pt x="387366" y="9631"/>
                </a:lnTo>
                <a:lnTo>
                  <a:pt x="392624" y="5253"/>
                </a:lnTo>
                <a:lnTo>
                  <a:pt x="400511" y="2626"/>
                </a:lnTo>
                <a:lnTo>
                  <a:pt x="407523" y="0"/>
                </a:lnTo>
                <a:lnTo>
                  <a:pt x="414534" y="875"/>
                </a:lnTo>
                <a:lnTo>
                  <a:pt x="421545" y="4377"/>
                </a:lnTo>
                <a:lnTo>
                  <a:pt x="428556" y="7004"/>
                </a:lnTo>
                <a:lnTo>
                  <a:pt x="433815" y="12257"/>
                </a:lnTo>
                <a:lnTo>
                  <a:pt x="436444" y="20137"/>
                </a:lnTo>
                <a:lnTo>
                  <a:pt x="520578" y="255663"/>
                </a:lnTo>
                <a:lnTo>
                  <a:pt x="554757" y="187370"/>
                </a:lnTo>
                <a:lnTo>
                  <a:pt x="575790" y="171609"/>
                </a:lnTo>
                <a:lnTo>
                  <a:pt x="743182" y="171609"/>
                </a:lnTo>
                <a:lnTo>
                  <a:pt x="743182" y="111196"/>
                </a:lnTo>
                <a:lnTo>
                  <a:pt x="745811" y="104191"/>
                </a:lnTo>
                <a:lnTo>
                  <a:pt x="751069" y="98062"/>
                </a:lnTo>
                <a:lnTo>
                  <a:pt x="757204" y="91933"/>
                </a:lnTo>
                <a:lnTo>
                  <a:pt x="763339" y="89307"/>
                </a:lnTo>
                <a:lnTo>
                  <a:pt x="780867" y="89307"/>
                </a:lnTo>
                <a:lnTo>
                  <a:pt x="787879" y="92809"/>
                </a:lnTo>
                <a:lnTo>
                  <a:pt x="793137" y="98062"/>
                </a:lnTo>
                <a:lnTo>
                  <a:pt x="798395" y="104191"/>
                </a:lnTo>
                <a:lnTo>
                  <a:pt x="801024" y="111196"/>
                </a:lnTo>
                <a:lnTo>
                  <a:pt x="801024" y="209259"/>
                </a:lnTo>
                <a:lnTo>
                  <a:pt x="798395" y="216263"/>
                </a:lnTo>
                <a:lnTo>
                  <a:pt x="787002" y="227645"/>
                </a:lnTo>
                <a:lnTo>
                  <a:pt x="779991" y="230272"/>
                </a:lnTo>
                <a:lnTo>
                  <a:pt x="772103" y="230272"/>
                </a:lnTo>
                <a:lnTo>
                  <a:pt x="600330" y="230272"/>
                </a:lnTo>
                <a:lnTo>
                  <a:pt x="544240" y="343219"/>
                </a:lnTo>
                <a:lnTo>
                  <a:pt x="539858" y="350224"/>
                </a:lnTo>
                <a:lnTo>
                  <a:pt x="534600" y="354602"/>
                </a:lnTo>
                <a:lnTo>
                  <a:pt x="527589" y="357228"/>
                </a:lnTo>
                <a:lnTo>
                  <a:pt x="519701" y="359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839094" y="8803355"/>
            <a:ext cx="1062990" cy="1223010"/>
          </a:xfrm>
          <a:custGeom>
            <a:avLst/>
            <a:gdLst/>
            <a:ahLst/>
            <a:cxnLst/>
            <a:rect l="l" t="t" r="r" b="b"/>
            <a:pathLst>
              <a:path w="1062990" h="1223009">
                <a:moveTo>
                  <a:pt x="43450" y="961390"/>
                </a:moveTo>
                <a:lnTo>
                  <a:pt x="34836" y="961390"/>
                </a:lnTo>
                <a:lnTo>
                  <a:pt x="26716" y="958850"/>
                </a:lnTo>
                <a:lnTo>
                  <a:pt x="19171" y="955040"/>
                </a:lnTo>
                <a:lnTo>
                  <a:pt x="17418" y="955040"/>
                </a:lnTo>
                <a:lnTo>
                  <a:pt x="0" y="919480"/>
                </a:lnTo>
                <a:lnTo>
                  <a:pt x="328" y="911860"/>
                </a:lnTo>
                <a:lnTo>
                  <a:pt x="24278" y="881380"/>
                </a:lnTo>
                <a:lnTo>
                  <a:pt x="84092" y="867410"/>
                </a:lnTo>
                <a:lnTo>
                  <a:pt x="138251" y="859790"/>
                </a:lnTo>
                <a:lnTo>
                  <a:pt x="194874" y="855980"/>
                </a:lnTo>
                <a:lnTo>
                  <a:pt x="254044" y="855980"/>
                </a:lnTo>
                <a:lnTo>
                  <a:pt x="235982" y="824230"/>
                </a:lnTo>
                <a:lnTo>
                  <a:pt x="219975" y="791210"/>
                </a:lnTo>
                <a:lnTo>
                  <a:pt x="206103" y="756920"/>
                </a:lnTo>
                <a:lnTo>
                  <a:pt x="194450" y="721360"/>
                </a:lnTo>
                <a:lnTo>
                  <a:pt x="192697" y="718820"/>
                </a:lnTo>
                <a:lnTo>
                  <a:pt x="192697" y="715010"/>
                </a:lnTo>
                <a:lnTo>
                  <a:pt x="184809" y="676910"/>
                </a:lnTo>
                <a:lnTo>
                  <a:pt x="180865" y="638810"/>
                </a:lnTo>
                <a:lnTo>
                  <a:pt x="180865" y="599440"/>
                </a:lnTo>
                <a:lnTo>
                  <a:pt x="184809" y="560070"/>
                </a:lnTo>
                <a:lnTo>
                  <a:pt x="184809" y="557530"/>
                </a:lnTo>
                <a:lnTo>
                  <a:pt x="185686" y="554990"/>
                </a:lnTo>
                <a:lnTo>
                  <a:pt x="187438" y="553720"/>
                </a:lnTo>
                <a:lnTo>
                  <a:pt x="203214" y="505460"/>
                </a:lnTo>
                <a:lnTo>
                  <a:pt x="226876" y="462280"/>
                </a:lnTo>
                <a:lnTo>
                  <a:pt x="258426" y="422910"/>
                </a:lnTo>
                <a:lnTo>
                  <a:pt x="297864" y="387350"/>
                </a:lnTo>
                <a:lnTo>
                  <a:pt x="299617" y="383540"/>
                </a:lnTo>
                <a:lnTo>
                  <a:pt x="303123" y="381000"/>
                </a:lnTo>
                <a:lnTo>
                  <a:pt x="307505" y="379730"/>
                </a:lnTo>
                <a:lnTo>
                  <a:pt x="345169" y="360680"/>
                </a:lnTo>
                <a:lnTo>
                  <a:pt x="385286" y="344170"/>
                </a:lnTo>
                <a:lnTo>
                  <a:pt x="427841" y="331470"/>
                </a:lnTo>
                <a:lnTo>
                  <a:pt x="472819" y="321310"/>
                </a:lnTo>
                <a:lnTo>
                  <a:pt x="520203" y="314960"/>
                </a:lnTo>
                <a:lnTo>
                  <a:pt x="569978" y="312420"/>
                </a:lnTo>
                <a:lnTo>
                  <a:pt x="622130" y="312420"/>
                </a:lnTo>
                <a:lnTo>
                  <a:pt x="599526" y="255270"/>
                </a:lnTo>
                <a:lnTo>
                  <a:pt x="581171" y="200660"/>
                </a:lnTo>
                <a:lnTo>
                  <a:pt x="567107" y="147320"/>
                </a:lnTo>
                <a:lnTo>
                  <a:pt x="557375" y="95250"/>
                </a:lnTo>
                <a:lnTo>
                  <a:pt x="552019" y="45720"/>
                </a:lnTo>
                <a:lnTo>
                  <a:pt x="552019" y="44450"/>
                </a:lnTo>
                <a:lnTo>
                  <a:pt x="568670" y="10160"/>
                </a:lnTo>
                <a:lnTo>
                  <a:pt x="592333" y="0"/>
                </a:lnTo>
                <a:lnTo>
                  <a:pt x="602905" y="0"/>
                </a:lnTo>
                <a:lnTo>
                  <a:pt x="609642" y="2540"/>
                </a:lnTo>
                <a:lnTo>
                  <a:pt x="616051" y="6350"/>
                </a:lnTo>
                <a:lnTo>
                  <a:pt x="622130" y="10160"/>
                </a:lnTo>
                <a:lnTo>
                  <a:pt x="623007" y="10160"/>
                </a:lnTo>
                <a:lnTo>
                  <a:pt x="628923" y="16510"/>
                </a:lnTo>
                <a:lnTo>
                  <a:pt x="633524" y="22860"/>
                </a:lnTo>
                <a:lnTo>
                  <a:pt x="636810" y="29210"/>
                </a:lnTo>
                <a:lnTo>
                  <a:pt x="638782" y="38100"/>
                </a:lnTo>
                <a:lnTo>
                  <a:pt x="638782" y="39370"/>
                </a:lnTo>
                <a:lnTo>
                  <a:pt x="640590" y="60960"/>
                </a:lnTo>
                <a:lnTo>
                  <a:pt x="643383" y="83820"/>
                </a:lnTo>
                <a:lnTo>
                  <a:pt x="647163" y="106680"/>
                </a:lnTo>
                <a:lnTo>
                  <a:pt x="651928" y="129540"/>
                </a:lnTo>
                <a:lnTo>
                  <a:pt x="799725" y="226060"/>
                </a:lnTo>
                <a:lnTo>
                  <a:pt x="679972" y="226060"/>
                </a:lnTo>
                <a:lnTo>
                  <a:pt x="698377" y="271780"/>
                </a:lnTo>
                <a:lnTo>
                  <a:pt x="719410" y="317500"/>
                </a:lnTo>
                <a:lnTo>
                  <a:pt x="745236" y="318770"/>
                </a:lnTo>
                <a:lnTo>
                  <a:pt x="1062400" y="318770"/>
                </a:lnTo>
                <a:lnTo>
                  <a:pt x="1062519" y="321310"/>
                </a:lnTo>
                <a:lnTo>
                  <a:pt x="1048168" y="350520"/>
                </a:lnTo>
                <a:lnTo>
                  <a:pt x="1043142" y="355600"/>
                </a:lnTo>
                <a:lnTo>
                  <a:pt x="1037541" y="360680"/>
                </a:lnTo>
                <a:lnTo>
                  <a:pt x="1035789" y="361950"/>
                </a:lnTo>
                <a:lnTo>
                  <a:pt x="1034912" y="361950"/>
                </a:lnTo>
                <a:lnTo>
                  <a:pt x="994379" y="374650"/>
                </a:lnTo>
                <a:lnTo>
                  <a:pt x="951655" y="384810"/>
                </a:lnTo>
                <a:lnTo>
                  <a:pt x="906740" y="392430"/>
                </a:lnTo>
                <a:lnTo>
                  <a:pt x="878476" y="396240"/>
                </a:lnTo>
                <a:lnTo>
                  <a:pt x="589594" y="396240"/>
                </a:lnTo>
                <a:lnTo>
                  <a:pt x="548513" y="397510"/>
                </a:lnTo>
                <a:lnTo>
                  <a:pt x="509404" y="402590"/>
                </a:lnTo>
                <a:lnTo>
                  <a:pt x="472267" y="408940"/>
                </a:lnTo>
                <a:lnTo>
                  <a:pt x="510958" y="434340"/>
                </a:lnTo>
                <a:lnTo>
                  <a:pt x="388133" y="434340"/>
                </a:lnTo>
                <a:lnTo>
                  <a:pt x="378287" y="438150"/>
                </a:lnTo>
                <a:lnTo>
                  <a:pt x="358924" y="448310"/>
                </a:lnTo>
                <a:lnTo>
                  <a:pt x="349572" y="453390"/>
                </a:lnTo>
                <a:lnTo>
                  <a:pt x="344327" y="458470"/>
                </a:lnTo>
                <a:lnTo>
                  <a:pt x="339164" y="462280"/>
                </a:lnTo>
                <a:lnTo>
                  <a:pt x="334166" y="466090"/>
                </a:lnTo>
                <a:lnTo>
                  <a:pt x="329415" y="471170"/>
                </a:lnTo>
                <a:lnTo>
                  <a:pt x="409225" y="523240"/>
                </a:lnTo>
                <a:lnTo>
                  <a:pt x="288224" y="523240"/>
                </a:lnTo>
                <a:lnTo>
                  <a:pt x="282774" y="534670"/>
                </a:lnTo>
                <a:lnTo>
                  <a:pt x="278146" y="544830"/>
                </a:lnTo>
                <a:lnTo>
                  <a:pt x="274174" y="556260"/>
                </a:lnTo>
                <a:lnTo>
                  <a:pt x="270696" y="568960"/>
                </a:lnTo>
                <a:lnTo>
                  <a:pt x="270696" y="571500"/>
                </a:lnTo>
                <a:lnTo>
                  <a:pt x="269916" y="579120"/>
                </a:lnTo>
                <a:lnTo>
                  <a:pt x="269053" y="586740"/>
                </a:lnTo>
                <a:lnTo>
                  <a:pt x="268355" y="594360"/>
                </a:lnTo>
                <a:lnTo>
                  <a:pt x="268163" y="599440"/>
                </a:lnTo>
                <a:lnTo>
                  <a:pt x="268067" y="601980"/>
                </a:lnTo>
                <a:lnTo>
                  <a:pt x="397494" y="687070"/>
                </a:lnTo>
                <a:lnTo>
                  <a:pt x="274202" y="687070"/>
                </a:lnTo>
                <a:lnTo>
                  <a:pt x="275078" y="687637"/>
                </a:lnTo>
                <a:lnTo>
                  <a:pt x="275078" y="689610"/>
                </a:lnTo>
                <a:lnTo>
                  <a:pt x="275955" y="690880"/>
                </a:lnTo>
                <a:lnTo>
                  <a:pt x="275955" y="692150"/>
                </a:lnTo>
                <a:lnTo>
                  <a:pt x="276831" y="692150"/>
                </a:lnTo>
                <a:lnTo>
                  <a:pt x="276831" y="693420"/>
                </a:lnTo>
                <a:lnTo>
                  <a:pt x="290922" y="734060"/>
                </a:lnTo>
                <a:lnTo>
                  <a:pt x="308052" y="774700"/>
                </a:lnTo>
                <a:lnTo>
                  <a:pt x="327977" y="812800"/>
                </a:lnTo>
                <a:lnTo>
                  <a:pt x="350448" y="848360"/>
                </a:lnTo>
                <a:lnTo>
                  <a:pt x="352201" y="849630"/>
                </a:lnTo>
                <a:lnTo>
                  <a:pt x="352201" y="850900"/>
                </a:lnTo>
                <a:lnTo>
                  <a:pt x="353077" y="850900"/>
                </a:lnTo>
                <a:lnTo>
                  <a:pt x="355707" y="855980"/>
                </a:lnTo>
                <a:lnTo>
                  <a:pt x="358336" y="859790"/>
                </a:lnTo>
                <a:lnTo>
                  <a:pt x="361841" y="863600"/>
                </a:lnTo>
                <a:lnTo>
                  <a:pt x="366223" y="863600"/>
                </a:lnTo>
                <a:lnTo>
                  <a:pt x="374987" y="864870"/>
                </a:lnTo>
                <a:lnTo>
                  <a:pt x="375864" y="864870"/>
                </a:lnTo>
                <a:lnTo>
                  <a:pt x="417575" y="872490"/>
                </a:lnTo>
                <a:lnTo>
                  <a:pt x="459778" y="876300"/>
                </a:lnTo>
                <a:lnTo>
                  <a:pt x="738052" y="876300"/>
                </a:lnTo>
                <a:lnTo>
                  <a:pt x="714152" y="897890"/>
                </a:lnTo>
                <a:lnTo>
                  <a:pt x="710646" y="901700"/>
                </a:lnTo>
                <a:lnTo>
                  <a:pt x="708893" y="901700"/>
                </a:lnTo>
                <a:lnTo>
                  <a:pt x="673564" y="920750"/>
                </a:lnTo>
                <a:lnTo>
                  <a:pt x="637248" y="937260"/>
                </a:lnTo>
                <a:lnTo>
                  <a:pt x="624814" y="941070"/>
                </a:lnTo>
                <a:lnTo>
                  <a:pt x="211101" y="941070"/>
                </a:lnTo>
                <a:lnTo>
                  <a:pt x="224598" y="949960"/>
                </a:lnTo>
                <a:lnTo>
                  <a:pt x="102428" y="949960"/>
                </a:lnTo>
                <a:lnTo>
                  <a:pt x="49601" y="960524"/>
                </a:lnTo>
                <a:lnTo>
                  <a:pt x="43450" y="961390"/>
                </a:lnTo>
                <a:close/>
              </a:path>
              <a:path w="1062990" h="1223009">
                <a:moveTo>
                  <a:pt x="1062400" y="318770"/>
                </a:moveTo>
                <a:lnTo>
                  <a:pt x="770241" y="318770"/>
                </a:lnTo>
                <a:lnTo>
                  <a:pt x="818443" y="316230"/>
                </a:lnTo>
                <a:lnTo>
                  <a:pt x="679972" y="226060"/>
                </a:lnTo>
                <a:lnTo>
                  <a:pt x="799725" y="226060"/>
                </a:lnTo>
                <a:lnTo>
                  <a:pt x="918352" y="303530"/>
                </a:lnTo>
                <a:lnTo>
                  <a:pt x="1060328" y="303530"/>
                </a:lnTo>
                <a:lnTo>
                  <a:pt x="1060328" y="304800"/>
                </a:lnTo>
                <a:lnTo>
                  <a:pt x="1062163" y="313690"/>
                </a:lnTo>
                <a:lnTo>
                  <a:pt x="1062281" y="316230"/>
                </a:lnTo>
                <a:lnTo>
                  <a:pt x="1062400" y="318770"/>
                </a:lnTo>
                <a:close/>
              </a:path>
              <a:path w="1062990" h="1223009">
                <a:moveTo>
                  <a:pt x="1060328" y="303530"/>
                </a:moveTo>
                <a:lnTo>
                  <a:pt x="918352" y="303530"/>
                </a:lnTo>
                <a:lnTo>
                  <a:pt x="940385" y="298450"/>
                </a:lnTo>
                <a:lnTo>
                  <a:pt x="961843" y="292100"/>
                </a:lnTo>
                <a:lnTo>
                  <a:pt x="982808" y="287020"/>
                </a:lnTo>
                <a:lnTo>
                  <a:pt x="1003362" y="279400"/>
                </a:lnTo>
                <a:lnTo>
                  <a:pt x="1004238" y="278130"/>
                </a:lnTo>
                <a:lnTo>
                  <a:pt x="1006868" y="278130"/>
                </a:lnTo>
                <a:lnTo>
                  <a:pt x="1014235" y="276860"/>
                </a:lnTo>
                <a:lnTo>
                  <a:pt x="1021766" y="276860"/>
                </a:lnTo>
                <a:lnTo>
                  <a:pt x="1029298" y="278130"/>
                </a:lnTo>
                <a:lnTo>
                  <a:pt x="1036665" y="280670"/>
                </a:lnTo>
                <a:lnTo>
                  <a:pt x="1037541" y="280670"/>
                </a:lnTo>
                <a:lnTo>
                  <a:pt x="1039294" y="281940"/>
                </a:lnTo>
                <a:lnTo>
                  <a:pt x="1040171" y="283210"/>
                </a:lnTo>
                <a:lnTo>
                  <a:pt x="1045895" y="287020"/>
                </a:lnTo>
                <a:lnTo>
                  <a:pt x="1051126" y="292100"/>
                </a:lnTo>
                <a:lnTo>
                  <a:pt x="1055699" y="297180"/>
                </a:lnTo>
                <a:lnTo>
                  <a:pt x="1059451" y="302260"/>
                </a:lnTo>
                <a:lnTo>
                  <a:pt x="1060328" y="303530"/>
                </a:lnTo>
                <a:close/>
              </a:path>
              <a:path w="1062990" h="1223009">
                <a:moveTo>
                  <a:pt x="819195" y="580390"/>
                </a:moveTo>
                <a:lnTo>
                  <a:pt x="733433" y="580390"/>
                </a:lnTo>
                <a:lnTo>
                  <a:pt x="724217" y="543560"/>
                </a:lnTo>
                <a:lnTo>
                  <a:pt x="712290" y="506730"/>
                </a:lnTo>
                <a:lnTo>
                  <a:pt x="697569" y="469900"/>
                </a:lnTo>
                <a:lnTo>
                  <a:pt x="679973" y="431800"/>
                </a:lnTo>
                <a:lnTo>
                  <a:pt x="677343" y="427990"/>
                </a:lnTo>
                <a:lnTo>
                  <a:pt x="674057" y="421640"/>
                </a:lnTo>
                <a:lnTo>
                  <a:pt x="670770" y="414020"/>
                </a:lnTo>
                <a:lnTo>
                  <a:pt x="664197" y="401320"/>
                </a:lnTo>
                <a:lnTo>
                  <a:pt x="635276" y="398780"/>
                </a:lnTo>
                <a:lnTo>
                  <a:pt x="632647" y="398780"/>
                </a:lnTo>
                <a:lnTo>
                  <a:pt x="589594" y="396240"/>
                </a:lnTo>
                <a:lnTo>
                  <a:pt x="878476" y="396240"/>
                </a:lnTo>
                <a:lnTo>
                  <a:pt x="859633" y="398780"/>
                </a:lnTo>
                <a:lnTo>
                  <a:pt x="810336" y="401320"/>
                </a:lnTo>
                <a:lnTo>
                  <a:pt x="758848" y="402590"/>
                </a:lnTo>
                <a:lnTo>
                  <a:pt x="780474" y="450850"/>
                </a:lnTo>
                <a:lnTo>
                  <a:pt x="798038" y="497840"/>
                </a:lnTo>
                <a:lnTo>
                  <a:pt x="811554" y="543560"/>
                </a:lnTo>
                <a:lnTo>
                  <a:pt x="819195" y="580390"/>
                </a:lnTo>
                <a:close/>
              </a:path>
              <a:path w="1062990" h="1223009">
                <a:moveTo>
                  <a:pt x="821989" y="735330"/>
                </a:moveTo>
                <a:lnTo>
                  <a:pt x="734309" y="735330"/>
                </a:lnTo>
                <a:lnTo>
                  <a:pt x="739567" y="720090"/>
                </a:lnTo>
                <a:lnTo>
                  <a:pt x="741320" y="712470"/>
                </a:lnTo>
                <a:lnTo>
                  <a:pt x="741964" y="701040"/>
                </a:lnTo>
                <a:lnTo>
                  <a:pt x="742338" y="693420"/>
                </a:lnTo>
                <a:lnTo>
                  <a:pt x="742400" y="692150"/>
                </a:lnTo>
                <a:lnTo>
                  <a:pt x="742525" y="689610"/>
                </a:lnTo>
                <a:lnTo>
                  <a:pt x="742882" y="678180"/>
                </a:lnTo>
                <a:lnTo>
                  <a:pt x="742922" y="676910"/>
                </a:lnTo>
                <a:lnTo>
                  <a:pt x="743073" y="664210"/>
                </a:lnTo>
                <a:lnTo>
                  <a:pt x="388133" y="434340"/>
                </a:lnTo>
                <a:lnTo>
                  <a:pt x="510958" y="434340"/>
                </a:lnTo>
                <a:lnTo>
                  <a:pt x="733433" y="580390"/>
                </a:lnTo>
                <a:lnTo>
                  <a:pt x="819195" y="580390"/>
                </a:lnTo>
                <a:lnTo>
                  <a:pt x="821039" y="589280"/>
                </a:lnTo>
                <a:lnTo>
                  <a:pt x="826507" y="633730"/>
                </a:lnTo>
                <a:lnTo>
                  <a:pt x="827931" y="676910"/>
                </a:lnTo>
                <a:lnTo>
                  <a:pt x="827973" y="678180"/>
                </a:lnTo>
                <a:lnTo>
                  <a:pt x="825602" y="718820"/>
                </a:lnTo>
                <a:lnTo>
                  <a:pt x="825528" y="720090"/>
                </a:lnTo>
                <a:lnTo>
                  <a:pt x="825454" y="723900"/>
                </a:lnTo>
                <a:lnTo>
                  <a:pt x="824578" y="727710"/>
                </a:lnTo>
                <a:lnTo>
                  <a:pt x="821989" y="735330"/>
                </a:lnTo>
                <a:close/>
              </a:path>
              <a:path w="1062990" h="1223009">
                <a:moveTo>
                  <a:pt x="767138" y="844550"/>
                </a:moveTo>
                <a:lnTo>
                  <a:pt x="637029" y="844550"/>
                </a:lnTo>
                <a:lnTo>
                  <a:pt x="644040" y="840740"/>
                </a:lnTo>
                <a:lnTo>
                  <a:pt x="651928" y="836930"/>
                </a:lnTo>
                <a:lnTo>
                  <a:pt x="658939" y="833120"/>
                </a:lnTo>
                <a:lnTo>
                  <a:pt x="660692" y="830580"/>
                </a:lnTo>
                <a:lnTo>
                  <a:pt x="662445" y="829310"/>
                </a:lnTo>
                <a:lnTo>
                  <a:pt x="673263" y="821690"/>
                </a:lnTo>
                <a:lnTo>
                  <a:pt x="683259" y="812800"/>
                </a:lnTo>
                <a:lnTo>
                  <a:pt x="692269" y="802640"/>
                </a:lnTo>
                <a:lnTo>
                  <a:pt x="700130" y="792480"/>
                </a:lnTo>
                <a:lnTo>
                  <a:pt x="288224" y="523240"/>
                </a:lnTo>
                <a:lnTo>
                  <a:pt x="409225" y="523240"/>
                </a:lnTo>
                <a:lnTo>
                  <a:pt x="734309" y="735330"/>
                </a:lnTo>
                <a:lnTo>
                  <a:pt x="821989" y="735330"/>
                </a:lnTo>
                <a:lnTo>
                  <a:pt x="807324" y="778510"/>
                </a:lnTo>
                <a:lnTo>
                  <a:pt x="783168" y="824230"/>
                </a:lnTo>
                <a:lnTo>
                  <a:pt x="767138" y="844550"/>
                </a:lnTo>
                <a:close/>
              </a:path>
              <a:path w="1062990" h="1223009">
                <a:moveTo>
                  <a:pt x="275078" y="687637"/>
                </a:moveTo>
                <a:lnTo>
                  <a:pt x="274202" y="687070"/>
                </a:lnTo>
                <a:lnTo>
                  <a:pt x="275078" y="687070"/>
                </a:lnTo>
                <a:lnTo>
                  <a:pt x="275078" y="687637"/>
                </a:lnTo>
                <a:close/>
              </a:path>
              <a:path w="1062990" h="1223009">
                <a:moveTo>
                  <a:pt x="738052" y="876300"/>
                </a:moveTo>
                <a:lnTo>
                  <a:pt x="502311" y="876300"/>
                </a:lnTo>
                <a:lnTo>
                  <a:pt x="545008" y="873760"/>
                </a:lnTo>
                <a:lnTo>
                  <a:pt x="545884" y="873760"/>
                </a:lnTo>
                <a:lnTo>
                  <a:pt x="547637" y="872490"/>
                </a:lnTo>
                <a:lnTo>
                  <a:pt x="548513" y="872490"/>
                </a:lnTo>
                <a:lnTo>
                  <a:pt x="551142" y="871220"/>
                </a:lnTo>
                <a:lnTo>
                  <a:pt x="553772" y="871220"/>
                </a:lnTo>
                <a:lnTo>
                  <a:pt x="556401" y="869950"/>
                </a:lnTo>
                <a:lnTo>
                  <a:pt x="275078" y="687637"/>
                </a:lnTo>
                <a:lnTo>
                  <a:pt x="275078" y="687070"/>
                </a:lnTo>
                <a:lnTo>
                  <a:pt x="397494" y="687070"/>
                </a:lnTo>
                <a:lnTo>
                  <a:pt x="637029" y="844550"/>
                </a:lnTo>
                <a:lnTo>
                  <a:pt x="767138" y="844550"/>
                </a:lnTo>
                <a:lnTo>
                  <a:pt x="752111" y="863600"/>
                </a:lnTo>
                <a:lnTo>
                  <a:pt x="738052" y="876300"/>
                </a:lnTo>
                <a:close/>
              </a:path>
              <a:path w="1062990" h="1223009">
                <a:moveTo>
                  <a:pt x="446288" y="1036320"/>
                </a:moveTo>
                <a:lnTo>
                  <a:pt x="355706" y="1036320"/>
                </a:lnTo>
                <a:lnTo>
                  <a:pt x="346162" y="1013460"/>
                </a:lnTo>
                <a:lnTo>
                  <a:pt x="335878" y="990600"/>
                </a:lnTo>
                <a:lnTo>
                  <a:pt x="324772" y="967740"/>
                </a:lnTo>
                <a:lnTo>
                  <a:pt x="312763" y="943610"/>
                </a:lnTo>
                <a:lnTo>
                  <a:pt x="260946" y="941070"/>
                </a:lnTo>
                <a:lnTo>
                  <a:pt x="624814" y="941070"/>
                </a:lnTo>
                <a:lnTo>
                  <a:pt x="599947" y="948690"/>
                </a:lnTo>
                <a:lnTo>
                  <a:pt x="561659" y="955040"/>
                </a:lnTo>
                <a:lnTo>
                  <a:pt x="542762" y="957580"/>
                </a:lnTo>
                <a:lnTo>
                  <a:pt x="414425" y="957580"/>
                </a:lnTo>
                <a:lnTo>
                  <a:pt x="438074" y="1013460"/>
                </a:lnTo>
                <a:lnTo>
                  <a:pt x="446288" y="1036320"/>
                </a:lnTo>
                <a:close/>
              </a:path>
              <a:path w="1062990" h="1223009">
                <a:moveTo>
                  <a:pt x="449481" y="1223010"/>
                </a:moveTo>
                <a:lnTo>
                  <a:pt x="440607" y="1223010"/>
                </a:lnTo>
                <a:lnTo>
                  <a:pt x="432391" y="1221740"/>
                </a:lnTo>
                <a:lnTo>
                  <a:pt x="424832" y="1219200"/>
                </a:lnTo>
                <a:lnTo>
                  <a:pt x="417930" y="1216660"/>
                </a:lnTo>
                <a:lnTo>
                  <a:pt x="417054" y="1216660"/>
                </a:lnTo>
                <a:lnTo>
                  <a:pt x="416178" y="1215390"/>
                </a:lnTo>
                <a:lnTo>
                  <a:pt x="410248" y="1210310"/>
                </a:lnTo>
                <a:lnTo>
                  <a:pt x="405551" y="1203960"/>
                </a:lnTo>
                <a:lnTo>
                  <a:pt x="402005" y="1196340"/>
                </a:lnTo>
                <a:lnTo>
                  <a:pt x="399526" y="1187450"/>
                </a:lnTo>
                <a:lnTo>
                  <a:pt x="397390" y="1174750"/>
                </a:lnTo>
                <a:lnTo>
                  <a:pt x="394925" y="1162050"/>
                </a:lnTo>
                <a:lnTo>
                  <a:pt x="389009" y="1137920"/>
                </a:lnTo>
                <a:lnTo>
                  <a:pt x="104181" y="951230"/>
                </a:lnTo>
                <a:lnTo>
                  <a:pt x="102428" y="951230"/>
                </a:lnTo>
                <a:lnTo>
                  <a:pt x="102428" y="949960"/>
                </a:lnTo>
                <a:lnTo>
                  <a:pt x="224598" y="949960"/>
                </a:lnTo>
                <a:lnTo>
                  <a:pt x="355706" y="1036320"/>
                </a:lnTo>
                <a:lnTo>
                  <a:pt x="446288" y="1036320"/>
                </a:lnTo>
                <a:lnTo>
                  <a:pt x="457697" y="1068070"/>
                </a:lnTo>
                <a:lnTo>
                  <a:pt x="473212" y="1120140"/>
                </a:lnTo>
                <a:lnTo>
                  <a:pt x="484536" y="1172210"/>
                </a:lnTo>
                <a:lnTo>
                  <a:pt x="484550" y="1183640"/>
                </a:lnTo>
                <a:lnTo>
                  <a:pt x="483331" y="1191260"/>
                </a:lnTo>
                <a:lnTo>
                  <a:pt x="457683" y="1220470"/>
                </a:lnTo>
                <a:lnTo>
                  <a:pt x="449481" y="1223010"/>
                </a:lnTo>
                <a:close/>
              </a:path>
              <a:path w="1062990" h="1223009">
                <a:moveTo>
                  <a:pt x="486727" y="961390"/>
                </a:moveTo>
                <a:lnTo>
                  <a:pt x="450247" y="961390"/>
                </a:lnTo>
                <a:lnTo>
                  <a:pt x="414425" y="957580"/>
                </a:lnTo>
                <a:lnTo>
                  <a:pt x="542762" y="957580"/>
                </a:lnTo>
                <a:lnTo>
                  <a:pt x="523865" y="960120"/>
                </a:lnTo>
                <a:lnTo>
                  <a:pt x="486727" y="961390"/>
                </a:lnTo>
                <a:close/>
              </a:path>
            </a:pathLst>
          </a:custGeom>
          <a:solidFill>
            <a:srgbClr val="5D8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1980321" y="6035268"/>
            <a:ext cx="895985" cy="1207135"/>
          </a:xfrm>
          <a:custGeom>
            <a:avLst/>
            <a:gdLst/>
            <a:ahLst/>
            <a:cxnLst/>
            <a:rect l="l" t="t" r="r" b="b"/>
            <a:pathLst>
              <a:path w="895984" h="1207134">
                <a:moveTo>
                  <a:pt x="750193" y="1111962"/>
                </a:moveTo>
                <a:lnTo>
                  <a:pt x="145481" y="1111962"/>
                </a:lnTo>
                <a:lnTo>
                  <a:pt x="92995" y="1106177"/>
                </a:lnTo>
                <a:lnTo>
                  <a:pt x="52247" y="1088791"/>
                </a:lnTo>
                <a:lnTo>
                  <a:pt x="23192" y="1059765"/>
                </a:lnTo>
                <a:lnTo>
                  <a:pt x="5791" y="1019055"/>
                </a:lnTo>
                <a:lnTo>
                  <a:pt x="0" y="966619"/>
                </a:lnTo>
                <a:lnTo>
                  <a:pt x="0" y="145342"/>
                </a:lnTo>
                <a:lnTo>
                  <a:pt x="5791" y="92907"/>
                </a:lnTo>
                <a:lnTo>
                  <a:pt x="23192" y="52197"/>
                </a:lnTo>
                <a:lnTo>
                  <a:pt x="52247" y="23170"/>
                </a:lnTo>
                <a:lnTo>
                  <a:pt x="92995" y="5785"/>
                </a:lnTo>
                <a:lnTo>
                  <a:pt x="145481" y="0"/>
                </a:lnTo>
                <a:lnTo>
                  <a:pt x="750193" y="0"/>
                </a:lnTo>
                <a:lnTo>
                  <a:pt x="802679" y="5785"/>
                </a:lnTo>
                <a:lnTo>
                  <a:pt x="843428" y="23170"/>
                </a:lnTo>
                <a:lnTo>
                  <a:pt x="872482" y="52197"/>
                </a:lnTo>
                <a:lnTo>
                  <a:pt x="889883" y="92907"/>
                </a:lnTo>
                <a:lnTo>
                  <a:pt x="895675" y="145342"/>
                </a:lnTo>
                <a:lnTo>
                  <a:pt x="895675" y="504323"/>
                </a:lnTo>
                <a:lnTo>
                  <a:pt x="173526" y="504323"/>
                </a:lnTo>
                <a:lnTo>
                  <a:pt x="133773" y="510055"/>
                </a:lnTo>
                <a:lnTo>
                  <a:pt x="105276" y="527197"/>
                </a:lnTo>
                <a:lnTo>
                  <a:pt x="88118" y="555666"/>
                </a:lnTo>
                <a:lnTo>
                  <a:pt x="82380" y="595381"/>
                </a:lnTo>
                <a:lnTo>
                  <a:pt x="82380" y="942978"/>
                </a:lnTo>
                <a:lnTo>
                  <a:pt x="88118" y="982694"/>
                </a:lnTo>
                <a:lnTo>
                  <a:pt x="105276" y="1011163"/>
                </a:lnTo>
                <a:lnTo>
                  <a:pt x="133773" y="1028305"/>
                </a:lnTo>
                <a:lnTo>
                  <a:pt x="173526" y="1034037"/>
                </a:lnTo>
                <a:lnTo>
                  <a:pt x="883479" y="1034037"/>
                </a:lnTo>
                <a:lnTo>
                  <a:pt x="872482" y="1059765"/>
                </a:lnTo>
                <a:lnTo>
                  <a:pt x="843428" y="1088791"/>
                </a:lnTo>
                <a:lnTo>
                  <a:pt x="802679" y="1106177"/>
                </a:lnTo>
                <a:lnTo>
                  <a:pt x="750193" y="1111962"/>
                </a:lnTo>
                <a:close/>
              </a:path>
              <a:path w="895984" h="1207134">
                <a:moveTo>
                  <a:pt x="883479" y="1034037"/>
                </a:moveTo>
                <a:lnTo>
                  <a:pt x="721272" y="1034037"/>
                </a:lnTo>
                <a:lnTo>
                  <a:pt x="761025" y="1028305"/>
                </a:lnTo>
                <a:lnTo>
                  <a:pt x="789521" y="1011163"/>
                </a:lnTo>
                <a:lnTo>
                  <a:pt x="806680" y="982694"/>
                </a:lnTo>
                <a:lnTo>
                  <a:pt x="812417" y="942978"/>
                </a:lnTo>
                <a:lnTo>
                  <a:pt x="812417" y="595381"/>
                </a:lnTo>
                <a:lnTo>
                  <a:pt x="806802" y="555666"/>
                </a:lnTo>
                <a:lnTo>
                  <a:pt x="789849" y="527197"/>
                </a:lnTo>
                <a:lnTo>
                  <a:pt x="761391" y="510055"/>
                </a:lnTo>
                <a:lnTo>
                  <a:pt x="721272" y="504323"/>
                </a:lnTo>
                <a:lnTo>
                  <a:pt x="895675" y="504323"/>
                </a:lnTo>
                <a:lnTo>
                  <a:pt x="895675" y="966619"/>
                </a:lnTo>
                <a:lnTo>
                  <a:pt x="889883" y="1019055"/>
                </a:lnTo>
                <a:lnTo>
                  <a:pt x="883479" y="1034037"/>
                </a:lnTo>
                <a:close/>
              </a:path>
              <a:path w="895984" h="1207134">
                <a:moveTo>
                  <a:pt x="475882" y="1154865"/>
                </a:moveTo>
                <a:lnTo>
                  <a:pt x="423298" y="1154865"/>
                </a:lnTo>
                <a:lnTo>
                  <a:pt x="423298" y="1111962"/>
                </a:lnTo>
                <a:lnTo>
                  <a:pt x="475882" y="1111962"/>
                </a:lnTo>
                <a:lnTo>
                  <a:pt x="475882" y="1154865"/>
                </a:lnTo>
                <a:close/>
              </a:path>
              <a:path w="895984" h="1207134">
                <a:moveTo>
                  <a:pt x="539858" y="1206523"/>
                </a:moveTo>
                <a:lnTo>
                  <a:pt x="358445" y="1206523"/>
                </a:lnTo>
                <a:lnTo>
                  <a:pt x="352310" y="1203896"/>
                </a:lnTo>
                <a:lnTo>
                  <a:pt x="347052" y="1198643"/>
                </a:lnTo>
                <a:lnTo>
                  <a:pt x="342670" y="1193390"/>
                </a:lnTo>
                <a:lnTo>
                  <a:pt x="340041" y="1187260"/>
                </a:lnTo>
                <a:lnTo>
                  <a:pt x="340041" y="1180256"/>
                </a:lnTo>
                <a:lnTo>
                  <a:pt x="339164" y="1173252"/>
                </a:lnTo>
                <a:lnTo>
                  <a:pt x="341793" y="1167123"/>
                </a:lnTo>
                <a:lnTo>
                  <a:pt x="347052" y="1161870"/>
                </a:lnTo>
                <a:lnTo>
                  <a:pt x="353186" y="1157492"/>
                </a:lnTo>
                <a:lnTo>
                  <a:pt x="359321" y="1154865"/>
                </a:lnTo>
                <a:lnTo>
                  <a:pt x="532847" y="1154865"/>
                </a:lnTo>
                <a:lnTo>
                  <a:pt x="539859" y="1153990"/>
                </a:lnTo>
                <a:lnTo>
                  <a:pt x="545993" y="1156617"/>
                </a:lnTo>
                <a:lnTo>
                  <a:pt x="556510" y="1167123"/>
                </a:lnTo>
                <a:lnTo>
                  <a:pt x="559139" y="1173252"/>
                </a:lnTo>
                <a:lnTo>
                  <a:pt x="559139" y="1187260"/>
                </a:lnTo>
                <a:lnTo>
                  <a:pt x="556510" y="1193390"/>
                </a:lnTo>
                <a:lnTo>
                  <a:pt x="545993" y="1203896"/>
                </a:lnTo>
                <a:lnTo>
                  <a:pt x="539858" y="1206523"/>
                </a:lnTo>
                <a:close/>
              </a:path>
            </a:pathLst>
          </a:custGeom>
          <a:solidFill>
            <a:srgbClr val="E7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2062702" y="6539591"/>
            <a:ext cx="730250" cy="530225"/>
          </a:xfrm>
          <a:custGeom>
            <a:avLst/>
            <a:gdLst/>
            <a:ahLst/>
            <a:cxnLst/>
            <a:rect l="l" t="t" r="r" b="b"/>
            <a:pathLst>
              <a:path w="730250" h="530225">
                <a:moveTo>
                  <a:pt x="638891" y="529714"/>
                </a:moveTo>
                <a:lnTo>
                  <a:pt x="91145" y="529714"/>
                </a:lnTo>
                <a:lnTo>
                  <a:pt x="51392" y="523982"/>
                </a:lnTo>
                <a:lnTo>
                  <a:pt x="22895" y="506840"/>
                </a:lnTo>
                <a:lnTo>
                  <a:pt x="5737" y="478370"/>
                </a:lnTo>
                <a:lnTo>
                  <a:pt x="0" y="438655"/>
                </a:lnTo>
                <a:lnTo>
                  <a:pt x="0" y="91058"/>
                </a:lnTo>
                <a:lnTo>
                  <a:pt x="5737" y="51343"/>
                </a:lnTo>
                <a:lnTo>
                  <a:pt x="22895" y="22874"/>
                </a:lnTo>
                <a:lnTo>
                  <a:pt x="51392" y="5732"/>
                </a:lnTo>
                <a:lnTo>
                  <a:pt x="91145" y="0"/>
                </a:lnTo>
                <a:lnTo>
                  <a:pt x="638891" y="0"/>
                </a:lnTo>
                <a:lnTo>
                  <a:pt x="678644" y="5732"/>
                </a:lnTo>
                <a:lnTo>
                  <a:pt x="707141" y="22874"/>
                </a:lnTo>
                <a:lnTo>
                  <a:pt x="724299" y="51343"/>
                </a:lnTo>
                <a:lnTo>
                  <a:pt x="730036" y="91058"/>
                </a:lnTo>
                <a:lnTo>
                  <a:pt x="730036" y="438655"/>
                </a:lnTo>
                <a:lnTo>
                  <a:pt x="724422" y="478740"/>
                </a:lnTo>
                <a:lnTo>
                  <a:pt x="707469" y="507168"/>
                </a:lnTo>
                <a:lnTo>
                  <a:pt x="679014" y="524105"/>
                </a:lnTo>
                <a:lnTo>
                  <a:pt x="638891" y="529714"/>
                </a:lnTo>
                <a:close/>
              </a:path>
            </a:pathLst>
          </a:custGeom>
          <a:solidFill>
            <a:srgbClr val="5D8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1360709" y="6174485"/>
            <a:ext cx="1297940" cy="3528695"/>
          </a:xfrm>
          <a:custGeom>
            <a:avLst/>
            <a:gdLst/>
            <a:ahLst/>
            <a:cxnLst/>
            <a:rect l="l" t="t" r="r" b="b"/>
            <a:pathLst>
              <a:path w="1297940" h="3528695">
                <a:moveTo>
                  <a:pt x="307606" y="3045206"/>
                </a:moveTo>
                <a:lnTo>
                  <a:pt x="296329" y="2986646"/>
                </a:lnTo>
                <a:lnTo>
                  <a:pt x="262039" y="2936633"/>
                </a:lnTo>
                <a:lnTo>
                  <a:pt x="212737" y="2904020"/>
                </a:lnTo>
                <a:lnTo>
                  <a:pt x="154241" y="2893733"/>
                </a:lnTo>
                <a:lnTo>
                  <a:pt x="152488" y="2893733"/>
                </a:lnTo>
                <a:lnTo>
                  <a:pt x="93992" y="2904350"/>
                </a:lnTo>
                <a:lnTo>
                  <a:pt x="44691" y="2936633"/>
                </a:lnTo>
                <a:lnTo>
                  <a:pt x="11163" y="2986646"/>
                </a:lnTo>
                <a:lnTo>
                  <a:pt x="0" y="3045206"/>
                </a:lnTo>
                <a:lnTo>
                  <a:pt x="0" y="3249206"/>
                </a:lnTo>
                <a:lnTo>
                  <a:pt x="307606" y="3249206"/>
                </a:lnTo>
                <a:lnTo>
                  <a:pt x="307606" y="3045206"/>
                </a:lnTo>
                <a:close/>
              </a:path>
              <a:path w="1297940" h="3528695">
                <a:moveTo>
                  <a:pt x="1066761" y="3358756"/>
                </a:moveTo>
                <a:lnTo>
                  <a:pt x="1060869" y="3330092"/>
                </a:lnTo>
                <a:lnTo>
                  <a:pt x="1049070" y="3303232"/>
                </a:lnTo>
                <a:lnTo>
                  <a:pt x="1031506" y="3278098"/>
                </a:lnTo>
                <a:lnTo>
                  <a:pt x="900049" y="3121380"/>
                </a:lnTo>
                <a:lnTo>
                  <a:pt x="663422" y="3316630"/>
                </a:lnTo>
                <a:lnTo>
                  <a:pt x="794004" y="3475101"/>
                </a:lnTo>
                <a:lnTo>
                  <a:pt x="815860" y="3496119"/>
                </a:lnTo>
                <a:lnTo>
                  <a:pt x="840486" y="3511753"/>
                </a:lnTo>
                <a:lnTo>
                  <a:pt x="840346" y="3511753"/>
                </a:lnTo>
                <a:lnTo>
                  <a:pt x="868451" y="3522383"/>
                </a:lnTo>
                <a:lnTo>
                  <a:pt x="899172" y="3527641"/>
                </a:lnTo>
                <a:lnTo>
                  <a:pt x="900049" y="3527641"/>
                </a:lnTo>
                <a:lnTo>
                  <a:pt x="930630" y="3528479"/>
                </a:lnTo>
                <a:lnTo>
                  <a:pt x="959319" y="3523157"/>
                </a:lnTo>
                <a:lnTo>
                  <a:pt x="986205" y="3511753"/>
                </a:lnTo>
                <a:lnTo>
                  <a:pt x="1011351" y="3494367"/>
                </a:lnTo>
                <a:lnTo>
                  <a:pt x="1013104" y="3492614"/>
                </a:lnTo>
                <a:lnTo>
                  <a:pt x="1018362" y="3490861"/>
                </a:lnTo>
                <a:lnTo>
                  <a:pt x="1037107" y="3469208"/>
                </a:lnTo>
                <a:lnTo>
                  <a:pt x="1051344" y="3445002"/>
                </a:lnTo>
                <a:lnTo>
                  <a:pt x="1061135" y="3418344"/>
                </a:lnTo>
                <a:lnTo>
                  <a:pt x="1066571" y="3389299"/>
                </a:lnTo>
                <a:lnTo>
                  <a:pt x="1066761" y="3358756"/>
                </a:lnTo>
                <a:close/>
              </a:path>
              <a:path w="1297940" h="3528695">
                <a:moveTo>
                  <a:pt x="1193647" y="294195"/>
                </a:moveTo>
                <a:lnTo>
                  <a:pt x="1120902" y="294195"/>
                </a:lnTo>
                <a:lnTo>
                  <a:pt x="1120902" y="225894"/>
                </a:lnTo>
                <a:lnTo>
                  <a:pt x="1030630" y="225894"/>
                </a:lnTo>
                <a:lnTo>
                  <a:pt x="1030630" y="294195"/>
                </a:lnTo>
                <a:lnTo>
                  <a:pt x="957021" y="294195"/>
                </a:lnTo>
                <a:lnTo>
                  <a:pt x="957021" y="386130"/>
                </a:lnTo>
                <a:lnTo>
                  <a:pt x="1030630" y="386130"/>
                </a:lnTo>
                <a:lnTo>
                  <a:pt x="1030630" y="454418"/>
                </a:lnTo>
                <a:lnTo>
                  <a:pt x="1120902" y="454418"/>
                </a:lnTo>
                <a:lnTo>
                  <a:pt x="1120902" y="386130"/>
                </a:lnTo>
                <a:lnTo>
                  <a:pt x="1193647" y="386130"/>
                </a:lnTo>
                <a:lnTo>
                  <a:pt x="1193647" y="294195"/>
                </a:lnTo>
                <a:close/>
              </a:path>
              <a:path w="1297940" h="3528695">
                <a:moveTo>
                  <a:pt x="1297940" y="361607"/>
                </a:moveTo>
                <a:lnTo>
                  <a:pt x="1294536" y="319697"/>
                </a:lnTo>
                <a:lnTo>
                  <a:pt x="1283004" y="278371"/>
                </a:lnTo>
                <a:lnTo>
                  <a:pt x="1279537" y="271424"/>
                </a:lnTo>
                <a:lnTo>
                  <a:pt x="1279537" y="269671"/>
                </a:lnTo>
                <a:lnTo>
                  <a:pt x="1273111" y="256070"/>
                </a:lnTo>
                <a:lnTo>
                  <a:pt x="1265618" y="242862"/>
                </a:lnTo>
                <a:lnTo>
                  <a:pt x="1256982" y="230149"/>
                </a:lnTo>
                <a:lnTo>
                  <a:pt x="1247101" y="218020"/>
                </a:lnTo>
                <a:lnTo>
                  <a:pt x="1228699" y="187210"/>
                </a:lnTo>
                <a:lnTo>
                  <a:pt x="1228699" y="361607"/>
                </a:lnTo>
                <a:lnTo>
                  <a:pt x="1225892" y="392645"/>
                </a:lnTo>
                <a:lnTo>
                  <a:pt x="1203185" y="448170"/>
                </a:lnTo>
                <a:lnTo>
                  <a:pt x="1158824" y="492480"/>
                </a:lnTo>
                <a:lnTo>
                  <a:pt x="1102652" y="515404"/>
                </a:lnTo>
                <a:lnTo>
                  <a:pt x="1070952" y="518337"/>
                </a:lnTo>
                <a:lnTo>
                  <a:pt x="1038669" y="515404"/>
                </a:lnTo>
                <a:lnTo>
                  <a:pt x="1039622" y="515404"/>
                </a:lnTo>
                <a:lnTo>
                  <a:pt x="1011580" y="507060"/>
                </a:lnTo>
                <a:lnTo>
                  <a:pt x="961402" y="472808"/>
                </a:lnTo>
                <a:lnTo>
                  <a:pt x="926668" y="421474"/>
                </a:lnTo>
                <a:lnTo>
                  <a:pt x="914946" y="361607"/>
                </a:lnTo>
                <a:lnTo>
                  <a:pt x="916101" y="341604"/>
                </a:lnTo>
                <a:lnTo>
                  <a:pt x="919556" y="322427"/>
                </a:lnTo>
                <a:lnTo>
                  <a:pt x="925309" y="304228"/>
                </a:lnTo>
                <a:lnTo>
                  <a:pt x="933361" y="287185"/>
                </a:lnTo>
                <a:lnTo>
                  <a:pt x="934237" y="286308"/>
                </a:lnTo>
                <a:lnTo>
                  <a:pt x="934237" y="285432"/>
                </a:lnTo>
                <a:lnTo>
                  <a:pt x="935113" y="284556"/>
                </a:lnTo>
                <a:lnTo>
                  <a:pt x="937742" y="279311"/>
                </a:lnTo>
                <a:lnTo>
                  <a:pt x="940371" y="274929"/>
                </a:lnTo>
                <a:lnTo>
                  <a:pt x="943876" y="270548"/>
                </a:lnTo>
                <a:lnTo>
                  <a:pt x="945642" y="268757"/>
                </a:lnTo>
                <a:lnTo>
                  <a:pt x="946505" y="267042"/>
                </a:lnTo>
                <a:lnTo>
                  <a:pt x="948258" y="266179"/>
                </a:lnTo>
                <a:lnTo>
                  <a:pt x="977696" y="217551"/>
                </a:lnTo>
                <a:lnTo>
                  <a:pt x="1008291" y="171399"/>
                </a:lnTo>
                <a:lnTo>
                  <a:pt x="1040193" y="127533"/>
                </a:lnTo>
                <a:lnTo>
                  <a:pt x="1073581" y="85813"/>
                </a:lnTo>
                <a:lnTo>
                  <a:pt x="1105446" y="126847"/>
                </a:lnTo>
                <a:lnTo>
                  <a:pt x="1135253" y="168541"/>
                </a:lnTo>
                <a:lnTo>
                  <a:pt x="1162926" y="210908"/>
                </a:lnTo>
                <a:lnTo>
                  <a:pt x="1188389" y="253911"/>
                </a:lnTo>
                <a:lnTo>
                  <a:pt x="1190142" y="255663"/>
                </a:lnTo>
                <a:lnTo>
                  <a:pt x="1191018" y="258292"/>
                </a:lnTo>
                <a:lnTo>
                  <a:pt x="1192771" y="260045"/>
                </a:lnTo>
                <a:lnTo>
                  <a:pt x="1200162" y="268757"/>
                </a:lnTo>
                <a:lnTo>
                  <a:pt x="1206576" y="277888"/>
                </a:lnTo>
                <a:lnTo>
                  <a:pt x="1211999" y="287502"/>
                </a:lnTo>
                <a:lnTo>
                  <a:pt x="1216431" y="297688"/>
                </a:lnTo>
                <a:lnTo>
                  <a:pt x="1217307" y="298564"/>
                </a:lnTo>
                <a:lnTo>
                  <a:pt x="1218184" y="300316"/>
                </a:lnTo>
                <a:lnTo>
                  <a:pt x="1218184" y="302945"/>
                </a:lnTo>
                <a:lnTo>
                  <a:pt x="1222781" y="316420"/>
                </a:lnTo>
                <a:lnTo>
                  <a:pt x="1226070" y="330631"/>
                </a:lnTo>
                <a:lnTo>
                  <a:pt x="1228039" y="345668"/>
                </a:lnTo>
                <a:lnTo>
                  <a:pt x="1228699" y="361607"/>
                </a:lnTo>
                <a:lnTo>
                  <a:pt x="1228699" y="187210"/>
                </a:lnTo>
                <a:lnTo>
                  <a:pt x="1194523" y="134061"/>
                </a:lnTo>
                <a:lnTo>
                  <a:pt x="1165072" y="92824"/>
                </a:lnTo>
                <a:lnTo>
                  <a:pt x="1133525" y="51955"/>
                </a:lnTo>
                <a:lnTo>
                  <a:pt x="1095489" y="6134"/>
                </a:lnTo>
                <a:lnTo>
                  <a:pt x="1077963" y="0"/>
                </a:lnTo>
                <a:lnTo>
                  <a:pt x="1071829" y="0"/>
                </a:lnTo>
                <a:lnTo>
                  <a:pt x="1014095" y="50787"/>
                </a:lnTo>
                <a:lnTo>
                  <a:pt x="981278" y="92341"/>
                </a:lnTo>
                <a:lnTo>
                  <a:pt x="949731" y="136080"/>
                </a:lnTo>
                <a:lnTo>
                  <a:pt x="919441" y="182041"/>
                </a:lnTo>
                <a:lnTo>
                  <a:pt x="890485" y="230149"/>
                </a:lnTo>
                <a:lnTo>
                  <a:pt x="886117" y="235699"/>
                </a:lnTo>
                <a:lnTo>
                  <a:pt x="863498" y="278371"/>
                </a:lnTo>
                <a:lnTo>
                  <a:pt x="849998" y="332219"/>
                </a:lnTo>
                <a:lnTo>
                  <a:pt x="848347" y="361607"/>
                </a:lnTo>
                <a:lnTo>
                  <a:pt x="852449" y="405968"/>
                </a:lnTo>
                <a:lnTo>
                  <a:pt x="864781" y="447192"/>
                </a:lnTo>
                <a:lnTo>
                  <a:pt x="885317" y="485470"/>
                </a:lnTo>
                <a:lnTo>
                  <a:pt x="914069" y="520966"/>
                </a:lnTo>
                <a:lnTo>
                  <a:pt x="948588" y="549554"/>
                </a:lnTo>
                <a:lnTo>
                  <a:pt x="986383" y="569772"/>
                </a:lnTo>
                <a:lnTo>
                  <a:pt x="1027036" y="581660"/>
                </a:lnTo>
                <a:lnTo>
                  <a:pt x="1026083" y="581660"/>
                </a:lnTo>
                <a:lnTo>
                  <a:pt x="1071829" y="585749"/>
                </a:lnTo>
                <a:lnTo>
                  <a:pt x="1116850" y="581660"/>
                </a:lnTo>
                <a:lnTo>
                  <a:pt x="1158582" y="569442"/>
                </a:lnTo>
                <a:lnTo>
                  <a:pt x="1197038" y="549186"/>
                </a:lnTo>
                <a:lnTo>
                  <a:pt x="1232204" y="520966"/>
                </a:lnTo>
                <a:lnTo>
                  <a:pt x="1260957" y="485838"/>
                </a:lnTo>
                <a:lnTo>
                  <a:pt x="1281506" y="447522"/>
                </a:lnTo>
                <a:lnTo>
                  <a:pt x="1281595" y="447192"/>
                </a:lnTo>
                <a:lnTo>
                  <a:pt x="1289253" y="421474"/>
                </a:lnTo>
                <a:lnTo>
                  <a:pt x="1293837" y="405968"/>
                </a:lnTo>
                <a:lnTo>
                  <a:pt x="1297940" y="361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1359834" y="9067336"/>
            <a:ext cx="902335" cy="735965"/>
          </a:xfrm>
          <a:custGeom>
            <a:avLst/>
            <a:gdLst/>
            <a:ahLst/>
            <a:cxnLst/>
            <a:rect l="l" t="t" r="r" b="b"/>
            <a:pathLst>
              <a:path w="902334" h="735965">
                <a:moveTo>
                  <a:pt x="520578" y="249534"/>
                </a:moveTo>
                <a:lnTo>
                  <a:pt x="503667" y="224403"/>
                </a:lnTo>
                <a:lnTo>
                  <a:pt x="492424" y="197549"/>
                </a:lnTo>
                <a:lnTo>
                  <a:pt x="486933" y="168888"/>
                </a:lnTo>
                <a:lnTo>
                  <a:pt x="487275" y="138339"/>
                </a:lnTo>
                <a:lnTo>
                  <a:pt x="503160" y="84601"/>
                </a:lnTo>
                <a:lnTo>
                  <a:pt x="538106" y="39400"/>
                </a:lnTo>
                <a:lnTo>
                  <a:pt x="540735" y="38524"/>
                </a:lnTo>
                <a:lnTo>
                  <a:pt x="543364" y="36773"/>
                </a:lnTo>
                <a:lnTo>
                  <a:pt x="595291" y="6019"/>
                </a:lnTo>
                <a:lnTo>
                  <a:pt x="654666" y="0"/>
                </a:lnTo>
                <a:lnTo>
                  <a:pt x="654666" y="875"/>
                </a:lnTo>
                <a:lnTo>
                  <a:pt x="684231" y="5772"/>
                </a:lnTo>
                <a:lnTo>
                  <a:pt x="711084" y="16416"/>
                </a:lnTo>
                <a:lnTo>
                  <a:pt x="735144" y="32641"/>
                </a:lnTo>
                <a:lnTo>
                  <a:pt x="756328" y="54284"/>
                </a:lnTo>
                <a:lnTo>
                  <a:pt x="901810" y="227645"/>
                </a:lnTo>
                <a:lnTo>
                  <a:pt x="876343" y="248659"/>
                </a:lnTo>
                <a:lnTo>
                  <a:pt x="520578" y="248659"/>
                </a:lnTo>
                <a:lnTo>
                  <a:pt x="520578" y="249534"/>
                </a:lnTo>
                <a:close/>
              </a:path>
              <a:path w="902334" h="735965">
                <a:moveTo>
                  <a:pt x="665183" y="422896"/>
                </a:moveTo>
                <a:lnTo>
                  <a:pt x="520578" y="248659"/>
                </a:lnTo>
                <a:lnTo>
                  <a:pt x="876343" y="248659"/>
                </a:lnTo>
                <a:lnTo>
                  <a:pt x="665183" y="422896"/>
                </a:lnTo>
                <a:close/>
              </a:path>
              <a:path w="902334" h="735965">
                <a:moveTo>
                  <a:pt x="154245" y="735470"/>
                </a:moveTo>
                <a:lnTo>
                  <a:pt x="152492" y="735470"/>
                </a:lnTo>
                <a:lnTo>
                  <a:pt x="122092" y="732542"/>
                </a:lnTo>
                <a:lnTo>
                  <a:pt x="93993" y="723869"/>
                </a:lnTo>
                <a:lnTo>
                  <a:pt x="68194" y="709614"/>
                </a:lnTo>
                <a:lnTo>
                  <a:pt x="44695" y="689941"/>
                </a:lnTo>
                <a:lnTo>
                  <a:pt x="44695" y="689066"/>
                </a:lnTo>
                <a:lnTo>
                  <a:pt x="25141" y="666110"/>
                </a:lnTo>
                <a:lnTo>
                  <a:pt x="11174" y="640691"/>
                </a:lnTo>
                <a:lnTo>
                  <a:pt x="2781" y="612851"/>
                </a:lnTo>
                <a:lnTo>
                  <a:pt x="0" y="583123"/>
                </a:lnTo>
                <a:lnTo>
                  <a:pt x="0" y="356352"/>
                </a:lnTo>
                <a:lnTo>
                  <a:pt x="307614" y="356352"/>
                </a:lnTo>
                <a:lnTo>
                  <a:pt x="307614" y="583123"/>
                </a:lnTo>
                <a:lnTo>
                  <a:pt x="304807" y="612851"/>
                </a:lnTo>
                <a:lnTo>
                  <a:pt x="296330" y="640363"/>
                </a:lnTo>
                <a:lnTo>
                  <a:pt x="282102" y="665740"/>
                </a:lnTo>
                <a:lnTo>
                  <a:pt x="262041" y="689066"/>
                </a:lnTo>
                <a:lnTo>
                  <a:pt x="262041" y="689941"/>
                </a:lnTo>
                <a:lnTo>
                  <a:pt x="239036" y="709983"/>
                </a:lnTo>
                <a:lnTo>
                  <a:pt x="213401" y="724197"/>
                </a:lnTo>
                <a:lnTo>
                  <a:pt x="185549" y="732542"/>
                </a:lnTo>
                <a:lnTo>
                  <a:pt x="186494" y="732542"/>
                </a:lnTo>
                <a:lnTo>
                  <a:pt x="154245" y="735470"/>
                </a:lnTo>
                <a:close/>
              </a:path>
            </a:pathLst>
          </a:custGeom>
          <a:solidFill>
            <a:srgbClr val="5D8A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468277" y="2512859"/>
            <a:ext cx="1649095" cy="686435"/>
          </a:xfrm>
          <a:custGeom>
            <a:avLst/>
            <a:gdLst/>
            <a:ahLst/>
            <a:cxnLst/>
            <a:rect l="l" t="t" r="r" b="b"/>
            <a:pathLst>
              <a:path w="1649095" h="686435">
                <a:moveTo>
                  <a:pt x="1648688" y="650163"/>
                </a:moveTo>
                <a:lnTo>
                  <a:pt x="1634248" y="606158"/>
                </a:lnTo>
                <a:lnTo>
                  <a:pt x="1607731" y="556044"/>
                </a:lnTo>
                <a:lnTo>
                  <a:pt x="1563789" y="491083"/>
                </a:lnTo>
                <a:lnTo>
                  <a:pt x="1533093" y="451815"/>
                </a:lnTo>
                <a:lnTo>
                  <a:pt x="1500720" y="413537"/>
                </a:lnTo>
                <a:lnTo>
                  <a:pt x="1466469" y="377494"/>
                </a:lnTo>
                <a:lnTo>
                  <a:pt x="1450467" y="362521"/>
                </a:lnTo>
                <a:lnTo>
                  <a:pt x="1450467" y="431355"/>
                </a:lnTo>
                <a:lnTo>
                  <a:pt x="1449819" y="429958"/>
                </a:lnTo>
                <a:lnTo>
                  <a:pt x="1450251" y="430034"/>
                </a:lnTo>
                <a:lnTo>
                  <a:pt x="1450467" y="431355"/>
                </a:lnTo>
                <a:lnTo>
                  <a:pt x="1450467" y="362521"/>
                </a:lnTo>
                <a:lnTo>
                  <a:pt x="1430350" y="343687"/>
                </a:lnTo>
                <a:lnTo>
                  <a:pt x="1427035" y="340804"/>
                </a:lnTo>
                <a:lnTo>
                  <a:pt x="1427035" y="428332"/>
                </a:lnTo>
                <a:lnTo>
                  <a:pt x="260210" y="212318"/>
                </a:lnTo>
                <a:lnTo>
                  <a:pt x="283667" y="206324"/>
                </a:lnTo>
                <a:lnTo>
                  <a:pt x="315061" y="197929"/>
                </a:lnTo>
                <a:lnTo>
                  <a:pt x="377812" y="182422"/>
                </a:lnTo>
                <a:lnTo>
                  <a:pt x="492442" y="157149"/>
                </a:lnTo>
                <a:lnTo>
                  <a:pt x="508152" y="154889"/>
                </a:lnTo>
                <a:lnTo>
                  <a:pt x="523494" y="153847"/>
                </a:lnTo>
                <a:lnTo>
                  <a:pt x="573354" y="148869"/>
                </a:lnTo>
                <a:lnTo>
                  <a:pt x="623366" y="145211"/>
                </a:lnTo>
                <a:lnTo>
                  <a:pt x="673303" y="144132"/>
                </a:lnTo>
                <a:lnTo>
                  <a:pt x="723430" y="144360"/>
                </a:lnTo>
                <a:lnTo>
                  <a:pt x="773264" y="148424"/>
                </a:lnTo>
                <a:lnTo>
                  <a:pt x="823277" y="153809"/>
                </a:lnTo>
                <a:lnTo>
                  <a:pt x="849833" y="158724"/>
                </a:lnTo>
                <a:lnTo>
                  <a:pt x="876604" y="162394"/>
                </a:lnTo>
                <a:lnTo>
                  <a:pt x="903147" y="167309"/>
                </a:lnTo>
                <a:lnTo>
                  <a:pt x="929919" y="170967"/>
                </a:lnTo>
                <a:lnTo>
                  <a:pt x="930808" y="172427"/>
                </a:lnTo>
                <a:lnTo>
                  <a:pt x="935939" y="175958"/>
                </a:lnTo>
                <a:lnTo>
                  <a:pt x="950277" y="176022"/>
                </a:lnTo>
                <a:lnTo>
                  <a:pt x="952157" y="177673"/>
                </a:lnTo>
                <a:lnTo>
                  <a:pt x="955916" y="180949"/>
                </a:lnTo>
                <a:lnTo>
                  <a:pt x="969619" y="180898"/>
                </a:lnTo>
                <a:lnTo>
                  <a:pt x="972273" y="182689"/>
                </a:lnTo>
                <a:lnTo>
                  <a:pt x="974699" y="185712"/>
                </a:lnTo>
                <a:lnTo>
                  <a:pt x="987640" y="185547"/>
                </a:lnTo>
                <a:lnTo>
                  <a:pt x="989203" y="187109"/>
                </a:lnTo>
                <a:lnTo>
                  <a:pt x="990765" y="188683"/>
                </a:lnTo>
                <a:lnTo>
                  <a:pt x="994714" y="189420"/>
                </a:lnTo>
                <a:lnTo>
                  <a:pt x="999032" y="188925"/>
                </a:lnTo>
                <a:lnTo>
                  <a:pt x="1001560" y="190690"/>
                </a:lnTo>
                <a:lnTo>
                  <a:pt x="1003236" y="189699"/>
                </a:lnTo>
                <a:lnTo>
                  <a:pt x="1005179" y="192646"/>
                </a:lnTo>
                <a:lnTo>
                  <a:pt x="1006551" y="194195"/>
                </a:lnTo>
                <a:lnTo>
                  <a:pt x="1011745" y="193865"/>
                </a:lnTo>
                <a:lnTo>
                  <a:pt x="1016038" y="195948"/>
                </a:lnTo>
                <a:lnTo>
                  <a:pt x="1049070" y="205943"/>
                </a:lnTo>
                <a:lnTo>
                  <a:pt x="1065428" y="211556"/>
                </a:lnTo>
                <a:lnTo>
                  <a:pt x="1081328" y="218363"/>
                </a:lnTo>
                <a:lnTo>
                  <a:pt x="1083741" y="216230"/>
                </a:lnTo>
                <a:lnTo>
                  <a:pt x="1090193" y="217424"/>
                </a:lnTo>
                <a:lnTo>
                  <a:pt x="1078179" y="208749"/>
                </a:lnTo>
                <a:lnTo>
                  <a:pt x="1078090" y="207441"/>
                </a:lnTo>
                <a:lnTo>
                  <a:pt x="1079766" y="206451"/>
                </a:lnTo>
                <a:lnTo>
                  <a:pt x="1081252" y="205435"/>
                </a:lnTo>
                <a:lnTo>
                  <a:pt x="1084059" y="204673"/>
                </a:lnTo>
                <a:lnTo>
                  <a:pt x="1136015" y="225907"/>
                </a:lnTo>
                <a:lnTo>
                  <a:pt x="1184529" y="250393"/>
                </a:lnTo>
                <a:lnTo>
                  <a:pt x="1231836" y="277228"/>
                </a:lnTo>
                <a:lnTo>
                  <a:pt x="1278267" y="305193"/>
                </a:lnTo>
                <a:lnTo>
                  <a:pt x="1387690" y="391325"/>
                </a:lnTo>
                <a:lnTo>
                  <a:pt x="1389862" y="393014"/>
                </a:lnTo>
                <a:lnTo>
                  <a:pt x="1390332" y="394398"/>
                </a:lnTo>
                <a:lnTo>
                  <a:pt x="1391094" y="395833"/>
                </a:lnTo>
                <a:lnTo>
                  <a:pt x="1395247" y="396595"/>
                </a:lnTo>
                <a:lnTo>
                  <a:pt x="1395907" y="399300"/>
                </a:lnTo>
                <a:lnTo>
                  <a:pt x="1397622" y="400913"/>
                </a:lnTo>
                <a:lnTo>
                  <a:pt x="1400263" y="401396"/>
                </a:lnTo>
                <a:lnTo>
                  <a:pt x="1400860" y="404088"/>
                </a:lnTo>
                <a:lnTo>
                  <a:pt x="1402575" y="405701"/>
                </a:lnTo>
                <a:lnTo>
                  <a:pt x="1405280" y="406196"/>
                </a:lnTo>
                <a:lnTo>
                  <a:pt x="1405813" y="408889"/>
                </a:lnTo>
                <a:lnTo>
                  <a:pt x="1406563" y="410311"/>
                </a:lnTo>
                <a:lnTo>
                  <a:pt x="1410296" y="411010"/>
                </a:lnTo>
                <a:lnTo>
                  <a:pt x="1410830" y="413689"/>
                </a:lnTo>
                <a:lnTo>
                  <a:pt x="1412481" y="415290"/>
                </a:lnTo>
                <a:lnTo>
                  <a:pt x="1415249" y="415798"/>
                </a:lnTo>
                <a:lnTo>
                  <a:pt x="1415719" y="418465"/>
                </a:lnTo>
                <a:lnTo>
                  <a:pt x="1417383" y="420065"/>
                </a:lnTo>
                <a:lnTo>
                  <a:pt x="1420139" y="420573"/>
                </a:lnTo>
                <a:lnTo>
                  <a:pt x="1420622" y="423252"/>
                </a:lnTo>
                <a:lnTo>
                  <a:pt x="1422273" y="424853"/>
                </a:lnTo>
                <a:lnTo>
                  <a:pt x="1425092" y="425386"/>
                </a:lnTo>
                <a:lnTo>
                  <a:pt x="1425854" y="426199"/>
                </a:lnTo>
                <a:lnTo>
                  <a:pt x="1426019" y="427342"/>
                </a:lnTo>
                <a:lnTo>
                  <a:pt x="1427035" y="428332"/>
                </a:lnTo>
                <a:lnTo>
                  <a:pt x="1427035" y="340804"/>
                </a:lnTo>
                <a:lnTo>
                  <a:pt x="1392631" y="310870"/>
                </a:lnTo>
                <a:lnTo>
                  <a:pt x="1391297" y="309803"/>
                </a:lnTo>
                <a:lnTo>
                  <a:pt x="1391297" y="391985"/>
                </a:lnTo>
                <a:lnTo>
                  <a:pt x="1390370" y="393115"/>
                </a:lnTo>
                <a:lnTo>
                  <a:pt x="1390243" y="393090"/>
                </a:lnTo>
                <a:lnTo>
                  <a:pt x="1390523" y="391858"/>
                </a:lnTo>
                <a:lnTo>
                  <a:pt x="1391297" y="391985"/>
                </a:lnTo>
                <a:lnTo>
                  <a:pt x="1391297" y="309803"/>
                </a:lnTo>
                <a:lnTo>
                  <a:pt x="1353312" y="279044"/>
                </a:lnTo>
                <a:lnTo>
                  <a:pt x="1312202" y="249478"/>
                </a:lnTo>
                <a:lnTo>
                  <a:pt x="1269987" y="222288"/>
                </a:lnTo>
                <a:lnTo>
                  <a:pt x="1227086" y="197561"/>
                </a:lnTo>
                <a:lnTo>
                  <a:pt x="1183538" y="175298"/>
                </a:lnTo>
                <a:lnTo>
                  <a:pt x="1139545" y="154228"/>
                </a:lnTo>
                <a:lnTo>
                  <a:pt x="1094663" y="136880"/>
                </a:lnTo>
                <a:lnTo>
                  <a:pt x="1049362" y="120751"/>
                </a:lnTo>
                <a:lnTo>
                  <a:pt x="1003401" y="107073"/>
                </a:lnTo>
                <a:lnTo>
                  <a:pt x="957021" y="94615"/>
                </a:lnTo>
                <a:lnTo>
                  <a:pt x="909993" y="84620"/>
                </a:lnTo>
                <a:lnTo>
                  <a:pt x="862317" y="77089"/>
                </a:lnTo>
                <a:lnTo>
                  <a:pt x="813993" y="72009"/>
                </a:lnTo>
                <a:lnTo>
                  <a:pt x="765263" y="68160"/>
                </a:lnTo>
                <a:lnTo>
                  <a:pt x="715899" y="66776"/>
                </a:lnTo>
                <a:lnTo>
                  <a:pt x="666140" y="66598"/>
                </a:lnTo>
                <a:lnTo>
                  <a:pt x="612101" y="69519"/>
                </a:lnTo>
                <a:lnTo>
                  <a:pt x="558457" y="75082"/>
                </a:lnTo>
                <a:lnTo>
                  <a:pt x="505307" y="82029"/>
                </a:lnTo>
                <a:lnTo>
                  <a:pt x="452323" y="91605"/>
                </a:lnTo>
                <a:lnTo>
                  <a:pt x="346887" y="115989"/>
                </a:lnTo>
                <a:lnTo>
                  <a:pt x="300786" y="128130"/>
                </a:lnTo>
                <a:lnTo>
                  <a:pt x="209397" y="153835"/>
                </a:lnTo>
                <a:lnTo>
                  <a:pt x="163639" y="167322"/>
                </a:lnTo>
                <a:lnTo>
                  <a:pt x="159867" y="170497"/>
                </a:lnTo>
                <a:lnTo>
                  <a:pt x="158076" y="171450"/>
                </a:lnTo>
                <a:lnTo>
                  <a:pt x="155308" y="170942"/>
                </a:lnTo>
                <a:lnTo>
                  <a:pt x="152006" y="171615"/>
                </a:lnTo>
                <a:lnTo>
                  <a:pt x="149974" y="169951"/>
                </a:lnTo>
                <a:lnTo>
                  <a:pt x="148386" y="168363"/>
                </a:lnTo>
                <a:lnTo>
                  <a:pt x="150037" y="166090"/>
                </a:lnTo>
                <a:lnTo>
                  <a:pt x="152057" y="166458"/>
                </a:lnTo>
                <a:lnTo>
                  <a:pt x="163944" y="151879"/>
                </a:lnTo>
                <a:lnTo>
                  <a:pt x="176911" y="138772"/>
                </a:lnTo>
                <a:lnTo>
                  <a:pt x="190627" y="127101"/>
                </a:lnTo>
                <a:lnTo>
                  <a:pt x="205028" y="115570"/>
                </a:lnTo>
                <a:lnTo>
                  <a:pt x="214884" y="107061"/>
                </a:lnTo>
                <a:lnTo>
                  <a:pt x="224002" y="98412"/>
                </a:lnTo>
                <a:lnTo>
                  <a:pt x="232143" y="89585"/>
                </a:lnTo>
                <a:lnTo>
                  <a:pt x="239255" y="79286"/>
                </a:lnTo>
                <a:lnTo>
                  <a:pt x="256616" y="61823"/>
                </a:lnTo>
                <a:lnTo>
                  <a:pt x="265379" y="42786"/>
                </a:lnTo>
                <a:lnTo>
                  <a:pt x="265645" y="22174"/>
                </a:lnTo>
                <a:lnTo>
                  <a:pt x="257505" y="0"/>
                </a:lnTo>
                <a:lnTo>
                  <a:pt x="207467" y="16560"/>
                </a:lnTo>
                <a:lnTo>
                  <a:pt x="163931" y="40792"/>
                </a:lnTo>
                <a:lnTo>
                  <a:pt x="124802" y="72301"/>
                </a:lnTo>
                <a:lnTo>
                  <a:pt x="88455" y="108191"/>
                </a:lnTo>
                <a:lnTo>
                  <a:pt x="74917" y="122478"/>
                </a:lnTo>
                <a:lnTo>
                  <a:pt x="61239" y="135445"/>
                </a:lnTo>
                <a:lnTo>
                  <a:pt x="47371" y="148374"/>
                </a:lnTo>
                <a:lnTo>
                  <a:pt x="44450" y="151714"/>
                </a:lnTo>
                <a:lnTo>
                  <a:pt x="33223" y="162547"/>
                </a:lnTo>
                <a:lnTo>
                  <a:pt x="19672" y="176834"/>
                </a:lnTo>
                <a:lnTo>
                  <a:pt x="19253" y="176745"/>
                </a:lnTo>
                <a:lnTo>
                  <a:pt x="14287" y="182295"/>
                </a:lnTo>
                <a:lnTo>
                  <a:pt x="8915" y="187756"/>
                </a:lnTo>
                <a:lnTo>
                  <a:pt x="4889" y="194754"/>
                </a:lnTo>
                <a:lnTo>
                  <a:pt x="0" y="204190"/>
                </a:lnTo>
                <a:lnTo>
                  <a:pt x="1663" y="221284"/>
                </a:lnTo>
                <a:lnTo>
                  <a:pt x="14185" y="266230"/>
                </a:lnTo>
                <a:lnTo>
                  <a:pt x="31318" y="287477"/>
                </a:lnTo>
                <a:lnTo>
                  <a:pt x="35242" y="294665"/>
                </a:lnTo>
                <a:lnTo>
                  <a:pt x="101993" y="309600"/>
                </a:lnTo>
                <a:lnTo>
                  <a:pt x="148031" y="316839"/>
                </a:lnTo>
                <a:lnTo>
                  <a:pt x="149936" y="318477"/>
                </a:lnTo>
                <a:lnTo>
                  <a:pt x="153746" y="321767"/>
                </a:lnTo>
                <a:lnTo>
                  <a:pt x="167513" y="321729"/>
                </a:lnTo>
                <a:lnTo>
                  <a:pt x="169367" y="323367"/>
                </a:lnTo>
                <a:lnTo>
                  <a:pt x="173088" y="326644"/>
                </a:lnTo>
                <a:lnTo>
                  <a:pt x="186918" y="326618"/>
                </a:lnTo>
                <a:lnTo>
                  <a:pt x="189128" y="329603"/>
                </a:lnTo>
                <a:lnTo>
                  <a:pt x="190246" y="331101"/>
                </a:lnTo>
                <a:lnTo>
                  <a:pt x="195491" y="330784"/>
                </a:lnTo>
                <a:lnTo>
                  <a:pt x="200075" y="331635"/>
                </a:lnTo>
                <a:lnTo>
                  <a:pt x="244868" y="347675"/>
                </a:lnTo>
                <a:lnTo>
                  <a:pt x="288175" y="367309"/>
                </a:lnTo>
                <a:lnTo>
                  <a:pt x="330123" y="389293"/>
                </a:lnTo>
                <a:lnTo>
                  <a:pt x="370420" y="414832"/>
                </a:lnTo>
                <a:lnTo>
                  <a:pt x="374294" y="418134"/>
                </a:lnTo>
                <a:lnTo>
                  <a:pt x="382676" y="422262"/>
                </a:lnTo>
                <a:lnTo>
                  <a:pt x="387426" y="425729"/>
                </a:lnTo>
                <a:lnTo>
                  <a:pt x="392861" y="429323"/>
                </a:lnTo>
                <a:lnTo>
                  <a:pt x="401764" y="421919"/>
                </a:lnTo>
                <a:lnTo>
                  <a:pt x="402031" y="415518"/>
                </a:lnTo>
                <a:lnTo>
                  <a:pt x="399973" y="411264"/>
                </a:lnTo>
                <a:lnTo>
                  <a:pt x="394563" y="398640"/>
                </a:lnTo>
                <a:lnTo>
                  <a:pt x="391236" y="386397"/>
                </a:lnTo>
                <a:lnTo>
                  <a:pt x="388442" y="372960"/>
                </a:lnTo>
                <a:lnTo>
                  <a:pt x="383921" y="360502"/>
                </a:lnTo>
                <a:lnTo>
                  <a:pt x="330111" y="314375"/>
                </a:lnTo>
                <a:lnTo>
                  <a:pt x="290283" y="290207"/>
                </a:lnTo>
                <a:lnTo>
                  <a:pt x="248881" y="268338"/>
                </a:lnTo>
                <a:lnTo>
                  <a:pt x="206057" y="248793"/>
                </a:lnTo>
                <a:lnTo>
                  <a:pt x="195186" y="245491"/>
                </a:lnTo>
                <a:lnTo>
                  <a:pt x="185381" y="238506"/>
                </a:lnTo>
                <a:lnTo>
                  <a:pt x="187934" y="233807"/>
                </a:lnTo>
                <a:lnTo>
                  <a:pt x="191744" y="229349"/>
                </a:lnTo>
                <a:lnTo>
                  <a:pt x="197789" y="231762"/>
                </a:lnTo>
                <a:lnTo>
                  <a:pt x="202717" y="230085"/>
                </a:lnTo>
                <a:lnTo>
                  <a:pt x="206527" y="225628"/>
                </a:lnTo>
                <a:lnTo>
                  <a:pt x="218236" y="226504"/>
                </a:lnTo>
                <a:lnTo>
                  <a:pt x="222338" y="220802"/>
                </a:lnTo>
                <a:lnTo>
                  <a:pt x="224726" y="221246"/>
                </a:lnTo>
                <a:lnTo>
                  <a:pt x="225399" y="220078"/>
                </a:lnTo>
                <a:lnTo>
                  <a:pt x="230987" y="221119"/>
                </a:lnTo>
                <a:lnTo>
                  <a:pt x="236359" y="220814"/>
                </a:lnTo>
                <a:lnTo>
                  <a:pt x="240525" y="215125"/>
                </a:lnTo>
                <a:lnTo>
                  <a:pt x="244525" y="214579"/>
                </a:lnTo>
                <a:lnTo>
                  <a:pt x="248475" y="215315"/>
                </a:lnTo>
                <a:lnTo>
                  <a:pt x="257276" y="213067"/>
                </a:lnTo>
                <a:lnTo>
                  <a:pt x="1429791" y="430110"/>
                </a:lnTo>
                <a:lnTo>
                  <a:pt x="1429981" y="430149"/>
                </a:lnTo>
                <a:lnTo>
                  <a:pt x="1452575" y="434327"/>
                </a:lnTo>
                <a:lnTo>
                  <a:pt x="1453388" y="434479"/>
                </a:lnTo>
                <a:lnTo>
                  <a:pt x="1453311" y="433184"/>
                </a:lnTo>
                <a:lnTo>
                  <a:pt x="1454378" y="433374"/>
                </a:lnTo>
                <a:lnTo>
                  <a:pt x="1453578" y="434517"/>
                </a:lnTo>
                <a:lnTo>
                  <a:pt x="1429981" y="430149"/>
                </a:lnTo>
                <a:lnTo>
                  <a:pt x="1430401" y="432816"/>
                </a:lnTo>
                <a:lnTo>
                  <a:pt x="1431925" y="434390"/>
                </a:lnTo>
                <a:lnTo>
                  <a:pt x="1434871" y="434936"/>
                </a:lnTo>
                <a:lnTo>
                  <a:pt x="1435290" y="437591"/>
                </a:lnTo>
                <a:lnTo>
                  <a:pt x="1436814" y="439166"/>
                </a:lnTo>
                <a:lnTo>
                  <a:pt x="1439760" y="439712"/>
                </a:lnTo>
                <a:lnTo>
                  <a:pt x="1440116" y="442353"/>
                </a:lnTo>
                <a:lnTo>
                  <a:pt x="1441704" y="443941"/>
                </a:lnTo>
                <a:lnTo>
                  <a:pt x="1444599" y="444474"/>
                </a:lnTo>
                <a:lnTo>
                  <a:pt x="1444713" y="448373"/>
                </a:lnTo>
                <a:lnTo>
                  <a:pt x="1445628" y="448551"/>
                </a:lnTo>
                <a:lnTo>
                  <a:pt x="1446301" y="449961"/>
                </a:lnTo>
                <a:lnTo>
                  <a:pt x="1449298" y="449224"/>
                </a:lnTo>
                <a:lnTo>
                  <a:pt x="1449552" y="453148"/>
                </a:lnTo>
                <a:lnTo>
                  <a:pt x="1451140" y="454736"/>
                </a:lnTo>
                <a:lnTo>
                  <a:pt x="1453896" y="455244"/>
                </a:lnTo>
                <a:lnTo>
                  <a:pt x="1494866" y="502869"/>
                </a:lnTo>
                <a:lnTo>
                  <a:pt x="1501482" y="507961"/>
                </a:lnTo>
                <a:lnTo>
                  <a:pt x="1507032" y="514159"/>
                </a:lnTo>
                <a:lnTo>
                  <a:pt x="1517180" y="526364"/>
                </a:lnTo>
                <a:lnTo>
                  <a:pt x="1516646" y="527558"/>
                </a:lnTo>
                <a:lnTo>
                  <a:pt x="1515846" y="528701"/>
                </a:lnTo>
                <a:lnTo>
                  <a:pt x="1513624" y="530872"/>
                </a:lnTo>
                <a:lnTo>
                  <a:pt x="1512011" y="531876"/>
                </a:lnTo>
                <a:lnTo>
                  <a:pt x="1510131" y="531520"/>
                </a:lnTo>
                <a:lnTo>
                  <a:pt x="1514500" y="538784"/>
                </a:lnTo>
                <a:lnTo>
                  <a:pt x="1518424" y="545973"/>
                </a:lnTo>
                <a:lnTo>
                  <a:pt x="1525701" y="551192"/>
                </a:lnTo>
                <a:lnTo>
                  <a:pt x="1528216" y="551662"/>
                </a:lnTo>
                <a:lnTo>
                  <a:pt x="1530299" y="553339"/>
                </a:lnTo>
                <a:lnTo>
                  <a:pt x="1531658" y="556171"/>
                </a:lnTo>
                <a:lnTo>
                  <a:pt x="1527733" y="552856"/>
                </a:lnTo>
                <a:lnTo>
                  <a:pt x="1525701" y="551192"/>
                </a:lnTo>
                <a:lnTo>
                  <a:pt x="1526616" y="553948"/>
                </a:lnTo>
                <a:lnTo>
                  <a:pt x="1527962" y="555485"/>
                </a:lnTo>
                <a:lnTo>
                  <a:pt x="1531010" y="556056"/>
                </a:lnTo>
                <a:lnTo>
                  <a:pt x="1530959" y="559917"/>
                </a:lnTo>
                <a:lnTo>
                  <a:pt x="1533080" y="562889"/>
                </a:lnTo>
                <a:lnTo>
                  <a:pt x="1536611" y="564832"/>
                </a:lnTo>
                <a:lnTo>
                  <a:pt x="1536585" y="567423"/>
                </a:lnTo>
                <a:lnTo>
                  <a:pt x="1537500" y="570166"/>
                </a:lnTo>
                <a:lnTo>
                  <a:pt x="1540332" y="570687"/>
                </a:lnTo>
                <a:lnTo>
                  <a:pt x="1540941" y="572096"/>
                </a:lnTo>
                <a:lnTo>
                  <a:pt x="1540992" y="573405"/>
                </a:lnTo>
                <a:lnTo>
                  <a:pt x="1542275" y="574929"/>
                </a:lnTo>
                <a:lnTo>
                  <a:pt x="1545412" y="575513"/>
                </a:lnTo>
                <a:lnTo>
                  <a:pt x="1545259" y="574192"/>
                </a:lnTo>
                <a:lnTo>
                  <a:pt x="1544828" y="574103"/>
                </a:lnTo>
                <a:lnTo>
                  <a:pt x="1544421" y="572744"/>
                </a:lnTo>
                <a:lnTo>
                  <a:pt x="1544891" y="574116"/>
                </a:lnTo>
                <a:lnTo>
                  <a:pt x="1545259" y="574192"/>
                </a:lnTo>
                <a:lnTo>
                  <a:pt x="1545386" y="574217"/>
                </a:lnTo>
                <a:lnTo>
                  <a:pt x="1545475" y="575525"/>
                </a:lnTo>
                <a:lnTo>
                  <a:pt x="1542275" y="574929"/>
                </a:lnTo>
                <a:lnTo>
                  <a:pt x="1544993" y="576719"/>
                </a:lnTo>
                <a:lnTo>
                  <a:pt x="1545132" y="578040"/>
                </a:lnTo>
                <a:lnTo>
                  <a:pt x="1545818" y="578167"/>
                </a:lnTo>
                <a:lnTo>
                  <a:pt x="1546974" y="579678"/>
                </a:lnTo>
                <a:lnTo>
                  <a:pt x="1550149" y="586714"/>
                </a:lnTo>
                <a:lnTo>
                  <a:pt x="1554518" y="593979"/>
                </a:lnTo>
                <a:lnTo>
                  <a:pt x="1560728" y="599008"/>
                </a:lnTo>
                <a:lnTo>
                  <a:pt x="1563128" y="604621"/>
                </a:lnTo>
                <a:lnTo>
                  <a:pt x="1565402" y="610209"/>
                </a:lnTo>
                <a:lnTo>
                  <a:pt x="1570393" y="613714"/>
                </a:lnTo>
                <a:lnTo>
                  <a:pt x="1570329" y="614997"/>
                </a:lnTo>
                <a:lnTo>
                  <a:pt x="1570507" y="615022"/>
                </a:lnTo>
                <a:lnTo>
                  <a:pt x="1570710" y="617651"/>
                </a:lnTo>
                <a:lnTo>
                  <a:pt x="1573326" y="620712"/>
                </a:lnTo>
                <a:lnTo>
                  <a:pt x="1575917" y="622490"/>
                </a:lnTo>
                <a:lnTo>
                  <a:pt x="1583626" y="638124"/>
                </a:lnTo>
                <a:lnTo>
                  <a:pt x="1602524" y="679069"/>
                </a:lnTo>
                <a:lnTo>
                  <a:pt x="1604924" y="685977"/>
                </a:lnTo>
                <a:lnTo>
                  <a:pt x="1611528" y="680745"/>
                </a:lnTo>
                <a:lnTo>
                  <a:pt x="1620469" y="683691"/>
                </a:lnTo>
                <a:lnTo>
                  <a:pt x="1623466" y="675195"/>
                </a:lnTo>
                <a:lnTo>
                  <a:pt x="1624342" y="675360"/>
                </a:lnTo>
                <a:lnTo>
                  <a:pt x="1624609" y="674128"/>
                </a:lnTo>
                <a:lnTo>
                  <a:pt x="1624926" y="672884"/>
                </a:lnTo>
                <a:lnTo>
                  <a:pt x="1624596" y="671537"/>
                </a:lnTo>
                <a:lnTo>
                  <a:pt x="1628673" y="668413"/>
                </a:lnTo>
                <a:lnTo>
                  <a:pt x="1635772" y="673608"/>
                </a:lnTo>
                <a:lnTo>
                  <a:pt x="1638465" y="666356"/>
                </a:lnTo>
                <a:lnTo>
                  <a:pt x="1645907" y="658685"/>
                </a:lnTo>
                <a:lnTo>
                  <a:pt x="1648688" y="650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182" y="-1977"/>
            <a:ext cx="18293180" cy="102890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1735" y="4876295"/>
            <a:ext cx="308936" cy="35215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97522" y="4899473"/>
            <a:ext cx="4165600" cy="3166110"/>
          </a:xfrm>
          <a:custGeom>
            <a:avLst/>
            <a:gdLst/>
            <a:ahLst/>
            <a:cxnLst/>
            <a:rect l="l" t="t" r="r" b="b"/>
            <a:pathLst>
              <a:path w="4165600" h="3166109">
                <a:moveTo>
                  <a:pt x="370800" y="185422"/>
                </a:moveTo>
                <a:lnTo>
                  <a:pt x="361829" y="185422"/>
                </a:lnTo>
                <a:lnTo>
                  <a:pt x="349214" y="182641"/>
                </a:lnTo>
                <a:lnTo>
                  <a:pt x="308004" y="168973"/>
                </a:lnTo>
                <a:lnTo>
                  <a:pt x="270410" y="149533"/>
                </a:lnTo>
                <a:lnTo>
                  <a:pt x="257168" y="142057"/>
                </a:lnTo>
                <a:lnTo>
                  <a:pt x="257168" y="140561"/>
                </a:lnTo>
                <a:lnTo>
                  <a:pt x="254176" y="139066"/>
                </a:lnTo>
                <a:lnTo>
                  <a:pt x="252682" y="139066"/>
                </a:lnTo>
                <a:lnTo>
                  <a:pt x="243968" y="133482"/>
                </a:lnTo>
                <a:lnTo>
                  <a:pt x="235675" y="128038"/>
                </a:lnTo>
                <a:lnTo>
                  <a:pt x="227662" y="122874"/>
                </a:lnTo>
                <a:lnTo>
                  <a:pt x="219789" y="118131"/>
                </a:lnTo>
                <a:lnTo>
                  <a:pt x="207829" y="112149"/>
                </a:lnTo>
                <a:lnTo>
                  <a:pt x="201848" y="107663"/>
                </a:lnTo>
                <a:lnTo>
                  <a:pt x="167086" y="86168"/>
                </a:lnTo>
                <a:lnTo>
                  <a:pt x="108215" y="53457"/>
                </a:lnTo>
                <a:lnTo>
                  <a:pt x="43175" y="26541"/>
                </a:lnTo>
                <a:lnTo>
                  <a:pt x="8974" y="16448"/>
                </a:lnTo>
                <a:lnTo>
                  <a:pt x="11963" y="11962"/>
                </a:lnTo>
                <a:lnTo>
                  <a:pt x="23925" y="0"/>
                </a:lnTo>
                <a:lnTo>
                  <a:pt x="53898" y="9813"/>
                </a:lnTo>
                <a:lnTo>
                  <a:pt x="83170" y="21308"/>
                </a:lnTo>
                <a:lnTo>
                  <a:pt x="111602" y="34486"/>
                </a:lnTo>
                <a:lnTo>
                  <a:pt x="139052" y="49346"/>
                </a:lnTo>
                <a:lnTo>
                  <a:pt x="182784" y="75210"/>
                </a:lnTo>
                <a:lnTo>
                  <a:pt x="201848" y="86729"/>
                </a:lnTo>
                <a:lnTo>
                  <a:pt x="213808" y="92711"/>
                </a:lnTo>
                <a:lnTo>
                  <a:pt x="219789" y="97197"/>
                </a:lnTo>
                <a:lnTo>
                  <a:pt x="224275" y="98693"/>
                </a:lnTo>
                <a:lnTo>
                  <a:pt x="227265" y="101684"/>
                </a:lnTo>
                <a:lnTo>
                  <a:pt x="231751" y="103179"/>
                </a:lnTo>
                <a:lnTo>
                  <a:pt x="234740" y="106169"/>
                </a:lnTo>
                <a:lnTo>
                  <a:pt x="240720" y="110655"/>
                </a:lnTo>
                <a:lnTo>
                  <a:pt x="246701" y="113646"/>
                </a:lnTo>
                <a:lnTo>
                  <a:pt x="252681" y="118131"/>
                </a:lnTo>
                <a:lnTo>
                  <a:pt x="254178" y="119628"/>
                </a:lnTo>
                <a:lnTo>
                  <a:pt x="255673" y="119628"/>
                </a:lnTo>
                <a:lnTo>
                  <a:pt x="295463" y="142057"/>
                </a:lnTo>
                <a:lnTo>
                  <a:pt x="336037" y="157945"/>
                </a:lnTo>
                <a:lnTo>
                  <a:pt x="361829" y="164487"/>
                </a:lnTo>
                <a:lnTo>
                  <a:pt x="513031" y="164487"/>
                </a:lnTo>
                <a:lnTo>
                  <a:pt x="494151" y="168412"/>
                </a:lnTo>
                <a:lnTo>
                  <a:pt x="486254" y="169931"/>
                </a:lnTo>
                <a:lnTo>
                  <a:pt x="481442" y="170468"/>
                </a:lnTo>
                <a:lnTo>
                  <a:pt x="479947" y="170468"/>
                </a:lnTo>
                <a:lnTo>
                  <a:pt x="479947" y="171963"/>
                </a:lnTo>
                <a:lnTo>
                  <a:pt x="475461" y="173458"/>
                </a:lnTo>
                <a:lnTo>
                  <a:pt x="465392" y="174814"/>
                </a:lnTo>
                <a:lnTo>
                  <a:pt x="445815" y="178085"/>
                </a:lnTo>
                <a:lnTo>
                  <a:pt x="436587" y="179440"/>
                </a:lnTo>
                <a:lnTo>
                  <a:pt x="418949" y="181426"/>
                </a:lnTo>
                <a:lnTo>
                  <a:pt x="402012" y="182992"/>
                </a:lnTo>
                <a:lnTo>
                  <a:pt x="370800" y="185422"/>
                </a:lnTo>
                <a:close/>
              </a:path>
              <a:path w="4165600" h="3166109">
                <a:moveTo>
                  <a:pt x="18623" y="122620"/>
                </a:moveTo>
                <a:lnTo>
                  <a:pt x="13454" y="122620"/>
                </a:lnTo>
                <a:lnTo>
                  <a:pt x="10463" y="119628"/>
                </a:lnTo>
                <a:lnTo>
                  <a:pt x="4484" y="116638"/>
                </a:lnTo>
                <a:lnTo>
                  <a:pt x="18623" y="122620"/>
                </a:lnTo>
                <a:close/>
              </a:path>
              <a:path w="4165600" h="3166109">
                <a:moveTo>
                  <a:pt x="363347" y="294561"/>
                </a:moveTo>
                <a:lnTo>
                  <a:pt x="349662" y="294561"/>
                </a:lnTo>
                <a:lnTo>
                  <a:pt x="342274" y="293720"/>
                </a:lnTo>
                <a:lnTo>
                  <a:pt x="335102" y="293276"/>
                </a:lnTo>
                <a:lnTo>
                  <a:pt x="327225" y="293089"/>
                </a:lnTo>
                <a:lnTo>
                  <a:pt x="321459" y="293089"/>
                </a:lnTo>
                <a:lnTo>
                  <a:pt x="319964" y="291594"/>
                </a:lnTo>
                <a:lnTo>
                  <a:pt x="318469" y="291594"/>
                </a:lnTo>
                <a:lnTo>
                  <a:pt x="310597" y="290192"/>
                </a:lnTo>
                <a:lnTo>
                  <a:pt x="270811" y="275893"/>
                </a:lnTo>
                <a:lnTo>
                  <a:pt x="257163" y="269162"/>
                </a:lnTo>
                <a:lnTo>
                  <a:pt x="248197" y="265543"/>
                </a:lnTo>
                <a:lnTo>
                  <a:pt x="213458" y="248229"/>
                </a:lnTo>
                <a:lnTo>
                  <a:pt x="191381" y="234771"/>
                </a:lnTo>
                <a:lnTo>
                  <a:pt x="182454" y="230284"/>
                </a:lnTo>
                <a:lnTo>
                  <a:pt x="173813" y="225799"/>
                </a:lnTo>
                <a:lnTo>
                  <a:pt x="165730" y="221313"/>
                </a:lnTo>
                <a:lnTo>
                  <a:pt x="158488" y="216827"/>
                </a:lnTo>
                <a:lnTo>
                  <a:pt x="150918" y="211734"/>
                </a:lnTo>
                <a:lnTo>
                  <a:pt x="143909" y="207481"/>
                </a:lnTo>
                <a:lnTo>
                  <a:pt x="101343" y="183579"/>
                </a:lnTo>
                <a:lnTo>
                  <a:pt x="35275" y="150541"/>
                </a:lnTo>
                <a:lnTo>
                  <a:pt x="0" y="134583"/>
                </a:lnTo>
                <a:lnTo>
                  <a:pt x="5979" y="125611"/>
                </a:lnTo>
                <a:lnTo>
                  <a:pt x="10467" y="121123"/>
                </a:lnTo>
                <a:lnTo>
                  <a:pt x="13454" y="122620"/>
                </a:lnTo>
                <a:lnTo>
                  <a:pt x="18623" y="122620"/>
                </a:lnTo>
                <a:lnTo>
                  <a:pt x="69524" y="145610"/>
                </a:lnTo>
                <a:lnTo>
                  <a:pt x="130078" y="177947"/>
                </a:lnTo>
                <a:lnTo>
                  <a:pt x="142413" y="185610"/>
                </a:lnTo>
                <a:lnTo>
                  <a:pt x="149422" y="189932"/>
                </a:lnTo>
                <a:lnTo>
                  <a:pt x="156991" y="194395"/>
                </a:lnTo>
                <a:lnTo>
                  <a:pt x="164233" y="198040"/>
                </a:lnTo>
                <a:lnTo>
                  <a:pt x="172316" y="202246"/>
                </a:lnTo>
                <a:lnTo>
                  <a:pt x="180959" y="207012"/>
                </a:lnTo>
                <a:lnTo>
                  <a:pt x="189884" y="212339"/>
                </a:lnTo>
                <a:lnTo>
                  <a:pt x="196659" y="215984"/>
                </a:lnTo>
                <a:lnTo>
                  <a:pt x="203714" y="220190"/>
                </a:lnTo>
                <a:lnTo>
                  <a:pt x="219787" y="230284"/>
                </a:lnTo>
                <a:lnTo>
                  <a:pt x="228758" y="234536"/>
                </a:lnTo>
                <a:lnTo>
                  <a:pt x="246700" y="242479"/>
                </a:lnTo>
                <a:lnTo>
                  <a:pt x="255671" y="246732"/>
                </a:lnTo>
                <a:lnTo>
                  <a:pt x="262633" y="250728"/>
                </a:lnTo>
                <a:lnTo>
                  <a:pt x="269875" y="254022"/>
                </a:lnTo>
                <a:lnTo>
                  <a:pt x="277118" y="257036"/>
                </a:lnTo>
                <a:lnTo>
                  <a:pt x="284080" y="260190"/>
                </a:lnTo>
                <a:lnTo>
                  <a:pt x="292770" y="263275"/>
                </a:lnTo>
                <a:lnTo>
                  <a:pt x="300900" y="265798"/>
                </a:lnTo>
                <a:lnTo>
                  <a:pt x="308106" y="267666"/>
                </a:lnTo>
                <a:lnTo>
                  <a:pt x="315478" y="269162"/>
                </a:lnTo>
                <a:lnTo>
                  <a:pt x="316972" y="270657"/>
                </a:lnTo>
                <a:lnTo>
                  <a:pt x="324234" y="270657"/>
                </a:lnTo>
                <a:lnTo>
                  <a:pt x="332111" y="270844"/>
                </a:lnTo>
                <a:lnTo>
                  <a:pt x="339283" y="271288"/>
                </a:lnTo>
                <a:lnTo>
                  <a:pt x="346261" y="272082"/>
                </a:lnTo>
                <a:lnTo>
                  <a:pt x="479665" y="272082"/>
                </a:lnTo>
                <a:lnTo>
                  <a:pt x="493402" y="279629"/>
                </a:lnTo>
                <a:lnTo>
                  <a:pt x="437520" y="286919"/>
                </a:lnTo>
                <a:lnTo>
                  <a:pt x="418340" y="289933"/>
                </a:lnTo>
                <a:lnTo>
                  <a:pt x="405187" y="293089"/>
                </a:lnTo>
                <a:lnTo>
                  <a:pt x="390867" y="293953"/>
                </a:lnTo>
                <a:lnTo>
                  <a:pt x="376967" y="294397"/>
                </a:lnTo>
                <a:lnTo>
                  <a:pt x="363347" y="294561"/>
                </a:lnTo>
                <a:close/>
              </a:path>
              <a:path w="4165600" h="3166109">
                <a:moveTo>
                  <a:pt x="513031" y="164487"/>
                </a:moveTo>
                <a:lnTo>
                  <a:pt x="370800" y="164487"/>
                </a:lnTo>
                <a:lnTo>
                  <a:pt x="385705" y="163950"/>
                </a:lnTo>
                <a:lnTo>
                  <a:pt x="401450" y="162431"/>
                </a:lnTo>
                <a:lnTo>
                  <a:pt x="418317" y="160071"/>
                </a:lnTo>
                <a:lnTo>
                  <a:pt x="436585" y="157010"/>
                </a:lnTo>
                <a:lnTo>
                  <a:pt x="446724" y="155864"/>
                </a:lnTo>
                <a:lnTo>
                  <a:pt x="457144" y="154579"/>
                </a:lnTo>
                <a:lnTo>
                  <a:pt x="468816" y="152898"/>
                </a:lnTo>
                <a:lnTo>
                  <a:pt x="479945" y="151028"/>
                </a:lnTo>
                <a:lnTo>
                  <a:pt x="479945" y="149533"/>
                </a:lnTo>
                <a:lnTo>
                  <a:pt x="493402" y="149533"/>
                </a:lnTo>
                <a:lnTo>
                  <a:pt x="520315" y="162991"/>
                </a:lnTo>
                <a:lnTo>
                  <a:pt x="513031" y="164487"/>
                </a:lnTo>
                <a:close/>
              </a:path>
              <a:path w="4165600" h="3166109">
                <a:moveTo>
                  <a:pt x="479665" y="272082"/>
                </a:moveTo>
                <a:lnTo>
                  <a:pt x="350522" y="272082"/>
                </a:lnTo>
                <a:lnTo>
                  <a:pt x="361500" y="271872"/>
                </a:lnTo>
                <a:lnTo>
                  <a:pt x="378648" y="271031"/>
                </a:lnTo>
                <a:lnTo>
                  <a:pt x="398599" y="269629"/>
                </a:lnTo>
                <a:lnTo>
                  <a:pt x="443781" y="265961"/>
                </a:lnTo>
                <a:lnTo>
                  <a:pt x="463125" y="267479"/>
                </a:lnTo>
                <a:lnTo>
                  <a:pt x="479665" y="272082"/>
                </a:lnTo>
                <a:close/>
              </a:path>
              <a:path w="4165600" h="3166109">
                <a:moveTo>
                  <a:pt x="3669117" y="3092366"/>
                </a:moveTo>
                <a:lnTo>
                  <a:pt x="3646690" y="3087880"/>
                </a:lnTo>
                <a:lnTo>
                  <a:pt x="3640709" y="3086385"/>
                </a:lnTo>
                <a:lnTo>
                  <a:pt x="3636225" y="3084889"/>
                </a:lnTo>
                <a:lnTo>
                  <a:pt x="3631738" y="3084889"/>
                </a:lnTo>
                <a:lnTo>
                  <a:pt x="3696031" y="3074048"/>
                </a:lnTo>
                <a:lnTo>
                  <a:pt x="3755837" y="3060964"/>
                </a:lnTo>
                <a:lnTo>
                  <a:pt x="3763663" y="3058744"/>
                </a:lnTo>
                <a:lnTo>
                  <a:pt x="3771350" y="3056665"/>
                </a:lnTo>
                <a:lnTo>
                  <a:pt x="3778755" y="3054866"/>
                </a:lnTo>
                <a:lnTo>
                  <a:pt x="3785741" y="3053488"/>
                </a:lnTo>
                <a:lnTo>
                  <a:pt x="3787237" y="3051992"/>
                </a:lnTo>
                <a:lnTo>
                  <a:pt x="3788732" y="3051992"/>
                </a:lnTo>
                <a:lnTo>
                  <a:pt x="3790227" y="3050497"/>
                </a:lnTo>
                <a:lnTo>
                  <a:pt x="3799198" y="3047366"/>
                </a:lnTo>
                <a:lnTo>
                  <a:pt x="3817140" y="3041665"/>
                </a:lnTo>
                <a:lnTo>
                  <a:pt x="3826111" y="3038534"/>
                </a:lnTo>
                <a:lnTo>
                  <a:pt x="3827606" y="3037038"/>
                </a:lnTo>
                <a:lnTo>
                  <a:pt x="3830597" y="3037038"/>
                </a:lnTo>
                <a:lnTo>
                  <a:pt x="3836578" y="3034048"/>
                </a:lnTo>
                <a:lnTo>
                  <a:pt x="3841063" y="3034048"/>
                </a:lnTo>
                <a:lnTo>
                  <a:pt x="3845549" y="3032553"/>
                </a:lnTo>
                <a:lnTo>
                  <a:pt x="3853025" y="3029562"/>
                </a:lnTo>
                <a:lnTo>
                  <a:pt x="3865733" y="3024142"/>
                </a:lnTo>
                <a:lnTo>
                  <a:pt x="3873630" y="3020941"/>
                </a:lnTo>
                <a:lnTo>
                  <a:pt x="3882928" y="3017600"/>
                </a:lnTo>
                <a:lnTo>
                  <a:pt x="3898626" y="3012553"/>
                </a:lnTo>
                <a:lnTo>
                  <a:pt x="3916568" y="3006385"/>
                </a:lnTo>
                <a:lnTo>
                  <a:pt x="3936753" y="2999095"/>
                </a:lnTo>
                <a:lnTo>
                  <a:pt x="3959180" y="2990684"/>
                </a:lnTo>
                <a:lnTo>
                  <a:pt x="4007399" y="2973278"/>
                </a:lnTo>
                <a:lnTo>
                  <a:pt x="4039919" y="2963581"/>
                </a:lnTo>
                <a:lnTo>
                  <a:pt x="4056739" y="2961455"/>
                </a:lnTo>
                <a:lnTo>
                  <a:pt x="4057861" y="2966759"/>
                </a:lnTo>
                <a:lnTo>
                  <a:pt x="4012772" y="2987273"/>
                </a:lnTo>
                <a:lnTo>
                  <a:pt x="3890402" y="3041525"/>
                </a:lnTo>
                <a:lnTo>
                  <a:pt x="3888907" y="3041525"/>
                </a:lnTo>
                <a:lnTo>
                  <a:pt x="3887412" y="3043020"/>
                </a:lnTo>
                <a:lnTo>
                  <a:pt x="3881431" y="3046011"/>
                </a:lnTo>
                <a:lnTo>
                  <a:pt x="3875450" y="3046011"/>
                </a:lnTo>
                <a:lnTo>
                  <a:pt x="3870966" y="3049002"/>
                </a:lnTo>
                <a:lnTo>
                  <a:pt x="3866480" y="3050497"/>
                </a:lnTo>
                <a:lnTo>
                  <a:pt x="3861995" y="3050497"/>
                </a:lnTo>
                <a:lnTo>
                  <a:pt x="3859007" y="3051992"/>
                </a:lnTo>
                <a:lnTo>
                  <a:pt x="3854519" y="3053488"/>
                </a:lnTo>
                <a:lnTo>
                  <a:pt x="3847790" y="3054866"/>
                </a:lnTo>
                <a:lnTo>
                  <a:pt x="3841062" y="3056665"/>
                </a:lnTo>
                <a:lnTo>
                  <a:pt x="3834334" y="3058744"/>
                </a:lnTo>
                <a:lnTo>
                  <a:pt x="3827606" y="3060964"/>
                </a:lnTo>
                <a:lnTo>
                  <a:pt x="3826109" y="3062459"/>
                </a:lnTo>
                <a:lnTo>
                  <a:pt x="3823120" y="3062459"/>
                </a:lnTo>
                <a:lnTo>
                  <a:pt x="3815504" y="3063838"/>
                </a:lnTo>
                <a:lnTo>
                  <a:pt x="3808168" y="3065637"/>
                </a:lnTo>
                <a:lnTo>
                  <a:pt x="3793216" y="3069936"/>
                </a:lnTo>
                <a:lnTo>
                  <a:pt x="3763523" y="3076384"/>
                </a:lnTo>
                <a:lnTo>
                  <a:pt x="3732849" y="3082272"/>
                </a:lnTo>
                <a:lnTo>
                  <a:pt x="3701334" y="3087600"/>
                </a:lnTo>
                <a:lnTo>
                  <a:pt x="3669117" y="3092366"/>
                </a:lnTo>
                <a:close/>
              </a:path>
              <a:path w="4165600" h="3166109">
                <a:moveTo>
                  <a:pt x="3734905" y="3165640"/>
                </a:moveTo>
                <a:lnTo>
                  <a:pt x="3710983" y="3161154"/>
                </a:lnTo>
                <a:lnTo>
                  <a:pt x="3761748" y="3147112"/>
                </a:lnTo>
                <a:lnTo>
                  <a:pt x="3831880" y="3128560"/>
                </a:lnTo>
                <a:lnTo>
                  <a:pt x="3851528" y="3123770"/>
                </a:lnTo>
                <a:lnTo>
                  <a:pt x="3854519" y="3122275"/>
                </a:lnTo>
                <a:lnTo>
                  <a:pt x="3857509" y="3122275"/>
                </a:lnTo>
                <a:lnTo>
                  <a:pt x="3863373" y="3121153"/>
                </a:lnTo>
                <a:lnTo>
                  <a:pt x="3882926" y="3117789"/>
                </a:lnTo>
                <a:lnTo>
                  <a:pt x="3884421" y="3117789"/>
                </a:lnTo>
                <a:lnTo>
                  <a:pt x="3891382" y="3115803"/>
                </a:lnTo>
                <a:lnTo>
                  <a:pt x="3898625" y="3114238"/>
                </a:lnTo>
                <a:lnTo>
                  <a:pt x="3905867" y="3112953"/>
                </a:lnTo>
                <a:lnTo>
                  <a:pt x="3912829" y="3111808"/>
                </a:lnTo>
                <a:lnTo>
                  <a:pt x="3914324" y="3111808"/>
                </a:lnTo>
                <a:lnTo>
                  <a:pt x="3917315" y="3110312"/>
                </a:lnTo>
                <a:lnTo>
                  <a:pt x="3918810" y="3110312"/>
                </a:lnTo>
                <a:lnTo>
                  <a:pt x="3935817" y="3106013"/>
                </a:lnTo>
                <a:lnTo>
                  <a:pt x="3943830" y="3104214"/>
                </a:lnTo>
                <a:lnTo>
                  <a:pt x="3951703" y="3102835"/>
                </a:lnTo>
                <a:lnTo>
                  <a:pt x="3960697" y="3100546"/>
                </a:lnTo>
                <a:lnTo>
                  <a:pt x="4100962" y="3066456"/>
                </a:lnTo>
                <a:lnTo>
                  <a:pt x="4133926" y="3060405"/>
                </a:lnTo>
                <a:lnTo>
                  <a:pt x="4155395" y="3059120"/>
                </a:lnTo>
                <a:lnTo>
                  <a:pt x="4165506" y="3062459"/>
                </a:lnTo>
                <a:lnTo>
                  <a:pt x="4119559" y="3079330"/>
                </a:lnTo>
                <a:lnTo>
                  <a:pt x="4073746" y="3094237"/>
                </a:lnTo>
                <a:lnTo>
                  <a:pt x="4028214" y="3107461"/>
                </a:lnTo>
                <a:lnTo>
                  <a:pt x="3983103" y="3119284"/>
                </a:lnTo>
                <a:lnTo>
                  <a:pt x="3981608" y="3120779"/>
                </a:lnTo>
                <a:lnTo>
                  <a:pt x="3978616" y="3120779"/>
                </a:lnTo>
                <a:lnTo>
                  <a:pt x="3975627" y="3122275"/>
                </a:lnTo>
                <a:lnTo>
                  <a:pt x="3941354" y="3129004"/>
                </a:lnTo>
                <a:lnTo>
                  <a:pt x="3929274" y="3131247"/>
                </a:lnTo>
                <a:lnTo>
                  <a:pt x="3920303" y="3132742"/>
                </a:lnTo>
                <a:lnTo>
                  <a:pt x="3912827" y="3134237"/>
                </a:lnTo>
                <a:lnTo>
                  <a:pt x="3906846" y="3135733"/>
                </a:lnTo>
                <a:lnTo>
                  <a:pt x="3899371" y="3135733"/>
                </a:lnTo>
                <a:lnTo>
                  <a:pt x="3891895" y="3138723"/>
                </a:lnTo>
                <a:lnTo>
                  <a:pt x="3882924" y="3140219"/>
                </a:lnTo>
                <a:lnTo>
                  <a:pt x="3881429" y="3140219"/>
                </a:lnTo>
                <a:lnTo>
                  <a:pt x="3879935" y="3141714"/>
                </a:lnTo>
                <a:lnTo>
                  <a:pt x="3851526" y="3146200"/>
                </a:lnTo>
                <a:lnTo>
                  <a:pt x="3847042" y="3146200"/>
                </a:lnTo>
                <a:lnTo>
                  <a:pt x="3835080" y="3149191"/>
                </a:lnTo>
                <a:lnTo>
                  <a:pt x="3832088" y="3149191"/>
                </a:lnTo>
                <a:lnTo>
                  <a:pt x="3827604" y="3150686"/>
                </a:lnTo>
                <a:lnTo>
                  <a:pt x="3821623" y="3150686"/>
                </a:lnTo>
                <a:lnTo>
                  <a:pt x="3806859" y="3153116"/>
                </a:lnTo>
                <a:lnTo>
                  <a:pt x="3798285" y="3154681"/>
                </a:lnTo>
                <a:lnTo>
                  <a:pt x="3788730" y="3156668"/>
                </a:lnTo>
                <a:lnTo>
                  <a:pt x="3785741" y="3156668"/>
                </a:lnTo>
                <a:lnTo>
                  <a:pt x="3782749" y="3158163"/>
                </a:lnTo>
                <a:lnTo>
                  <a:pt x="3779760" y="3158163"/>
                </a:lnTo>
                <a:lnTo>
                  <a:pt x="3734905" y="3165640"/>
                </a:lnTo>
                <a:close/>
              </a:path>
            </a:pathLst>
          </a:custGeom>
          <a:solidFill>
            <a:srgbClr val="EF98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33588" y="4153297"/>
            <a:ext cx="4373880" cy="3940810"/>
          </a:xfrm>
          <a:custGeom>
            <a:avLst/>
            <a:gdLst/>
            <a:ahLst/>
            <a:cxnLst/>
            <a:rect l="l" t="t" r="r" b="b"/>
            <a:pathLst>
              <a:path w="4373880" h="3940809">
                <a:moveTo>
                  <a:pt x="951756" y="828948"/>
                </a:moveTo>
                <a:lnTo>
                  <a:pt x="307812" y="828948"/>
                </a:lnTo>
                <a:lnTo>
                  <a:pt x="327600" y="827678"/>
                </a:lnTo>
                <a:lnTo>
                  <a:pt x="348368" y="825138"/>
                </a:lnTo>
                <a:lnTo>
                  <a:pt x="380023" y="820058"/>
                </a:lnTo>
                <a:lnTo>
                  <a:pt x="421070" y="814978"/>
                </a:lnTo>
                <a:lnTo>
                  <a:pt x="530777" y="798468"/>
                </a:lnTo>
                <a:lnTo>
                  <a:pt x="549840" y="795928"/>
                </a:lnTo>
                <a:lnTo>
                  <a:pt x="560212" y="793388"/>
                </a:lnTo>
                <a:lnTo>
                  <a:pt x="571146" y="792118"/>
                </a:lnTo>
                <a:lnTo>
                  <a:pt x="559325" y="789578"/>
                </a:lnTo>
                <a:lnTo>
                  <a:pt x="548345" y="787038"/>
                </a:lnTo>
                <a:lnTo>
                  <a:pt x="537925" y="785768"/>
                </a:lnTo>
                <a:lnTo>
                  <a:pt x="527786" y="783228"/>
                </a:lnTo>
                <a:lnTo>
                  <a:pt x="512156" y="778148"/>
                </a:lnTo>
                <a:lnTo>
                  <a:pt x="496948" y="774338"/>
                </a:lnTo>
                <a:lnTo>
                  <a:pt x="482580" y="771798"/>
                </a:lnTo>
                <a:lnTo>
                  <a:pt x="469474" y="767988"/>
                </a:lnTo>
                <a:lnTo>
                  <a:pt x="470969" y="766718"/>
                </a:lnTo>
                <a:lnTo>
                  <a:pt x="477674" y="762908"/>
                </a:lnTo>
                <a:lnTo>
                  <a:pt x="486481" y="756558"/>
                </a:lnTo>
                <a:lnTo>
                  <a:pt x="497251" y="747668"/>
                </a:lnTo>
                <a:lnTo>
                  <a:pt x="509843" y="736238"/>
                </a:lnTo>
                <a:lnTo>
                  <a:pt x="509843" y="734968"/>
                </a:lnTo>
                <a:lnTo>
                  <a:pt x="511337" y="734968"/>
                </a:lnTo>
                <a:lnTo>
                  <a:pt x="537409" y="695598"/>
                </a:lnTo>
                <a:lnTo>
                  <a:pt x="544980" y="670198"/>
                </a:lnTo>
                <a:lnTo>
                  <a:pt x="544515" y="663848"/>
                </a:lnTo>
                <a:lnTo>
                  <a:pt x="544422" y="662578"/>
                </a:lnTo>
                <a:lnTo>
                  <a:pt x="542745" y="654958"/>
                </a:lnTo>
                <a:lnTo>
                  <a:pt x="552861" y="656228"/>
                </a:lnTo>
                <a:lnTo>
                  <a:pt x="573653" y="661308"/>
                </a:lnTo>
                <a:lnTo>
                  <a:pt x="584610" y="663848"/>
                </a:lnTo>
                <a:lnTo>
                  <a:pt x="597178" y="666388"/>
                </a:lnTo>
                <a:lnTo>
                  <a:pt x="622877" y="672738"/>
                </a:lnTo>
                <a:lnTo>
                  <a:pt x="635446" y="675278"/>
                </a:lnTo>
                <a:lnTo>
                  <a:pt x="650607" y="677818"/>
                </a:lnTo>
                <a:lnTo>
                  <a:pt x="664787" y="681628"/>
                </a:lnTo>
                <a:lnTo>
                  <a:pt x="678127" y="684168"/>
                </a:lnTo>
                <a:lnTo>
                  <a:pt x="690766" y="686708"/>
                </a:lnTo>
                <a:lnTo>
                  <a:pt x="696747" y="686708"/>
                </a:lnTo>
                <a:lnTo>
                  <a:pt x="708707" y="690518"/>
                </a:lnTo>
                <a:lnTo>
                  <a:pt x="762284" y="705758"/>
                </a:lnTo>
                <a:lnTo>
                  <a:pt x="807886" y="723538"/>
                </a:lnTo>
                <a:lnTo>
                  <a:pt x="849999" y="745128"/>
                </a:lnTo>
                <a:lnTo>
                  <a:pt x="888624" y="770528"/>
                </a:lnTo>
                <a:lnTo>
                  <a:pt x="923760" y="799738"/>
                </a:lnTo>
                <a:lnTo>
                  <a:pt x="951756" y="828948"/>
                </a:lnTo>
                <a:close/>
              </a:path>
              <a:path w="4373880" h="3940809">
                <a:moveTo>
                  <a:pt x="246859" y="912768"/>
                </a:moveTo>
                <a:lnTo>
                  <a:pt x="222773" y="912768"/>
                </a:lnTo>
                <a:lnTo>
                  <a:pt x="210158" y="910228"/>
                </a:lnTo>
                <a:lnTo>
                  <a:pt x="196982" y="906418"/>
                </a:lnTo>
                <a:lnTo>
                  <a:pt x="183245" y="901338"/>
                </a:lnTo>
                <a:lnTo>
                  <a:pt x="168948" y="896258"/>
                </a:lnTo>
                <a:lnTo>
                  <a:pt x="157220" y="891178"/>
                </a:lnTo>
                <a:lnTo>
                  <a:pt x="144651" y="884828"/>
                </a:lnTo>
                <a:lnTo>
                  <a:pt x="131521" y="877208"/>
                </a:lnTo>
                <a:lnTo>
                  <a:pt x="118112" y="869588"/>
                </a:lnTo>
                <a:lnTo>
                  <a:pt x="118112" y="868318"/>
                </a:lnTo>
                <a:lnTo>
                  <a:pt x="115120" y="867048"/>
                </a:lnTo>
                <a:lnTo>
                  <a:pt x="113626" y="867048"/>
                </a:lnTo>
                <a:lnTo>
                  <a:pt x="107646" y="861968"/>
                </a:lnTo>
                <a:lnTo>
                  <a:pt x="101666" y="859428"/>
                </a:lnTo>
                <a:lnTo>
                  <a:pt x="95684" y="854348"/>
                </a:lnTo>
                <a:lnTo>
                  <a:pt x="101291" y="847998"/>
                </a:lnTo>
                <a:lnTo>
                  <a:pt x="106898" y="839108"/>
                </a:lnTo>
                <a:lnTo>
                  <a:pt x="118112" y="818788"/>
                </a:lnTo>
                <a:lnTo>
                  <a:pt x="118112" y="813708"/>
                </a:lnTo>
                <a:lnTo>
                  <a:pt x="121103" y="809898"/>
                </a:lnTo>
                <a:lnTo>
                  <a:pt x="125590" y="794658"/>
                </a:lnTo>
                <a:lnTo>
                  <a:pt x="127084" y="788308"/>
                </a:lnTo>
                <a:lnTo>
                  <a:pt x="141966" y="795928"/>
                </a:lnTo>
                <a:lnTo>
                  <a:pt x="155306" y="803548"/>
                </a:lnTo>
                <a:lnTo>
                  <a:pt x="167244" y="808628"/>
                </a:lnTo>
                <a:lnTo>
                  <a:pt x="177920" y="812438"/>
                </a:lnTo>
                <a:lnTo>
                  <a:pt x="183901" y="813708"/>
                </a:lnTo>
                <a:lnTo>
                  <a:pt x="191377" y="817518"/>
                </a:lnTo>
                <a:lnTo>
                  <a:pt x="197358" y="818788"/>
                </a:lnTo>
                <a:lnTo>
                  <a:pt x="206328" y="820058"/>
                </a:lnTo>
                <a:lnTo>
                  <a:pt x="221280" y="823868"/>
                </a:lnTo>
                <a:lnTo>
                  <a:pt x="227261" y="825138"/>
                </a:lnTo>
                <a:lnTo>
                  <a:pt x="231745" y="825138"/>
                </a:lnTo>
                <a:lnTo>
                  <a:pt x="236232" y="826408"/>
                </a:lnTo>
                <a:lnTo>
                  <a:pt x="253426" y="828948"/>
                </a:lnTo>
                <a:lnTo>
                  <a:pt x="951756" y="828948"/>
                </a:lnTo>
                <a:lnTo>
                  <a:pt x="955408" y="832758"/>
                </a:lnTo>
                <a:lnTo>
                  <a:pt x="956903" y="834028"/>
                </a:lnTo>
                <a:lnTo>
                  <a:pt x="956903" y="835298"/>
                </a:lnTo>
                <a:lnTo>
                  <a:pt x="958398" y="836568"/>
                </a:lnTo>
                <a:lnTo>
                  <a:pt x="993977" y="879748"/>
                </a:lnTo>
                <a:lnTo>
                  <a:pt x="1013221" y="900068"/>
                </a:lnTo>
                <a:lnTo>
                  <a:pt x="340891" y="900068"/>
                </a:lnTo>
                <a:lnTo>
                  <a:pt x="340891" y="901338"/>
                </a:lnTo>
                <a:lnTo>
                  <a:pt x="317529" y="903878"/>
                </a:lnTo>
                <a:lnTo>
                  <a:pt x="307040" y="905148"/>
                </a:lnTo>
                <a:lnTo>
                  <a:pt x="297531" y="906418"/>
                </a:lnTo>
                <a:lnTo>
                  <a:pt x="262956" y="911498"/>
                </a:lnTo>
                <a:lnTo>
                  <a:pt x="246859" y="912768"/>
                </a:lnTo>
                <a:close/>
              </a:path>
              <a:path w="4373880" h="3940809">
                <a:moveTo>
                  <a:pt x="221163" y="1020718"/>
                </a:moveTo>
                <a:lnTo>
                  <a:pt x="206328" y="1020718"/>
                </a:lnTo>
                <a:lnTo>
                  <a:pt x="199367" y="1019448"/>
                </a:lnTo>
                <a:lnTo>
                  <a:pt x="177920" y="1019448"/>
                </a:lnTo>
                <a:lnTo>
                  <a:pt x="176425" y="1018178"/>
                </a:lnTo>
                <a:lnTo>
                  <a:pt x="174930" y="1018178"/>
                </a:lnTo>
                <a:lnTo>
                  <a:pt x="167922" y="1015638"/>
                </a:lnTo>
                <a:lnTo>
                  <a:pt x="160353" y="1014368"/>
                </a:lnTo>
                <a:lnTo>
                  <a:pt x="152223" y="1011828"/>
                </a:lnTo>
                <a:lnTo>
                  <a:pt x="143532" y="1009288"/>
                </a:lnTo>
                <a:lnTo>
                  <a:pt x="136571" y="1005478"/>
                </a:lnTo>
                <a:lnTo>
                  <a:pt x="122086" y="999128"/>
                </a:lnTo>
                <a:lnTo>
                  <a:pt x="115124" y="995318"/>
                </a:lnTo>
                <a:lnTo>
                  <a:pt x="88211" y="983888"/>
                </a:lnTo>
                <a:lnTo>
                  <a:pt x="79240" y="978808"/>
                </a:lnTo>
                <a:lnTo>
                  <a:pt x="71414" y="973728"/>
                </a:lnTo>
                <a:lnTo>
                  <a:pt x="63728" y="969918"/>
                </a:lnTo>
                <a:lnTo>
                  <a:pt x="56322" y="964838"/>
                </a:lnTo>
                <a:lnTo>
                  <a:pt x="49337" y="961028"/>
                </a:lnTo>
                <a:lnTo>
                  <a:pt x="40413" y="955948"/>
                </a:lnTo>
                <a:lnTo>
                  <a:pt x="31769" y="952138"/>
                </a:lnTo>
                <a:lnTo>
                  <a:pt x="23686" y="947058"/>
                </a:lnTo>
                <a:lnTo>
                  <a:pt x="16444" y="943248"/>
                </a:lnTo>
                <a:lnTo>
                  <a:pt x="16444" y="941978"/>
                </a:lnTo>
                <a:lnTo>
                  <a:pt x="17939" y="941978"/>
                </a:lnTo>
                <a:lnTo>
                  <a:pt x="28895" y="934358"/>
                </a:lnTo>
                <a:lnTo>
                  <a:pt x="37189" y="926738"/>
                </a:lnTo>
                <a:lnTo>
                  <a:pt x="42960" y="921658"/>
                </a:lnTo>
                <a:lnTo>
                  <a:pt x="46347" y="916578"/>
                </a:lnTo>
                <a:lnTo>
                  <a:pt x="52491" y="908958"/>
                </a:lnTo>
                <a:lnTo>
                  <a:pt x="57374" y="898798"/>
                </a:lnTo>
                <a:lnTo>
                  <a:pt x="60855" y="888638"/>
                </a:lnTo>
                <a:lnTo>
                  <a:pt x="62793" y="877208"/>
                </a:lnTo>
                <a:lnTo>
                  <a:pt x="62793" y="858158"/>
                </a:lnTo>
                <a:lnTo>
                  <a:pt x="68773" y="861968"/>
                </a:lnTo>
                <a:lnTo>
                  <a:pt x="80735" y="868318"/>
                </a:lnTo>
                <a:lnTo>
                  <a:pt x="88607" y="873398"/>
                </a:lnTo>
                <a:lnTo>
                  <a:pt x="96620" y="878478"/>
                </a:lnTo>
                <a:lnTo>
                  <a:pt x="104913" y="883558"/>
                </a:lnTo>
                <a:lnTo>
                  <a:pt x="113628" y="888638"/>
                </a:lnTo>
                <a:lnTo>
                  <a:pt x="115124" y="891178"/>
                </a:lnTo>
                <a:lnTo>
                  <a:pt x="116619" y="891178"/>
                </a:lnTo>
                <a:lnTo>
                  <a:pt x="118114" y="892448"/>
                </a:lnTo>
                <a:lnTo>
                  <a:pt x="131314" y="900068"/>
                </a:lnTo>
                <a:lnTo>
                  <a:pt x="144093" y="906418"/>
                </a:lnTo>
                <a:lnTo>
                  <a:pt x="168949" y="919118"/>
                </a:lnTo>
                <a:lnTo>
                  <a:pt x="183246" y="924198"/>
                </a:lnTo>
                <a:lnTo>
                  <a:pt x="196983" y="929278"/>
                </a:lnTo>
                <a:lnTo>
                  <a:pt x="210159" y="933088"/>
                </a:lnTo>
                <a:lnTo>
                  <a:pt x="222775" y="935628"/>
                </a:lnTo>
                <a:lnTo>
                  <a:pt x="1051055" y="935628"/>
                </a:lnTo>
                <a:lnTo>
                  <a:pt x="1062894" y="945788"/>
                </a:lnTo>
                <a:lnTo>
                  <a:pt x="1095951" y="967378"/>
                </a:lnTo>
                <a:lnTo>
                  <a:pt x="1062875" y="1014368"/>
                </a:lnTo>
                <a:lnTo>
                  <a:pt x="304074" y="1014368"/>
                </a:lnTo>
                <a:lnTo>
                  <a:pt x="281086" y="1015638"/>
                </a:lnTo>
                <a:lnTo>
                  <a:pt x="258682" y="1018178"/>
                </a:lnTo>
                <a:lnTo>
                  <a:pt x="221163" y="1020718"/>
                </a:lnTo>
                <a:close/>
              </a:path>
              <a:path w="4373880" h="3940809">
                <a:moveTo>
                  <a:pt x="1051055" y="935628"/>
                </a:moveTo>
                <a:lnTo>
                  <a:pt x="231745" y="935628"/>
                </a:lnTo>
                <a:lnTo>
                  <a:pt x="280105" y="931818"/>
                </a:lnTo>
                <a:lnTo>
                  <a:pt x="306760" y="928008"/>
                </a:lnTo>
                <a:lnTo>
                  <a:pt x="326337" y="925468"/>
                </a:lnTo>
                <a:lnTo>
                  <a:pt x="336406" y="922928"/>
                </a:lnTo>
                <a:lnTo>
                  <a:pt x="340893" y="921658"/>
                </a:lnTo>
                <a:lnTo>
                  <a:pt x="340893" y="920388"/>
                </a:lnTo>
                <a:lnTo>
                  <a:pt x="347410" y="920388"/>
                </a:lnTo>
                <a:lnTo>
                  <a:pt x="355656" y="917848"/>
                </a:lnTo>
                <a:lnTo>
                  <a:pt x="366987" y="916578"/>
                </a:lnTo>
                <a:lnTo>
                  <a:pt x="381261" y="912768"/>
                </a:lnTo>
                <a:lnTo>
                  <a:pt x="367804" y="902608"/>
                </a:lnTo>
                <a:lnTo>
                  <a:pt x="361076" y="900068"/>
                </a:lnTo>
                <a:lnTo>
                  <a:pt x="1013221" y="900068"/>
                </a:lnTo>
                <a:lnTo>
                  <a:pt x="1028856" y="916578"/>
                </a:lnTo>
                <a:lnTo>
                  <a:pt x="1051055" y="935628"/>
                </a:lnTo>
                <a:close/>
              </a:path>
              <a:path w="4373880" h="3940809">
                <a:moveTo>
                  <a:pt x="593205" y="1189628"/>
                </a:moveTo>
                <a:lnTo>
                  <a:pt x="524504" y="1189628"/>
                </a:lnTo>
                <a:lnTo>
                  <a:pt x="424037" y="1184548"/>
                </a:lnTo>
                <a:lnTo>
                  <a:pt x="318338" y="1176928"/>
                </a:lnTo>
                <a:lnTo>
                  <a:pt x="207827" y="1164228"/>
                </a:lnTo>
                <a:lnTo>
                  <a:pt x="191286" y="1159148"/>
                </a:lnTo>
                <a:lnTo>
                  <a:pt x="177549" y="1155338"/>
                </a:lnTo>
                <a:lnTo>
                  <a:pt x="166616" y="1152798"/>
                </a:lnTo>
                <a:lnTo>
                  <a:pt x="158486" y="1150258"/>
                </a:lnTo>
                <a:lnTo>
                  <a:pt x="151992" y="1148988"/>
                </a:lnTo>
                <a:lnTo>
                  <a:pt x="139563" y="1143908"/>
                </a:lnTo>
                <a:lnTo>
                  <a:pt x="133069" y="1141368"/>
                </a:lnTo>
                <a:lnTo>
                  <a:pt x="118117" y="1138828"/>
                </a:lnTo>
                <a:lnTo>
                  <a:pt x="110642" y="1133748"/>
                </a:lnTo>
                <a:lnTo>
                  <a:pt x="81790" y="1122318"/>
                </a:lnTo>
                <a:lnTo>
                  <a:pt x="53639" y="1108348"/>
                </a:lnTo>
                <a:lnTo>
                  <a:pt x="26329" y="1093108"/>
                </a:lnTo>
                <a:lnTo>
                  <a:pt x="0" y="1076598"/>
                </a:lnTo>
                <a:lnTo>
                  <a:pt x="1494" y="1076598"/>
                </a:lnTo>
                <a:lnTo>
                  <a:pt x="12124" y="1067708"/>
                </a:lnTo>
                <a:lnTo>
                  <a:pt x="21492" y="1057548"/>
                </a:lnTo>
                <a:lnTo>
                  <a:pt x="29459" y="1047388"/>
                </a:lnTo>
                <a:lnTo>
                  <a:pt x="35884" y="1035958"/>
                </a:lnTo>
                <a:lnTo>
                  <a:pt x="37378" y="1034688"/>
                </a:lnTo>
                <a:lnTo>
                  <a:pt x="37378" y="1032148"/>
                </a:lnTo>
                <a:lnTo>
                  <a:pt x="38873" y="1029608"/>
                </a:lnTo>
                <a:lnTo>
                  <a:pt x="41092" y="1019448"/>
                </a:lnTo>
                <a:lnTo>
                  <a:pt x="43172" y="1008018"/>
                </a:lnTo>
                <a:lnTo>
                  <a:pt x="44971" y="995318"/>
                </a:lnTo>
                <a:lnTo>
                  <a:pt x="46349" y="981348"/>
                </a:lnTo>
                <a:lnTo>
                  <a:pt x="53124" y="986428"/>
                </a:lnTo>
                <a:lnTo>
                  <a:pt x="60179" y="990238"/>
                </a:lnTo>
                <a:lnTo>
                  <a:pt x="67795" y="995318"/>
                </a:lnTo>
                <a:lnTo>
                  <a:pt x="76252" y="999128"/>
                </a:lnTo>
                <a:lnTo>
                  <a:pt x="85223" y="1004208"/>
                </a:lnTo>
                <a:lnTo>
                  <a:pt x="94194" y="1008018"/>
                </a:lnTo>
                <a:lnTo>
                  <a:pt x="103165" y="1013098"/>
                </a:lnTo>
                <a:lnTo>
                  <a:pt x="112136" y="1015638"/>
                </a:lnTo>
                <a:lnTo>
                  <a:pt x="119098" y="1020718"/>
                </a:lnTo>
                <a:lnTo>
                  <a:pt x="126341" y="1023258"/>
                </a:lnTo>
                <a:lnTo>
                  <a:pt x="133583" y="1027068"/>
                </a:lnTo>
                <a:lnTo>
                  <a:pt x="140545" y="1029608"/>
                </a:lnTo>
                <a:lnTo>
                  <a:pt x="158112" y="1034688"/>
                </a:lnTo>
                <a:lnTo>
                  <a:pt x="166195" y="1035958"/>
                </a:lnTo>
                <a:lnTo>
                  <a:pt x="173437" y="1038498"/>
                </a:lnTo>
                <a:lnTo>
                  <a:pt x="174932" y="1038498"/>
                </a:lnTo>
                <a:lnTo>
                  <a:pt x="174932" y="1039768"/>
                </a:lnTo>
                <a:lnTo>
                  <a:pt x="182548" y="1039768"/>
                </a:lnTo>
                <a:lnTo>
                  <a:pt x="189510" y="1041038"/>
                </a:lnTo>
                <a:lnTo>
                  <a:pt x="1044102" y="1041038"/>
                </a:lnTo>
                <a:lnTo>
                  <a:pt x="943979" y="1183278"/>
                </a:lnTo>
                <a:lnTo>
                  <a:pt x="704221" y="1183278"/>
                </a:lnTo>
                <a:lnTo>
                  <a:pt x="687400" y="1184548"/>
                </a:lnTo>
                <a:lnTo>
                  <a:pt x="653759" y="1185818"/>
                </a:lnTo>
                <a:lnTo>
                  <a:pt x="636938" y="1187088"/>
                </a:lnTo>
                <a:lnTo>
                  <a:pt x="622360" y="1188358"/>
                </a:lnTo>
                <a:lnTo>
                  <a:pt x="607783" y="1188358"/>
                </a:lnTo>
                <a:lnTo>
                  <a:pt x="593205" y="1189628"/>
                </a:lnTo>
                <a:close/>
              </a:path>
              <a:path w="4373880" h="3940809">
                <a:moveTo>
                  <a:pt x="1044102" y="1041038"/>
                </a:moveTo>
                <a:lnTo>
                  <a:pt x="245834" y="1041038"/>
                </a:lnTo>
                <a:lnTo>
                  <a:pt x="276111" y="1038498"/>
                </a:lnTo>
                <a:lnTo>
                  <a:pt x="296973" y="1035958"/>
                </a:lnTo>
                <a:lnTo>
                  <a:pt x="322601" y="1032148"/>
                </a:lnTo>
                <a:lnTo>
                  <a:pt x="352855" y="1028338"/>
                </a:lnTo>
                <a:lnTo>
                  <a:pt x="339959" y="1020718"/>
                </a:lnTo>
                <a:lnTo>
                  <a:pt x="323698" y="1015638"/>
                </a:lnTo>
                <a:lnTo>
                  <a:pt x="304074" y="1014368"/>
                </a:lnTo>
                <a:lnTo>
                  <a:pt x="1062875" y="1014368"/>
                </a:lnTo>
                <a:lnTo>
                  <a:pt x="1044102" y="1041038"/>
                </a:lnTo>
                <a:close/>
              </a:path>
              <a:path w="4373880" h="3940809">
                <a:moveTo>
                  <a:pt x="840280" y="1330598"/>
                </a:moveTo>
                <a:lnTo>
                  <a:pt x="704221" y="1183278"/>
                </a:lnTo>
                <a:lnTo>
                  <a:pt x="943979" y="1183278"/>
                </a:lnTo>
                <a:lnTo>
                  <a:pt x="840280" y="1330598"/>
                </a:lnTo>
                <a:close/>
              </a:path>
              <a:path w="4373880" h="3940809">
                <a:moveTo>
                  <a:pt x="3815543" y="3531975"/>
                </a:moveTo>
                <a:lnTo>
                  <a:pt x="3791738" y="3531975"/>
                </a:lnTo>
                <a:lnTo>
                  <a:pt x="3796200" y="3527512"/>
                </a:lnTo>
                <a:lnTo>
                  <a:pt x="3800685" y="3521531"/>
                </a:lnTo>
                <a:lnTo>
                  <a:pt x="3838252" y="3472559"/>
                </a:lnTo>
                <a:lnTo>
                  <a:pt x="3848531" y="3436297"/>
                </a:lnTo>
                <a:lnTo>
                  <a:pt x="3848298" y="3423189"/>
                </a:lnTo>
                <a:lnTo>
                  <a:pt x="3845542" y="3408820"/>
                </a:lnTo>
                <a:lnTo>
                  <a:pt x="3840542" y="3393610"/>
                </a:lnTo>
                <a:lnTo>
                  <a:pt x="3833579" y="3377981"/>
                </a:lnTo>
                <a:lnTo>
                  <a:pt x="4150552" y="3298728"/>
                </a:lnTo>
                <a:lnTo>
                  <a:pt x="4279397" y="3530503"/>
                </a:lnTo>
                <a:lnTo>
                  <a:pt x="3903851" y="3530503"/>
                </a:lnTo>
                <a:lnTo>
                  <a:pt x="3871612" y="3531367"/>
                </a:lnTo>
                <a:lnTo>
                  <a:pt x="3815543" y="3531975"/>
                </a:lnTo>
                <a:close/>
              </a:path>
              <a:path w="4373880" h="3940809">
                <a:moveTo>
                  <a:pt x="3702005" y="3781721"/>
                </a:moveTo>
                <a:lnTo>
                  <a:pt x="3700510" y="3781721"/>
                </a:lnTo>
                <a:lnTo>
                  <a:pt x="3701625" y="3775741"/>
                </a:lnTo>
                <a:lnTo>
                  <a:pt x="3702565" y="3769571"/>
                </a:lnTo>
                <a:lnTo>
                  <a:pt x="3703144" y="3763966"/>
                </a:lnTo>
                <a:lnTo>
                  <a:pt x="3703243" y="3763006"/>
                </a:lnTo>
                <a:lnTo>
                  <a:pt x="3703439" y="3757890"/>
                </a:lnTo>
                <a:lnTo>
                  <a:pt x="3703500" y="3748824"/>
                </a:lnTo>
                <a:lnTo>
                  <a:pt x="3702728" y="3733381"/>
                </a:lnTo>
                <a:lnTo>
                  <a:pt x="3702658" y="3731977"/>
                </a:lnTo>
                <a:lnTo>
                  <a:pt x="3690043" y="3693496"/>
                </a:lnTo>
                <a:lnTo>
                  <a:pt x="3664626" y="3668075"/>
                </a:lnTo>
                <a:lnTo>
                  <a:pt x="3704154" y="3645364"/>
                </a:lnTo>
                <a:lnTo>
                  <a:pt x="3739757" y="3624336"/>
                </a:lnTo>
                <a:lnTo>
                  <a:pt x="3771436" y="3604990"/>
                </a:lnTo>
                <a:lnTo>
                  <a:pt x="3799190" y="3587326"/>
                </a:lnTo>
                <a:lnTo>
                  <a:pt x="3816595" y="3575293"/>
                </a:lnTo>
                <a:lnTo>
                  <a:pt x="3839746" y="3561718"/>
                </a:lnTo>
                <a:lnTo>
                  <a:pt x="3868785" y="3546741"/>
                </a:lnTo>
                <a:lnTo>
                  <a:pt x="3903851" y="3530503"/>
                </a:lnTo>
                <a:lnTo>
                  <a:pt x="4279397" y="3530503"/>
                </a:lnTo>
                <a:lnTo>
                  <a:pt x="4373331" y="3699479"/>
                </a:lnTo>
                <a:lnTo>
                  <a:pt x="4363438" y="3707633"/>
                </a:lnTo>
                <a:lnTo>
                  <a:pt x="3923662" y="3707633"/>
                </a:lnTo>
                <a:lnTo>
                  <a:pt x="3906842" y="3709759"/>
                </a:lnTo>
                <a:lnTo>
                  <a:pt x="3874322" y="3719455"/>
                </a:lnTo>
                <a:lnTo>
                  <a:pt x="3826104" y="3736862"/>
                </a:lnTo>
                <a:lnTo>
                  <a:pt x="3803046" y="3744432"/>
                </a:lnTo>
                <a:lnTo>
                  <a:pt x="3782932" y="3751442"/>
                </a:lnTo>
                <a:lnTo>
                  <a:pt x="3765340" y="3757890"/>
                </a:lnTo>
                <a:lnTo>
                  <a:pt x="3749851" y="3763778"/>
                </a:lnTo>
                <a:lnTo>
                  <a:pt x="3740553" y="3767750"/>
                </a:lnTo>
                <a:lnTo>
                  <a:pt x="3732656" y="3770881"/>
                </a:lnTo>
                <a:lnTo>
                  <a:pt x="3719948" y="3775741"/>
                </a:lnTo>
                <a:lnTo>
                  <a:pt x="3712472" y="3778731"/>
                </a:lnTo>
                <a:lnTo>
                  <a:pt x="3707986" y="3780226"/>
                </a:lnTo>
                <a:lnTo>
                  <a:pt x="3704996" y="3780226"/>
                </a:lnTo>
                <a:lnTo>
                  <a:pt x="3702005" y="3781721"/>
                </a:lnTo>
                <a:close/>
              </a:path>
              <a:path w="4373880" h="3940809">
                <a:moveTo>
                  <a:pt x="3787230" y="3857985"/>
                </a:moveTo>
                <a:lnTo>
                  <a:pt x="3788352" y="3846746"/>
                </a:lnTo>
                <a:lnTo>
                  <a:pt x="3787272" y="3835788"/>
                </a:lnTo>
                <a:lnTo>
                  <a:pt x="3787230" y="3835368"/>
                </a:lnTo>
                <a:lnTo>
                  <a:pt x="3767045" y="3801349"/>
                </a:lnTo>
                <a:lnTo>
                  <a:pt x="3751346" y="3792190"/>
                </a:lnTo>
                <a:lnTo>
                  <a:pt x="3748356" y="3789199"/>
                </a:lnTo>
                <a:lnTo>
                  <a:pt x="3745365" y="3787704"/>
                </a:lnTo>
                <a:lnTo>
                  <a:pt x="3743870" y="3787704"/>
                </a:lnTo>
                <a:lnTo>
                  <a:pt x="3746859" y="3786208"/>
                </a:lnTo>
                <a:lnTo>
                  <a:pt x="3748356" y="3786208"/>
                </a:lnTo>
                <a:lnTo>
                  <a:pt x="3751346" y="3784713"/>
                </a:lnTo>
                <a:lnTo>
                  <a:pt x="3752841" y="3783218"/>
                </a:lnTo>
                <a:lnTo>
                  <a:pt x="3754335" y="3783218"/>
                </a:lnTo>
                <a:lnTo>
                  <a:pt x="3794424" y="3768662"/>
                </a:lnTo>
                <a:lnTo>
                  <a:pt x="3836195" y="3752003"/>
                </a:lnTo>
                <a:lnTo>
                  <a:pt x="3879649" y="3733381"/>
                </a:lnTo>
                <a:lnTo>
                  <a:pt x="3924784" y="3712937"/>
                </a:lnTo>
                <a:lnTo>
                  <a:pt x="3923662" y="3707633"/>
                </a:lnTo>
                <a:lnTo>
                  <a:pt x="4363438" y="3707633"/>
                </a:lnTo>
                <a:lnTo>
                  <a:pt x="4332779" y="3732900"/>
                </a:lnTo>
                <a:lnTo>
                  <a:pt x="4291860" y="3763966"/>
                </a:lnTo>
                <a:lnTo>
                  <a:pt x="4250575" y="3792705"/>
                </a:lnTo>
                <a:lnTo>
                  <a:pt x="4228048" y="3807003"/>
                </a:lnTo>
                <a:lnTo>
                  <a:pt x="4023815" y="3807003"/>
                </a:lnTo>
                <a:lnTo>
                  <a:pt x="4002345" y="3808639"/>
                </a:lnTo>
                <a:lnTo>
                  <a:pt x="3969382" y="3814761"/>
                </a:lnTo>
                <a:lnTo>
                  <a:pt x="3924784" y="3825088"/>
                </a:lnTo>
                <a:lnTo>
                  <a:pt x="3829117" y="3848218"/>
                </a:lnTo>
                <a:lnTo>
                  <a:pt x="3812250" y="3852518"/>
                </a:lnTo>
                <a:lnTo>
                  <a:pt x="3795944" y="3855975"/>
                </a:lnTo>
                <a:lnTo>
                  <a:pt x="3787230" y="3857985"/>
                </a:lnTo>
                <a:close/>
              </a:path>
              <a:path w="4373880" h="3940809">
                <a:moveTo>
                  <a:pt x="3906843" y="3940229"/>
                </a:moveTo>
                <a:lnTo>
                  <a:pt x="3891891" y="3901350"/>
                </a:lnTo>
                <a:lnTo>
                  <a:pt x="3854512" y="3872939"/>
                </a:lnTo>
                <a:lnTo>
                  <a:pt x="3848533" y="3869948"/>
                </a:lnTo>
                <a:lnTo>
                  <a:pt x="3844047" y="3869948"/>
                </a:lnTo>
                <a:lnTo>
                  <a:pt x="3845541" y="3868452"/>
                </a:lnTo>
                <a:lnTo>
                  <a:pt x="3848533" y="3866957"/>
                </a:lnTo>
                <a:lnTo>
                  <a:pt x="3851522" y="3866957"/>
                </a:lnTo>
                <a:lnTo>
                  <a:pt x="3896634" y="3854924"/>
                </a:lnTo>
                <a:lnTo>
                  <a:pt x="3942166" y="3841349"/>
                </a:lnTo>
                <a:lnTo>
                  <a:pt x="3987979" y="3826373"/>
                </a:lnTo>
                <a:lnTo>
                  <a:pt x="4033931" y="3810134"/>
                </a:lnTo>
                <a:lnTo>
                  <a:pt x="4023815" y="3807003"/>
                </a:lnTo>
                <a:lnTo>
                  <a:pt x="4228048" y="3807003"/>
                </a:lnTo>
                <a:lnTo>
                  <a:pt x="4166907" y="3843302"/>
                </a:lnTo>
                <a:lnTo>
                  <a:pt x="4124524" y="3865214"/>
                </a:lnTo>
                <a:lnTo>
                  <a:pt x="4081775" y="3884902"/>
                </a:lnTo>
                <a:lnTo>
                  <a:pt x="4043065" y="3900603"/>
                </a:lnTo>
                <a:lnTo>
                  <a:pt x="4005335" y="3914061"/>
                </a:lnTo>
                <a:lnTo>
                  <a:pt x="3968447" y="3925276"/>
                </a:lnTo>
                <a:lnTo>
                  <a:pt x="3932260" y="3934248"/>
                </a:lnTo>
                <a:lnTo>
                  <a:pt x="3925555" y="3936234"/>
                </a:lnTo>
                <a:lnTo>
                  <a:pt x="3918990" y="3937799"/>
                </a:lnTo>
                <a:lnTo>
                  <a:pt x="3906843" y="3940229"/>
                </a:lnTo>
                <a:close/>
              </a:path>
              <a:path w="4373880" h="3940809">
                <a:moveTo>
                  <a:pt x="3639209" y="683372"/>
                </a:moveTo>
                <a:lnTo>
                  <a:pt x="3612484" y="618324"/>
                </a:lnTo>
                <a:lnTo>
                  <a:pt x="3591364" y="557763"/>
                </a:lnTo>
                <a:lnTo>
                  <a:pt x="3571741" y="490426"/>
                </a:lnTo>
                <a:lnTo>
                  <a:pt x="3559967" y="431781"/>
                </a:lnTo>
                <a:lnTo>
                  <a:pt x="3556042" y="381547"/>
                </a:lnTo>
                <a:lnTo>
                  <a:pt x="3559966" y="339443"/>
                </a:lnTo>
                <a:lnTo>
                  <a:pt x="3604518" y="332130"/>
                </a:lnTo>
                <a:lnTo>
                  <a:pt x="3650610" y="321312"/>
                </a:lnTo>
                <a:lnTo>
                  <a:pt x="3698105" y="306849"/>
                </a:lnTo>
                <a:lnTo>
                  <a:pt x="3746861" y="288601"/>
                </a:lnTo>
                <a:lnTo>
                  <a:pt x="3783665" y="272859"/>
                </a:lnTo>
                <a:lnTo>
                  <a:pt x="3823607" y="253846"/>
                </a:lnTo>
                <a:lnTo>
                  <a:pt x="3866713" y="231591"/>
                </a:lnTo>
                <a:lnTo>
                  <a:pt x="3913011" y="206117"/>
                </a:lnTo>
                <a:lnTo>
                  <a:pt x="3962525" y="177453"/>
                </a:lnTo>
                <a:lnTo>
                  <a:pt x="4015283" y="145624"/>
                </a:lnTo>
                <a:lnTo>
                  <a:pt x="4071310" y="110655"/>
                </a:lnTo>
                <a:lnTo>
                  <a:pt x="4118104" y="80958"/>
                </a:lnTo>
                <a:lnTo>
                  <a:pt x="4161955" y="52524"/>
                </a:lnTo>
                <a:lnTo>
                  <a:pt x="4202721" y="25491"/>
                </a:lnTo>
                <a:lnTo>
                  <a:pt x="4240264" y="0"/>
                </a:lnTo>
                <a:lnTo>
                  <a:pt x="4250963" y="32243"/>
                </a:lnTo>
                <a:lnTo>
                  <a:pt x="4263065" y="63926"/>
                </a:lnTo>
                <a:lnTo>
                  <a:pt x="4276848" y="95047"/>
                </a:lnTo>
                <a:lnTo>
                  <a:pt x="4292592" y="125609"/>
                </a:lnTo>
                <a:lnTo>
                  <a:pt x="4266679" y="167666"/>
                </a:lnTo>
                <a:lnTo>
                  <a:pt x="4239037" y="208607"/>
                </a:lnTo>
                <a:lnTo>
                  <a:pt x="4209682" y="248437"/>
                </a:lnTo>
                <a:lnTo>
                  <a:pt x="4178629" y="287161"/>
                </a:lnTo>
                <a:lnTo>
                  <a:pt x="4145893" y="324784"/>
                </a:lnTo>
                <a:lnTo>
                  <a:pt x="4111492" y="361312"/>
                </a:lnTo>
                <a:lnTo>
                  <a:pt x="4075439" y="396750"/>
                </a:lnTo>
                <a:lnTo>
                  <a:pt x="4037752" y="431102"/>
                </a:lnTo>
                <a:lnTo>
                  <a:pt x="3998444" y="464374"/>
                </a:lnTo>
                <a:lnTo>
                  <a:pt x="3957532" y="496572"/>
                </a:lnTo>
                <a:lnTo>
                  <a:pt x="3915032" y="527699"/>
                </a:lnTo>
                <a:lnTo>
                  <a:pt x="3870958" y="557763"/>
                </a:lnTo>
                <a:lnTo>
                  <a:pt x="3827335" y="585038"/>
                </a:lnTo>
                <a:lnTo>
                  <a:pt x="3782492" y="611237"/>
                </a:lnTo>
                <a:lnTo>
                  <a:pt x="3736286" y="636359"/>
                </a:lnTo>
                <a:lnTo>
                  <a:pt x="3688573" y="660404"/>
                </a:lnTo>
                <a:lnTo>
                  <a:pt x="3639209" y="683372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7571" y="4769378"/>
            <a:ext cx="273239" cy="15402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8736" y="4278906"/>
            <a:ext cx="4974792" cy="522024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362" y="7822868"/>
            <a:ext cx="320432" cy="23775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3228417" y="6076307"/>
            <a:ext cx="2616835" cy="2597785"/>
          </a:xfrm>
          <a:custGeom>
            <a:avLst/>
            <a:gdLst/>
            <a:ahLst/>
            <a:cxnLst/>
            <a:rect l="l" t="t" r="r" b="b"/>
            <a:pathLst>
              <a:path w="2616834" h="2597784">
                <a:moveTo>
                  <a:pt x="638400" y="1760017"/>
                </a:moveTo>
                <a:lnTo>
                  <a:pt x="0" y="1220162"/>
                </a:lnTo>
                <a:lnTo>
                  <a:pt x="1027142" y="0"/>
                </a:lnTo>
                <a:lnTo>
                  <a:pt x="1669013" y="556267"/>
                </a:lnTo>
                <a:lnTo>
                  <a:pt x="838750" y="556267"/>
                </a:lnTo>
                <a:lnTo>
                  <a:pt x="816930" y="558464"/>
                </a:lnTo>
                <a:lnTo>
                  <a:pt x="777776" y="575193"/>
                </a:lnTo>
                <a:lnTo>
                  <a:pt x="746402" y="605731"/>
                </a:lnTo>
                <a:lnTo>
                  <a:pt x="730095" y="644470"/>
                </a:lnTo>
                <a:lnTo>
                  <a:pt x="728110" y="666923"/>
                </a:lnTo>
                <a:lnTo>
                  <a:pt x="730040" y="688769"/>
                </a:lnTo>
                <a:lnTo>
                  <a:pt x="730095" y="689400"/>
                </a:lnTo>
                <a:lnTo>
                  <a:pt x="736146" y="709914"/>
                </a:lnTo>
                <a:lnTo>
                  <a:pt x="746287" y="728536"/>
                </a:lnTo>
                <a:lnTo>
                  <a:pt x="746402" y="728746"/>
                </a:lnTo>
                <a:lnTo>
                  <a:pt x="778407" y="759050"/>
                </a:lnTo>
                <a:lnTo>
                  <a:pt x="817140" y="774143"/>
                </a:lnTo>
                <a:lnTo>
                  <a:pt x="838750" y="776083"/>
                </a:lnTo>
                <a:lnTo>
                  <a:pt x="1743599" y="776083"/>
                </a:lnTo>
                <a:lnTo>
                  <a:pt x="1698039" y="816457"/>
                </a:lnTo>
                <a:lnTo>
                  <a:pt x="618964" y="816457"/>
                </a:lnTo>
                <a:lnTo>
                  <a:pt x="597145" y="818653"/>
                </a:lnTo>
                <a:lnTo>
                  <a:pt x="557991" y="835383"/>
                </a:lnTo>
                <a:lnTo>
                  <a:pt x="526616" y="866131"/>
                </a:lnTo>
                <a:lnTo>
                  <a:pt x="510310" y="905290"/>
                </a:lnTo>
                <a:lnTo>
                  <a:pt x="508324" y="927113"/>
                </a:lnTo>
                <a:lnTo>
                  <a:pt x="510310" y="948935"/>
                </a:lnTo>
                <a:lnTo>
                  <a:pt x="526616" y="988095"/>
                </a:lnTo>
                <a:lnTo>
                  <a:pt x="557990" y="1018609"/>
                </a:lnTo>
                <a:lnTo>
                  <a:pt x="597144" y="1034310"/>
                </a:lnTo>
                <a:lnTo>
                  <a:pt x="618964" y="1036273"/>
                </a:lnTo>
                <a:lnTo>
                  <a:pt x="1449991" y="1036273"/>
                </a:lnTo>
                <a:lnTo>
                  <a:pt x="1402744" y="1078142"/>
                </a:lnTo>
                <a:lnTo>
                  <a:pt x="396182" y="1078142"/>
                </a:lnTo>
                <a:lnTo>
                  <a:pt x="374572" y="1080338"/>
                </a:lnTo>
                <a:lnTo>
                  <a:pt x="335839" y="1097068"/>
                </a:lnTo>
                <a:lnTo>
                  <a:pt x="303833" y="1127816"/>
                </a:lnTo>
                <a:lnTo>
                  <a:pt x="287527" y="1166975"/>
                </a:lnTo>
                <a:lnTo>
                  <a:pt x="285541" y="1188798"/>
                </a:lnTo>
                <a:lnTo>
                  <a:pt x="287527" y="1210410"/>
                </a:lnTo>
                <a:lnTo>
                  <a:pt x="303834" y="1249149"/>
                </a:lnTo>
                <a:lnTo>
                  <a:pt x="335839" y="1281159"/>
                </a:lnTo>
                <a:lnTo>
                  <a:pt x="374572" y="1297468"/>
                </a:lnTo>
                <a:lnTo>
                  <a:pt x="396182" y="1299454"/>
                </a:lnTo>
                <a:lnTo>
                  <a:pt x="1153008" y="1299454"/>
                </a:lnTo>
                <a:lnTo>
                  <a:pt x="1124325" y="1324872"/>
                </a:lnTo>
                <a:lnTo>
                  <a:pt x="1151239" y="1374218"/>
                </a:lnTo>
                <a:lnTo>
                  <a:pt x="615973" y="1508799"/>
                </a:lnTo>
                <a:lnTo>
                  <a:pt x="610319" y="1515832"/>
                </a:lnTo>
                <a:lnTo>
                  <a:pt x="606627" y="1523565"/>
                </a:lnTo>
                <a:lnTo>
                  <a:pt x="604618" y="1532140"/>
                </a:lnTo>
                <a:lnTo>
                  <a:pt x="604011" y="1541697"/>
                </a:lnTo>
                <a:lnTo>
                  <a:pt x="605693" y="1550388"/>
                </a:lnTo>
                <a:lnTo>
                  <a:pt x="629032" y="1582374"/>
                </a:lnTo>
                <a:lnTo>
                  <a:pt x="684750" y="1601510"/>
                </a:lnTo>
                <a:lnTo>
                  <a:pt x="733343" y="1606931"/>
                </a:lnTo>
                <a:lnTo>
                  <a:pt x="781935" y="1608987"/>
                </a:lnTo>
                <a:lnTo>
                  <a:pt x="904358" y="1608987"/>
                </a:lnTo>
                <a:lnTo>
                  <a:pt x="873093" y="1623730"/>
                </a:lnTo>
                <a:lnTo>
                  <a:pt x="843985" y="1638707"/>
                </a:lnTo>
                <a:lnTo>
                  <a:pt x="820483" y="1652282"/>
                </a:lnTo>
                <a:lnTo>
                  <a:pt x="802868" y="1664315"/>
                </a:lnTo>
                <a:lnTo>
                  <a:pt x="775113" y="1682820"/>
                </a:lnTo>
                <a:lnTo>
                  <a:pt x="743435" y="1702446"/>
                </a:lnTo>
                <a:lnTo>
                  <a:pt x="707831" y="1723194"/>
                </a:lnTo>
                <a:lnTo>
                  <a:pt x="668303" y="1745064"/>
                </a:lnTo>
                <a:lnTo>
                  <a:pt x="665312" y="1746560"/>
                </a:lnTo>
                <a:lnTo>
                  <a:pt x="663817" y="1748055"/>
                </a:lnTo>
                <a:lnTo>
                  <a:pt x="662322" y="1748055"/>
                </a:lnTo>
                <a:lnTo>
                  <a:pt x="655851" y="1751396"/>
                </a:lnTo>
                <a:lnTo>
                  <a:pt x="649801" y="1754596"/>
                </a:lnTo>
                <a:lnTo>
                  <a:pt x="644031" y="1757517"/>
                </a:lnTo>
                <a:lnTo>
                  <a:pt x="638400" y="1760017"/>
                </a:lnTo>
                <a:close/>
              </a:path>
              <a:path w="2616834" h="2597784">
                <a:moveTo>
                  <a:pt x="1743599" y="776083"/>
                </a:moveTo>
                <a:lnTo>
                  <a:pt x="838750" y="776083"/>
                </a:lnTo>
                <a:lnTo>
                  <a:pt x="861225" y="774354"/>
                </a:lnTo>
                <a:lnTo>
                  <a:pt x="881737" y="768980"/>
                </a:lnTo>
                <a:lnTo>
                  <a:pt x="917994" y="746176"/>
                </a:lnTo>
                <a:lnTo>
                  <a:pt x="942851" y="709353"/>
                </a:lnTo>
                <a:lnTo>
                  <a:pt x="950887" y="666923"/>
                </a:lnTo>
                <a:lnTo>
                  <a:pt x="948901" y="644470"/>
                </a:lnTo>
                <a:lnTo>
                  <a:pt x="932595" y="605731"/>
                </a:lnTo>
                <a:lnTo>
                  <a:pt x="900356" y="574562"/>
                </a:lnTo>
                <a:lnTo>
                  <a:pt x="860594" y="558253"/>
                </a:lnTo>
                <a:lnTo>
                  <a:pt x="838750" y="556267"/>
                </a:lnTo>
                <a:lnTo>
                  <a:pt x="1669013" y="556267"/>
                </a:lnTo>
                <a:lnTo>
                  <a:pt x="1732856" y="611595"/>
                </a:lnTo>
                <a:lnTo>
                  <a:pt x="1833031" y="696830"/>
                </a:lnTo>
                <a:lnTo>
                  <a:pt x="1743599" y="776083"/>
                </a:lnTo>
                <a:close/>
              </a:path>
              <a:path w="2616834" h="2597784">
                <a:moveTo>
                  <a:pt x="1449991" y="1036273"/>
                </a:moveTo>
                <a:lnTo>
                  <a:pt x="618964" y="1036273"/>
                </a:lnTo>
                <a:lnTo>
                  <a:pt x="640574" y="1034310"/>
                </a:lnTo>
                <a:lnTo>
                  <a:pt x="660642" y="1028422"/>
                </a:lnTo>
                <a:lnTo>
                  <a:pt x="696712" y="1004871"/>
                </a:lnTo>
                <a:lnTo>
                  <a:pt x="721568" y="969356"/>
                </a:lnTo>
                <a:lnTo>
                  <a:pt x="729605" y="927113"/>
                </a:lnTo>
                <a:lnTo>
                  <a:pt x="727674" y="905290"/>
                </a:lnTo>
                <a:lnTo>
                  <a:pt x="727619" y="904659"/>
                </a:lnTo>
                <a:lnTo>
                  <a:pt x="721568" y="884308"/>
                </a:lnTo>
                <a:lnTo>
                  <a:pt x="711430" y="866131"/>
                </a:lnTo>
                <a:lnTo>
                  <a:pt x="711312" y="865920"/>
                </a:lnTo>
                <a:lnTo>
                  <a:pt x="679307" y="834752"/>
                </a:lnTo>
                <a:lnTo>
                  <a:pt x="640574" y="818443"/>
                </a:lnTo>
                <a:lnTo>
                  <a:pt x="618964" y="816457"/>
                </a:lnTo>
                <a:lnTo>
                  <a:pt x="1698039" y="816457"/>
                </a:lnTo>
                <a:lnTo>
                  <a:pt x="1449991" y="1036273"/>
                </a:lnTo>
                <a:close/>
              </a:path>
              <a:path w="2616834" h="2597784">
                <a:moveTo>
                  <a:pt x="1153008" y="1299454"/>
                </a:moveTo>
                <a:lnTo>
                  <a:pt x="396182" y="1299454"/>
                </a:lnTo>
                <a:lnTo>
                  <a:pt x="418001" y="1297257"/>
                </a:lnTo>
                <a:lnTo>
                  <a:pt x="438419" y="1290855"/>
                </a:lnTo>
                <a:lnTo>
                  <a:pt x="473929" y="1266556"/>
                </a:lnTo>
                <a:lnTo>
                  <a:pt x="498786" y="1230480"/>
                </a:lnTo>
                <a:lnTo>
                  <a:pt x="506822" y="1188798"/>
                </a:lnTo>
                <a:lnTo>
                  <a:pt x="504836" y="1166975"/>
                </a:lnTo>
                <a:lnTo>
                  <a:pt x="488530" y="1127816"/>
                </a:lnTo>
                <a:lnTo>
                  <a:pt x="457156" y="1096437"/>
                </a:lnTo>
                <a:lnTo>
                  <a:pt x="418002" y="1080128"/>
                </a:lnTo>
                <a:lnTo>
                  <a:pt x="396182" y="1078142"/>
                </a:lnTo>
                <a:lnTo>
                  <a:pt x="1402744" y="1078142"/>
                </a:lnTo>
                <a:lnTo>
                  <a:pt x="1153008" y="1299454"/>
                </a:lnTo>
                <a:close/>
              </a:path>
              <a:path w="2616834" h="2597784">
                <a:moveTo>
                  <a:pt x="2129175" y="1976844"/>
                </a:moveTo>
                <a:lnTo>
                  <a:pt x="1483167" y="1976844"/>
                </a:lnTo>
                <a:lnTo>
                  <a:pt x="1648400" y="1845756"/>
                </a:lnTo>
                <a:lnTo>
                  <a:pt x="1802436" y="1721272"/>
                </a:lnTo>
                <a:lnTo>
                  <a:pt x="1874897" y="1661327"/>
                </a:lnTo>
                <a:lnTo>
                  <a:pt x="1901530" y="1638920"/>
                </a:lnTo>
                <a:lnTo>
                  <a:pt x="1978067" y="1573098"/>
                </a:lnTo>
                <a:lnTo>
                  <a:pt x="2023065" y="1534693"/>
                </a:lnTo>
                <a:lnTo>
                  <a:pt x="2066726" y="1496959"/>
                </a:lnTo>
                <a:lnTo>
                  <a:pt x="2109038" y="1459906"/>
                </a:lnTo>
                <a:lnTo>
                  <a:pt x="2149996" y="1423540"/>
                </a:lnTo>
                <a:lnTo>
                  <a:pt x="2189593" y="1387868"/>
                </a:lnTo>
                <a:lnTo>
                  <a:pt x="2227821" y="1352898"/>
                </a:lnTo>
                <a:lnTo>
                  <a:pt x="2264674" y="1318635"/>
                </a:lnTo>
                <a:lnTo>
                  <a:pt x="2300146" y="1285087"/>
                </a:lnTo>
                <a:lnTo>
                  <a:pt x="2334229" y="1252260"/>
                </a:lnTo>
                <a:lnTo>
                  <a:pt x="2366917" y="1220162"/>
                </a:lnTo>
                <a:lnTo>
                  <a:pt x="2398203" y="1188798"/>
                </a:lnTo>
                <a:lnTo>
                  <a:pt x="2616496" y="1377211"/>
                </a:lnTo>
                <a:lnTo>
                  <a:pt x="2129175" y="1976844"/>
                </a:lnTo>
                <a:close/>
              </a:path>
              <a:path w="2616834" h="2597784">
                <a:moveTo>
                  <a:pt x="904358" y="1608987"/>
                </a:moveTo>
                <a:lnTo>
                  <a:pt x="795392" y="1608987"/>
                </a:lnTo>
                <a:lnTo>
                  <a:pt x="875079" y="1607726"/>
                </a:lnTo>
                <a:lnTo>
                  <a:pt x="907529" y="1607492"/>
                </a:lnTo>
                <a:lnTo>
                  <a:pt x="904358" y="1608987"/>
                </a:lnTo>
                <a:close/>
              </a:path>
              <a:path w="2616834" h="2597784">
                <a:moveTo>
                  <a:pt x="1625203" y="2597410"/>
                </a:moveTo>
                <a:lnTo>
                  <a:pt x="934441" y="2011236"/>
                </a:lnTo>
                <a:lnTo>
                  <a:pt x="970628" y="2002264"/>
                </a:lnTo>
                <a:lnTo>
                  <a:pt x="1007516" y="1991049"/>
                </a:lnTo>
                <a:lnTo>
                  <a:pt x="1045246" y="1977591"/>
                </a:lnTo>
                <a:lnTo>
                  <a:pt x="1083957" y="1961890"/>
                </a:lnTo>
                <a:lnTo>
                  <a:pt x="1126152" y="1942206"/>
                </a:lnTo>
                <a:lnTo>
                  <a:pt x="1168139" y="1920325"/>
                </a:lnTo>
                <a:lnTo>
                  <a:pt x="1209890" y="1896247"/>
                </a:lnTo>
                <a:lnTo>
                  <a:pt x="1251380" y="1869972"/>
                </a:lnTo>
                <a:lnTo>
                  <a:pt x="1292582" y="1841499"/>
                </a:lnTo>
                <a:lnTo>
                  <a:pt x="1333470" y="1810830"/>
                </a:lnTo>
                <a:lnTo>
                  <a:pt x="1374019" y="1777963"/>
                </a:lnTo>
                <a:lnTo>
                  <a:pt x="1483167" y="1976844"/>
                </a:lnTo>
                <a:lnTo>
                  <a:pt x="2129175" y="1976844"/>
                </a:lnTo>
                <a:lnTo>
                  <a:pt x="2037868" y="2088994"/>
                </a:lnTo>
                <a:lnTo>
                  <a:pt x="2007965" y="2126377"/>
                </a:lnTo>
                <a:lnTo>
                  <a:pt x="1625203" y="2597410"/>
                </a:lnTo>
                <a:close/>
              </a:path>
            </a:pathLst>
          </a:custGeom>
          <a:solidFill>
            <a:srgbClr val="4B80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11675" y="8021748"/>
            <a:ext cx="225766" cy="8222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3105784" y="6076308"/>
            <a:ext cx="1746885" cy="2602230"/>
          </a:xfrm>
          <a:custGeom>
            <a:avLst/>
            <a:gdLst/>
            <a:ahLst/>
            <a:cxnLst/>
            <a:rect l="l" t="t" r="r" b="b"/>
            <a:pathLst>
              <a:path w="1746884" h="2602229">
                <a:moveTo>
                  <a:pt x="1623740" y="2601895"/>
                </a:moveTo>
                <a:lnTo>
                  <a:pt x="1592341" y="2574979"/>
                </a:lnTo>
                <a:lnTo>
                  <a:pt x="1095950" y="2154788"/>
                </a:lnTo>
                <a:lnTo>
                  <a:pt x="1049600" y="2114414"/>
                </a:lnTo>
                <a:lnTo>
                  <a:pt x="946434" y="2027684"/>
                </a:lnTo>
                <a:lnTo>
                  <a:pt x="966898" y="2026258"/>
                </a:lnTo>
                <a:lnTo>
                  <a:pt x="987924" y="2024132"/>
                </a:lnTo>
                <a:lnTo>
                  <a:pt x="1009510" y="2021165"/>
                </a:lnTo>
                <a:lnTo>
                  <a:pt x="1031657" y="2017216"/>
                </a:lnTo>
                <a:lnTo>
                  <a:pt x="1038151" y="2015861"/>
                </a:lnTo>
                <a:lnTo>
                  <a:pt x="1050580" y="2012590"/>
                </a:lnTo>
                <a:lnTo>
                  <a:pt x="1057074" y="2011235"/>
                </a:lnTo>
                <a:lnTo>
                  <a:pt x="1746343" y="2597410"/>
                </a:lnTo>
                <a:lnTo>
                  <a:pt x="1623740" y="2601895"/>
                </a:lnTo>
                <a:close/>
              </a:path>
              <a:path w="1746884" h="2602229">
                <a:moveTo>
                  <a:pt x="678802" y="1801887"/>
                </a:moveTo>
                <a:lnTo>
                  <a:pt x="255671" y="1444500"/>
                </a:lnTo>
                <a:lnTo>
                  <a:pt x="230254" y="1420575"/>
                </a:lnTo>
                <a:lnTo>
                  <a:pt x="0" y="1226180"/>
                </a:lnTo>
                <a:lnTo>
                  <a:pt x="296042" y="873280"/>
                </a:lnTo>
                <a:lnTo>
                  <a:pt x="328934" y="835896"/>
                </a:lnTo>
                <a:lnTo>
                  <a:pt x="403692" y="746176"/>
                </a:lnTo>
                <a:lnTo>
                  <a:pt x="478450" y="657950"/>
                </a:lnTo>
                <a:lnTo>
                  <a:pt x="1027173" y="4485"/>
                </a:lnTo>
                <a:lnTo>
                  <a:pt x="1149775" y="0"/>
                </a:lnTo>
                <a:lnTo>
                  <a:pt x="121109" y="1223191"/>
                </a:lnTo>
                <a:lnTo>
                  <a:pt x="759541" y="1763009"/>
                </a:lnTo>
                <a:lnTo>
                  <a:pt x="694782" y="1794341"/>
                </a:lnTo>
                <a:lnTo>
                  <a:pt x="678802" y="1801887"/>
                </a:lnTo>
                <a:close/>
              </a:path>
              <a:path w="1746884" h="2602229">
                <a:moveTo>
                  <a:pt x="743093" y="1036271"/>
                </a:moveTo>
                <a:lnTo>
                  <a:pt x="700855" y="1028421"/>
                </a:lnTo>
                <a:lnTo>
                  <a:pt x="665345" y="1004869"/>
                </a:lnTo>
                <a:lnTo>
                  <a:pt x="640488" y="969354"/>
                </a:lnTo>
                <a:lnTo>
                  <a:pt x="632452" y="927111"/>
                </a:lnTo>
                <a:lnTo>
                  <a:pt x="634438" y="905288"/>
                </a:lnTo>
                <a:lnTo>
                  <a:pt x="650744" y="866129"/>
                </a:lnTo>
                <a:lnTo>
                  <a:pt x="682118" y="834750"/>
                </a:lnTo>
                <a:lnTo>
                  <a:pt x="721273" y="818441"/>
                </a:lnTo>
                <a:lnTo>
                  <a:pt x="743093" y="816455"/>
                </a:lnTo>
                <a:lnTo>
                  <a:pt x="764702" y="818652"/>
                </a:lnTo>
                <a:lnTo>
                  <a:pt x="803436" y="835381"/>
                </a:lnTo>
                <a:lnTo>
                  <a:pt x="835441" y="866129"/>
                </a:lnTo>
                <a:lnTo>
                  <a:pt x="851747" y="905288"/>
                </a:lnTo>
                <a:lnTo>
                  <a:pt x="853733" y="927111"/>
                </a:lnTo>
                <a:lnTo>
                  <a:pt x="851537" y="948934"/>
                </a:lnTo>
                <a:lnTo>
                  <a:pt x="834811" y="988093"/>
                </a:lnTo>
                <a:lnTo>
                  <a:pt x="803436" y="1018608"/>
                </a:lnTo>
                <a:lnTo>
                  <a:pt x="764703" y="1034308"/>
                </a:lnTo>
                <a:lnTo>
                  <a:pt x="743093" y="1036271"/>
                </a:lnTo>
                <a:close/>
              </a:path>
            </a:pathLst>
          </a:custGeom>
          <a:solidFill>
            <a:srgbClr val="98B9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33926" y="7529781"/>
            <a:ext cx="248195" cy="15551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3513961" y="6632575"/>
            <a:ext cx="667385" cy="743585"/>
          </a:xfrm>
          <a:custGeom>
            <a:avLst/>
            <a:gdLst/>
            <a:ahLst/>
            <a:cxnLst/>
            <a:rect l="l" t="t" r="r" b="b"/>
            <a:pathLst>
              <a:path w="667384" h="743584">
                <a:moveTo>
                  <a:pt x="110640" y="743186"/>
                </a:moveTo>
                <a:lnTo>
                  <a:pt x="68963" y="734588"/>
                </a:lnTo>
                <a:lnTo>
                  <a:pt x="32892" y="710288"/>
                </a:lnTo>
                <a:lnTo>
                  <a:pt x="8036" y="674213"/>
                </a:lnTo>
                <a:lnTo>
                  <a:pt x="0" y="632530"/>
                </a:lnTo>
                <a:lnTo>
                  <a:pt x="2195" y="610707"/>
                </a:lnTo>
                <a:lnTo>
                  <a:pt x="18922" y="571548"/>
                </a:lnTo>
                <a:lnTo>
                  <a:pt x="49666" y="540169"/>
                </a:lnTo>
                <a:lnTo>
                  <a:pt x="88820" y="523860"/>
                </a:lnTo>
                <a:lnTo>
                  <a:pt x="110640" y="521874"/>
                </a:lnTo>
                <a:lnTo>
                  <a:pt x="132460" y="524071"/>
                </a:lnTo>
                <a:lnTo>
                  <a:pt x="171614" y="540800"/>
                </a:lnTo>
                <a:lnTo>
                  <a:pt x="202988" y="571548"/>
                </a:lnTo>
                <a:lnTo>
                  <a:pt x="219295" y="610707"/>
                </a:lnTo>
                <a:lnTo>
                  <a:pt x="221280" y="632530"/>
                </a:lnTo>
                <a:lnTo>
                  <a:pt x="219295" y="654142"/>
                </a:lnTo>
                <a:lnTo>
                  <a:pt x="202988" y="692881"/>
                </a:lnTo>
                <a:lnTo>
                  <a:pt x="171614" y="724891"/>
                </a:lnTo>
                <a:lnTo>
                  <a:pt x="132460" y="741200"/>
                </a:lnTo>
                <a:lnTo>
                  <a:pt x="110640" y="743186"/>
                </a:lnTo>
                <a:close/>
              </a:path>
              <a:path w="667384" h="743584">
                <a:moveTo>
                  <a:pt x="554701" y="219815"/>
                </a:moveTo>
                <a:lnTo>
                  <a:pt x="512464" y="212712"/>
                </a:lnTo>
                <a:lnTo>
                  <a:pt x="476954" y="189908"/>
                </a:lnTo>
                <a:lnTo>
                  <a:pt x="452097" y="153085"/>
                </a:lnTo>
                <a:lnTo>
                  <a:pt x="444061" y="110655"/>
                </a:lnTo>
                <a:lnTo>
                  <a:pt x="446047" y="88833"/>
                </a:lnTo>
                <a:lnTo>
                  <a:pt x="462353" y="49673"/>
                </a:lnTo>
                <a:lnTo>
                  <a:pt x="494358" y="18294"/>
                </a:lnTo>
                <a:lnTo>
                  <a:pt x="533092" y="1986"/>
                </a:lnTo>
                <a:lnTo>
                  <a:pt x="554701" y="0"/>
                </a:lnTo>
                <a:lnTo>
                  <a:pt x="577176" y="2196"/>
                </a:lnTo>
                <a:lnTo>
                  <a:pt x="616518" y="18925"/>
                </a:lnTo>
                <a:lnTo>
                  <a:pt x="648546" y="49463"/>
                </a:lnTo>
                <a:lnTo>
                  <a:pt x="664853" y="88202"/>
                </a:lnTo>
                <a:lnTo>
                  <a:pt x="666838" y="110655"/>
                </a:lnTo>
                <a:lnTo>
                  <a:pt x="664704" y="132501"/>
                </a:lnTo>
                <a:lnTo>
                  <a:pt x="664642" y="133132"/>
                </a:lnTo>
                <a:lnTo>
                  <a:pt x="648031" y="172268"/>
                </a:lnTo>
                <a:lnTo>
                  <a:pt x="616518" y="202782"/>
                </a:lnTo>
                <a:lnTo>
                  <a:pt x="577176" y="217876"/>
                </a:lnTo>
                <a:lnTo>
                  <a:pt x="554701" y="219815"/>
                </a:lnTo>
                <a:close/>
              </a:path>
            </a:pathLst>
          </a:custGeom>
          <a:solidFill>
            <a:srgbClr val="E1ED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16159" y="2025759"/>
            <a:ext cx="2543283" cy="416799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04788" y="3526582"/>
            <a:ext cx="177878" cy="30527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93599" y="3483228"/>
            <a:ext cx="308764" cy="30555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41726" y="3124744"/>
            <a:ext cx="315982" cy="26012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3795429" y="3740972"/>
            <a:ext cx="340995" cy="177800"/>
          </a:xfrm>
          <a:custGeom>
            <a:avLst/>
            <a:gdLst/>
            <a:ahLst/>
            <a:cxnLst/>
            <a:rect l="l" t="t" r="r" b="b"/>
            <a:pathLst>
              <a:path w="340994" h="177800">
                <a:moveTo>
                  <a:pt x="132528" y="177361"/>
                </a:moveTo>
                <a:lnTo>
                  <a:pt x="81280" y="163654"/>
                </a:lnTo>
                <a:lnTo>
                  <a:pt x="37184" y="127776"/>
                </a:lnTo>
                <a:lnTo>
                  <a:pt x="19068" y="102983"/>
                </a:lnTo>
                <a:lnTo>
                  <a:pt x="18115" y="102030"/>
                </a:lnTo>
                <a:lnTo>
                  <a:pt x="12201" y="90230"/>
                </a:lnTo>
                <a:lnTo>
                  <a:pt x="7270" y="77714"/>
                </a:lnTo>
                <a:lnTo>
                  <a:pt x="3232" y="64484"/>
                </a:lnTo>
                <a:lnTo>
                  <a:pt x="0" y="50538"/>
                </a:lnTo>
                <a:lnTo>
                  <a:pt x="15344" y="62368"/>
                </a:lnTo>
                <a:lnTo>
                  <a:pt x="42666" y="69371"/>
                </a:lnTo>
                <a:lnTo>
                  <a:pt x="81787" y="71725"/>
                </a:lnTo>
                <a:lnTo>
                  <a:pt x="132528" y="69609"/>
                </a:lnTo>
                <a:lnTo>
                  <a:pt x="187932" y="61414"/>
                </a:lnTo>
                <a:lnTo>
                  <a:pt x="241101" y="46962"/>
                </a:lnTo>
                <a:lnTo>
                  <a:pt x="291946" y="26431"/>
                </a:lnTo>
                <a:lnTo>
                  <a:pt x="340378" y="0"/>
                </a:lnTo>
                <a:lnTo>
                  <a:pt x="340169" y="15376"/>
                </a:lnTo>
                <a:lnTo>
                  <a:pt x="335610" y="57213"/>
                </a:lnTo>
                <a:lnTo>
                  <a:pt x="316053" y="101839"/>
                </a:lnTo>
                <a:lnTo>
                  <a:pt x="286016" y="136167"/>
                </a:lnTo>
                <a:lnTo>
                  <a:pt x="245544" y="160197"/>
                </a:lnTo>
                <a:lnTo>
                  <a:pt x="194684" y="173928"/>
                </a:lnTo>
                <a:lnTo>
                  <a:pt x="132528" y="177361"/>
                </a:lnTo>
                <a:close/>
              </a:path>
            </a:pathLst>
          </a:custGeom>
          <a:solidFill>
            <a:srgbClr val="D066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3790662" y="3717133"/>
            <a:ext cx="347345" cy="95250"/>
          </a:xfrm>
          <a:custGeom>
            <a:avLst/>
            <a:gdLst/>
            <a:ahLst/>
            <a:cxnLst/>
            <a:rect l="l" t="t" r="r" b="b"/>
            <a:pathLst>
              <a:path w="347344" h="95250">
                <a:moveTo>
                  <a:pt x="87507" y="95012"/>
                </a:moveTo>
                <a:lnTo>
                  <a:pt x="48386" y="92614"/>
                </a:lnTo>
                <a:lnTo>
                  <a:pt x="21064" y="85387"/>
                </a:lnTo>
                <a:lnTo>
                  <a:pt x="5720" y="73423"/>
                </a:lnTo>
                <a:lnTo>
                  <a:pt x="2860" y="58166"/>
                </a:lnTo>
                <a:lnTo>
                  <a:pt x="953" y="53398"/>
                </a:lnTo>
                <a:lnTo>
                  <a:pt x="0" y="47677"/>
                </a:lnTo>
                <a:lnTo>
                  <a:pt x="953" y="41002"/>
                </a:lnTo>
                <a:lnTo>
                  <a:pt x="347051" y="0"/>
                </a:lnTo>
                <a:lnTo>
                  <a:pt x="347051" y="7628"/>
                </a:lnTo>
                <a:lnTo>
                  <a:pt x="346098" y="14303"/>
                </a:lnTo>
                <a:lnTo>
                  <a:pt x="346098" y="21931"/>
                </a:lnTo>
                <a:lnTo>
                  <a:pt x="297666" y="49316"/>
                </a:lnTo>
                <a:lnTo>
                  <a:pt x="246821" y="70086"/>
                </a:lnTo>
                <a:lnTo>
                  <a:pt x="193652" y="84419"/>
                </a:lnTo>
                <a:lnTo>
                  <a:pt x="138248" y="92494"/>
                </a:lnTo>
                <a:lnTo>
                  <a:pt x="87507" y="95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13544" y="3436787"/>
            <a:ext cx="92483" cy="21931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3460772" y="3079874"/>
            <a:ext cx="951865" cy="452755"/>
          </a:xfrm>
          <a:custGeom>
            <a:avLst/>
            <a:gdLst/>
            <a:ahLst/>
            <a:cxnLst/>
            <a:rect l="l" t="t" r="r" b="b"/>
            <a:pathLst>
              <a:path w="951865" h="452754">
                <a:moveTo>
                  <a:pt x="596852" y="108987"/>
                </a:moveTo>
                <a:lnTo>
                  <a:pt x="618424" y="59760"/>
                </a:lnTo>
                <a:lnTo>
                  <a:pt x="675034" y="21260"/>
                </a:lnTo>
                <a:lnTo>
                  <a:pt x="729217" y="6643"/>
                </a:lnTo>
                <a:lnTo>
                  <a:pt x="780195" y="0"/>
                </a:lnTo>
                <a:lnTo>
                  <a:pt x="827942" y="1355"/>
                </a:lnTo>
                <a:lnTo>
                  <a:pt x="872432" y="10736"/>
                </a:lnTo>
                <a:lnTo>
                  <a:pt x="913637" y="28169"/>
                </a:lnTo>
                <a:lnTo>
                  <a:pt x="927108" y="37238"/>
                </a:lnTo>
                <a:lnTo>
                  <a:pt x="793723" y="37238"/>
                </a:lnTo>
                <a:lnTo>
                  <a:pt x="747734" y="41643"/>
                </a:lnTo>
                <a:lnTo>
                  <a:pt x="705053" y="51009"/>
                </a:lnTo>
                <a:lnTo>
                  <a:pt x="665679" y="65347"/>
                </a:lnTo>
                <a:lnTo>
                  <a:pt x="629612" y="84670"/>
                </a:lnTo>
                <a:lnTo>
                  <a:pt x="596852" y="108987"/>
                </a:lnTo>
                <a:close/>
              </a:path>
              <a:path w="951865" h="452754">
                <a:moveTo>
                  <a:pt x="951532" y="53681"/>
                </a:moveTo>
                <a:lnTo>
                  <a:pt x="895622" y="43268"/>
                </a:lnTo>
                <a:lnTo>
                  <a:pt x="843018" y="37784"/>
                </a:lnTo>
                <a:lnTo>
                  <a:pt x="793723" y="37238"/>
                </a:lnTo>
                <a:lnTo>
                  <a:pt x="927108" y="37238"/>
                </a:lnTo>
                <a:lnTo>
                  <a:pt x="951532" y="53681"/>
                </a:lnTo>
                <a:close/>
              </a:path>
              <a:path w="951865" h="452754">
                <a:moveTo>
                  <a:pt x="196409" y="452268"/>
                </a:moveTo>
                <a:lnTo>
                  <a:pt x="158063" y="433629"/>
                </a:lnTo>
                <a:lnTo>
                  <a:pt x="136074" y="397125"/>
                </a:lnTo>
                <a:lnTo>
                  <a:pt x="122428" y="349537"/>
                </a:lnTo>
                <a:lnTo>
                  <a:pt x="118301" y="293918"/>
                </a:lnTo>
                <a:lnTo>
                  <a:pt x="120014" y="267993"/>
                </a:lnTo>
                <a:lnTo>
                  <a:pt x="131575" y="221507"/>
                </a:lnTo>
                <a:lnTo>
                  <a:pt x="161072" y="181011"/>
                </a:lnTo>
                <a:lnTo>
                  <a:pt x="174479" y="176690"/>
                </a:lnTo>
                <a:lnTo>
                  <a:pt x="187336" y="178314"/>
                </a:lnTo>
                <a:lnTo>
                  <a:pt x="225011" y="211972"/>
                </a:lnTo>
                <a:lnTo>
                  <a:pt x="241577" y="255716"/>
                </a:lnTo>
                <a:lnTo>
                  <a:pt x="251708" y="307327"/>
                </a:lnTo>
                <a:lnTo>
                  <a:pt x="252066" y="335040"/>
                </a:lnTo>
                <a:lnTo>
                  <a:pt x="250278" y="360965"/>
                </a:lnTo>
                <a:lnTo>
                  <a:pt x="240267" y="407451"/>
                </a:lnTo>
                <a:lnTo>
                  <a:pt x="220841" y="440229"/>
                </a:lnTo>
                <a:lnTo>
                  <a:pt x="196409" y="452268"/>
                </a:lnTo>
                <a:close/>
              </a:path>
              <a:path w="951865" h="452754">
                <a:moveTo>
                  <a:pt x="0" y="80381"/>
                </a:moveTo>
                <a:lnTo>
                  <a:pt x="36261" y="46289"/>
                </a:lnTo>
                <a:lnTo>
                  <a:pt x="77510" y="23000"/>
                </a:lnTo>
                <a:lnTo>
                  <a:pt x="123703" y="10557"/>
                </a:lnTo>
                <a:lnTo>
                  <a:pt x="174792" y="9009"/>
                </a:lnTo>
                <a:lnTo>
                  <a:pt x="230732" y="18400"/>
                </a:lnTo>
                <a:lnTo>
                  <a:pt x="260601" y="31958"/>
                </a:lnTo>
                <a:lnTo>
                  <a:pt x="278809" y="46289"/>
                </a:lnTo>
                <a:lnTo>
                  <a:pt x="149781" y="46289"/>
                </a:lnTo>
                <a:lnTo>
                  <a:pt x="102621" y="50818"/>
                </a:lnTo>
                <a:lnTo>
                  <a:pt x="52828" y="62163"/>
                </a:lnTo>
                <a:lnTo>
                  <a:pt x="0" y="80381"/>
                </a:lnTo>
                <a:close/>
              </a:path>
              <a:path w="951865" h="452754">
                <a:moveTo>
                  <a:pt x="306053" y="96591"/>
                </a:moveTo>
                <a:lnTo>
                  <a:pt x="271438" y="73825"/>
                </a:lnTo>
                <a:lnTo>
                  <a:pt x="233787" y="57848"/>
                </a:lnTo>
                <a:lnTo>
                  <a:pt x="193100" y="48677"/>
                </a:lnTo>
                <a:lnTo>
                  <a:pt x="148658" y="46289"/>
                </a:lnTo>
                <a:lnTo>
                  <a:pt x="278809" y="46289"/>
                </a:lnTo>
                <a:lnTo>
                  <a:pt x="283052" y="49629"/>
                </a:lnTo>
                <a:lnTo>
                  <a:pt x="298173" y="71233"/>
                </a:lnTo>
                <a:lnTo>
                  <a:pt x="306053" y="96591"/>
                </a:lnTo>
                <a:close/>
              </a:path>
              <a:path w="951865" h="452754">
                <a:moveTo>
                  <a:pt x="759891" y="428429"/>
                </a:moveTo>
                <a:lnTo>
                  <a:pt x="716718" y="408449"/>
                </a:lnTo>
                <a:lnTo>
                  <a:pt x="691332" y="371782"/>
                </a:lnTo>
                <a:lnTo>
                  <a:pt x="674945" y="323806"/>
                </a:lnTo>
                <a:lnTo>
                  <a:pt x="669969" y="268187"/>
                </a:lnTo>
                <a:lnTo>
                  <a:pt x="671935" y="242366"/>
                </a:lnTo>
                <a:lnTo>
                  <a:pt x="685522" y="196715"/>
                </a:lnTo>
                <a:lnTo>
                  <a:pt x="707094" y="164294"/>
                </a:lnTo>
                <a:lnTo>
                  <a:pt x="735101" y="151898"/>
                </a:lnTo>
                <a:lnTo>
                  <a:pt x="750639" y="153521"/>
                </a:lnTo>
                <a:lnTo>
                  <a:pt x="794214" y="187179"/>
                </a:lnTo>
                <a:lnTo>
                  <a:pt x="814475" y="230208"/>
                </a:lnTo>
                <a:lnTo>
                  <a:pt x="824725" y="282535"/>
                </a:lnTo>
                <a:lnTo>
                  <a:pt x="826006" y="310784"/>
                </a:lnTo>
                <a:lnTo>
                  <a:pt x="824248" y="336888"/>
                </a:lnTo>
                <a:lnTo>
                  <a:pt x="812330" y="382658"/>
                </a:lnTo>
                <a:lnTo>
                  <a:pt x="789328" y="415556"/>
                </a:lnTo>
                <a:lnTo>
                  <a:pt x="759891" y="428429"/>
                </a:lnTo>
                <a:close/>
              </a:path>
            </a:pathLst>
          </a:custGeom>
          <a:solidFill>
            <a:srgbClr val="1724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4692717" y="3278497"/>
            <a:ext cx="104775" cy="292100"/>
          </a:xfrm>
          <a:custGeom>
            <a:avLst/>
            <a:gdLst/>
            <a:ahLst/>
            <a:cxnLst/>
            <a:rect l="l" t="t" r="r" b="b"/>
            <a:pathLst>
              <a:path w="104775" h="292100">
                <a:moveTo>
                  <a:pt x="53290" y="291788"/>
                </a:moveTo>
                <a:lnTo>
                  <a:pt x="46616" y="290835"/>
                </a:lnTo>
                <a:lnTo>
                  <a:pt x="39942" y="290835"/>
                </a:lnTo>
                <a:lnTo>
                  <a:pt x="34221" y="287974"/>
                </a:lnTo>
                <a:lnTo>
                  <a:pt x="28501" y="282253"/>
                </a:lnTo>
                <a:lnTo>
                  <a:pt x="24687" y="276532"/>
                </a:lnTo>
                <a:lnTo>
                  <a:pt x="23733" y="270810"/>
                </a:lnTo>
                <a:lnTo>
                  <a:pt x="24687" y="265089"/>
                </a:lnTo>
                <a:lnTo>
                  <a:pt x="24687" y="257460"/>
                </a:lnTo>
                <a:lnTo>
                  <a:pt x="27547" y="251739"/>
                </a:lnTo>
                <a:lnTo>
                  <a:pt x="37082" y="244110"/>
                </a:lnTo>
                <a:lnTo>
                  <a:pt x="44709" y="236482"/>
                </a:lnTo>
                <a:lnTo>
                  <a:pt x="44709" y="235528"/>
                </a:lnTo>
                <a:lnTo>
                  <a:pt x="50430" y="229807"/>
                </a:lnTo>
                <a:lnTo>
                  <a:pt x="53290" y="223132"/>
                </a:lnTo>
                <a:lnTo>
                  <a:pt x="53290" y="216457"/>
                </a:lnTo>
                <a:lnTo>
                  <a:pt x="50400" y="211838"/>
                </a:lnTo>
                <a:lnTo>
                  <a:pt x="45901" y="205253"/>
                </a:lnTo>
                <a:lnTo>
                  <a:pt x="39614" y="196879"/>
                </a:lnTo>
                <a:lnTo>
                  <a:pt x="31361" y="186897"/>
                </a:lnTo>
                <a:lnTo>
                  <a:pt x="31361" y="185943"/>
                </a:lnTo>
                <a:lnTo>
                  <a:pt x="9313" y="154714"/>
                </a:lnTo>
                <a:lnTo>
                  <a:pt x="0" y="123962"/>
                </a:lnTo>
                <a:lnTo>
                  <a:pt x="16" y="123009"/>
                </a:lnTo>
                <a:lnTo>
                  <a:pt x="1566" y="110612"/>
                </a:lnTo>
                <a:lnTo>
                  <a:pt x="5678" y="94878"/>
                </a:lnTo>
                <a:lnTo>
                  <a:pt x="12292" y="76284"/>
                </a:lnTo>
                <a:lnTo>
                  <a:pt x="12292" y="75331"/>
                </a:lnTo>
                <a:lnTo>
                  <a:pt x="13246" y="75331"/>
                </a:lnTo>
                <a:lnTo>
                  <a:pt x="21648" y="57481"/>
                </a:lnTo>
                <a:lnTo>
                  <a:pt x="32553" y="39811"/>
                </a:lnTo>
                <a:lnTo>
                  <a:pt x="45961" y="22498"/>
                </a:lnTo>
                <a:lnTo>
                  <a:pt x="61871" y="5721"/>
                </a:lnTo>
                <a:lnTo>
                  <a:pt x="66638" y="1907"/>
                </a:lnTo>
                <a:lnTo>
                  <a:pt x="72359" y="0"/>
                </a:lnTo>
                <a:lnTo>
                  <a:pt x="87614" y="0"/>
                </a:lnTo>
                <a:lnTo>
                  <a:pt x="93334" y="1907"/>
                </a:lnTo>
                <a:lnTo>
                  <a:pt x="99054" y="5721"/>
                </a:lnTo>
                <a:lnTo>
                  <a:pt x="101915" y="11442"/>
                </a:lnTo>
                <a:lnTo>
                  <a:pt x="104776" y="18117"/>
                </a:lnTo>
                <a:lnTo>
                  <a:pt x="104776" y="31467"/>
                </a:lnTo>
                <a:lnTo>
                  <a:pt x="101915" y="37189"/>
                </a:lnTo>
                <a:lnTo>
                  <a:pt x="97148" y="41003"/>
                </a:lnTo>
                <a:lnTo>
                  <a:pt x="85171" y="53891"/>
                </a:lnTo>
                <a:lnTo>
                  <a:pt x="59964" y="93448"/>
                </a:lnTo>
                <a:lnTo>
                  <a:pt x="50430" y="123009"/>
                </a:lnTo>
                <a:lnTo>
                  <a:pt x="51383" y="123962"/>
                </a:lnTo>
                <a:lnTo>
                  <a:pt x="54244" y="129147"/>
                </a:lnTo>
                <a:lnTo>
                  <a:pt x="58534" y="136120"/>
                </a:lnTo>
                <a:lnTo>
                  <a:pt x="64255" y="144881"/>
                </a:lnTo>
                <a:lnTo>
                  <a:pt x="71405" y="155430"/>
                </a:lnTo>
                <a:lnTo>
                  <a:pt x="85722" y="173473"/>
                </a:lnTo>
                <a:lnTo>
                  <a:pt x="95837" y="188923"/>
                </a:lnTo>
                <a:lnTo>
                  <a:pt x="101841" y="201692"/>
                </a:lnTo>
                <a:lnTo>
                  <a:pt x="103822" y="211689"/>
                </a:lnTo>
                <a:lnTo>
                  <a:pt x="103579" y="223132"/>
                </a:lnTo>
                <a:lnTo>
                  <a:pt x="103494" y="227081"/>
                </a:lnTo>
                <a:lnTo>
                  <a:pt x="99770" y="241846"/>
                </a:lnTo>
                <a:lnTo>
                  <a:pt x="92828" y="256075"/>
                </a:lnTo>
                <a:lnTo>
                  <a:pt x="82847" y="269856"/>
                </a:lnTo>
                <a:lnTo>
                  <a:pt x="81893" y="269856"/>
                </a:lnTo>
                <a:lnTo>
                  <a:pt x="64731" y="287020"/>
                </a:lnTo>
                <a:lnTo>
                  <a:pt x="59011" y="289881"/>
                </a:lnTo>
                <a:lnTo>
                  <a:pt x="53290" y="291788"/>
                </a:lnTo>
                <a:close/>
              </a:path>
            </a:pathLst>
          </a:custGeom>
          <a:solidFill>
            <a:srgbClr val="F293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6014525" y="4456534"/>
            <a:ext cx="1706245" cy="1706880"/>
          </a:xfrm>
          <a:custGeom>
            <a:avLst/>
            <a:gdLst/>
            <a:ahLst/>
            <a:cxnLst/>
            <a:rect l="l" t="t" r="r" b="b"/>
            <a:pathLst>
              <a:path w="1706244" h="1706879">
                <a:moveTo>
                  <a:pt x="852813" y="1706880"/>
                </a:moveTo>
                <a:lnTo>
                  <a:pt x="802804" y="1705617"/>
                </a:lnTo>
                <a:lnTo>
                  <a:pt x="753877" y="1701825"/>
                </a:lnTo>
                <a:lnTo>
                  <a:pt x="706027" y="1695499"/>
                </a:lnTo>
                <a:lnTo>
                  <a:pt x="659250" y="1686634"/>
                </a:lnTo>
                <a:lnTo>
                  <a:pt x="613542" y="1675227"/>
                </a:lnTo>
                <a:lnTo>
                  <a:pt x="568896" y="1661272"/>
                </a:lnTo>
                <a:lnTo>
                  <a:pt x="525310" y="1644765"/>
                </a:lnTo>
                <a:lnTo>
                  <a:pt x="482778" y="1625701"/>
                </a:lnTo>
                <a:lnTo>
                  <a:pt x="441296" y="1604076"/>
                </a:lnTo>
                <a:lnTo>
                  <a:pt x="400860" y="1579885"/>
                </a:lnTo>
                <a:lnTo>
                  <a:pt x="361464" y="1553124"/>
                </a:lnTo>
                <a:lnTo>
                  <a:pt x="323105" y="1523788"/>
                </a:lnTo>
                <a:lnTo>
                  <a:pt x="285777" y="1491872"/>
                </a:lnTo>
                <a:lnTo>
                  <a:pt x="249476" y="1457373"/>
                </a:lnTo>
                <a:lnTo>
                  <a:pt x="215174" y="1421068"/>
                </a:lnTo>
                <a:lnTo>
                  <a:pt x="183398" y="1383735"/>
                </a:lnTo>
                <a:lnTo>
                  <a:pt x="154151" y="1345371"/>
                </a:lnTo>
                <a:lnTo>
                  <a:pt x="127436" y="1305971"/>
                </a:lnTo>
                <a:lnTo>
                  <a:pt x="103254" y="1265529"/>
                </a:lnTo>
                <a:lnTo>
                  <a:pt x="81607" y="1224043"/>
                </a:lnTo>
                <a:lnTo>
                  <a:pt x="62499" y="1181506"/>
                </a:lnTo>
                <a:lnTo>
                  <a:pt x="45931" y="1137914"/>
                </a:lnTo>
                <a:lnTo>
                  <a:pt x="31906" y="1093263"/>
                </a:lnTo>
                <a:lnTo>
                  <a:pt x="20426" y="1047549"/>
                </a:lnTo>
                <a:lnTo>
                  <a:pt x="11493" y="1000766"/>
                </a:lnTo>
                <a:lnTo>
                  <a:pt x="5109" y="952910"/>
                </a:lnTo>
                <a:lnTo>
                  <a:pt x="1277" y="903977"/>
                </a:lnTo>
                <a:lnTo>
                  <a:pt x="0" y="853962"/>
                </a:lnTo>
                <a:lnTo>
                  <a:pt x="1262" y="803947"/>
                </a:lnTo>
                <a:lnTo>
                  <a:pt x="5054" y="755014"/>
                </a:lnTo>
                <a:lnTo>
                  <a:pt x="11380" y="707158"/>
                </a:lnTo>
                <a:lnTo>
                  <a:pt x="20243" y="660375"/>
                </a:lnTo>
                <a:lnTo>
                  <a:pt x="31649" y="614661"/>
                </a:lnTo>
                <a:lnTo>
                  <a:pt x="45603" y="570010"/>
                </a:lnTo>
                <a:lnTo>
                  <a:pt x="62108" y="526418"/>
                </a:lnTo>
                <a:lnTo>
                  <a:pt x="81169" y="483881"/>
                </a:lnTo>
                <a:lnTo>
                  <a:pt x="102792" y="442394"/>
                </a:lnTo>
                <a:lnTo>
                  <a:pt x="126979" y="401953"/>
                </a:lnTo>
                <a:lnTo>
                  <a:pt x="153737" y="362553"/>
                </a:lnTo>
                <a:lnTo>
                  <a:pt x="183070" y="324188"/>
                </a:lnTo>
                <a:lnTo>
                  <a:pt x="214981" y="286856"/>
                </a:lnTo>
                <a:lnTo>
                  <a:pt x="249476" y="250551"/>
                </a:lnTo>
                <a:lnTo>
                  <a:pt x="285584" y="216036"/>
                </a:lnTo>
                <a:lnTo>
                  <a:pt x="322776" y="184078"/>
                </a:lnTo>
                <a:lnTo>
                  <a:pt x="361050" y="154677"/>
                </a:lnTo>
                <a:lnTo>
                  <a:pt x="400403" y="127832"/>
                </a:lnTo>
                <a:lnTo>
                  <a:pt x="440834" y="103544"/>
                </a:lnTo>
                <a:lnTo>
                  <a:pt x="482340" y="81812"/>
                </a:lnTo>
                <a:lnTo>
                  <a:pt x="524918" y="62637"/>
                </a:lnTo>
                <a:lnTo>
                  <a:pt x="568567" y="46019"/>
                </a:lnTo>
                <a:lnTo>
                  <a:pt x="613285" y="31958"/>
                </a:lnTo>
                <a:lnTo>
                  <a:pt x="659068" y="20453"/>
                </a:lnTo>
                <a:lnTo>
                  <a:pt x="705914" y="11504"/>
                </a:lnTo>
                <a:lnTo>
                  <a:pt x="753822" y="5113"/>
                </a:lnTo>
                <a:lnTo>
                  <a:pt x="802789" y="1278"/>
                </a:lnTo>
                <a:lnTo>
                  <a:pt x="852813" y="0"/>
                </a:lnTo>
                <a:lnTo>
                  <a:pt x="902822" y="1278"/>
                </a:lnTo>
                <a:lnTo>
                  <a:pt x="951749" y="5113"/>
                </a:lnTo>
                <a:lnTo>
                  <a:pt x="999599" y="11504"/>
                </a:lnTo>
                <a:lnTo>
                  <a:pt x="1046376" y="20453"/>
                </a:lnTo>
                <a:lnTo>
                  <a:pt x="1092085" y="31958"/>
                </a:lnTo>
                <a:lnTo>
                  <a:pt x="1136730" y="46019"/>
                </a:lnTo>
                <a:lnTo>
                  <a:pt x="1180317" y="62637"/>
                </a:lnTo>
                <a:lnTo>
                  <a:pt x="1222848" y="81812"/>
                </a:lnTo>
                <a:lnTo>
                  <a:pt x="1264330" y="103544"/>
                </a:lnTo>
                <a:lnTo>
                  <a:pt x="1304767" y="127832"/>
                </a:lnTo>
                <a:lnTo>
                  <a:pt x="1344162" y="154677"/>
                </a:lnTo>
                <a:lnTo>
                  <a:pt x="1382522" y="184078"/>
                </a:lnTo>
                <a:lnTo>
                  <a:pt x="1419849" y="216036"/>
                </a:lnTo>
                <a:lnTo>
                  <a:pt x="1456150" y="250551"/>
                </a:lnTo>
                <a:lnTo>
                  <a:pt x="1490645" y="286663"/>
                </a:lnTo>
                <a:lnTo>
                  <a:pt x="1522557" y="323860"/>
                </a:lnTo>
                <a:lnTo>
                  <a:pt x="1551889" y="362138"/>
                </a:lnTo>
                <a:lnTo>
                  <a:pt x="1578647" y="401496"/>
                </a:lnTo>
                <a:lnTo>
                  <a:pt x="1602835" y="441932"/>
                </a:lnTo>
                <a:lnTo>
                  <a:pt x="1624457" y="483443"/>
                </a:lnTo>
                <a:lnTo>
                  <a:pt x="1643519" y="526027"/>
                </a:lnTo>
                <a:lnTo>
                  <a:pt x="1660024" y="569681"/>
                </a:lnTo>
                <a:lnTo>
                  <a:pt x="1673977" y="614404"/>
                </a:lnTo>
                <a:lnTo>
                  <a:pt x="1685383" y="660192"/>
                </a:lnTo>
                <a:lnTo>
                  <a:pt x="1694247" y="707045"/>
                </a:lnTo>
                <a:lnTo>
                  <a:pt x="1700572" y="754959"/>
                </a:lnTo>
                <a:lnTo>
                  <a:pt x="1704364" y="803932"/>
                </a:lnTo>
                <a:lnTo>
                  <a:pt x="1705627" y="853962"/>
                </a:lnTo>
                <a:lnTo>
                  <a:pt x="1704364" y="903784"/>
                </a:lnTo>
                <a:lnTo>
                  <a:pt x="1700572" y="952581"/>
                </a:lnTo>
                <a:lnTo>
                  <a:pt x="1694247" y="1000352"/>
                </a:lnTo>
                <a:lnTo>
                  <a:pt x="1685383" y="1047092"/>
                </a:lnTo>
                <a:lnTo>
                  <a:pt x="1673977" y="1092801"/>
                </a:lnTo>
                <a:lnTo>
                  <a:pt x="1660024" y="1137476"/>
                </a:lnTo>
                <a:lnTo>
                  <a:pt x="1643519" y="1181114"/>
                </a:lnTo>
                <a:lnTo>
                  <a:pt x="1624457" y="1223714"/>
                </a:lnTo>
                <a:lnTo>
                  <a:pt x="1602835" y="1265273"/>
                </a:lnTo>
                <a:lnTo>
                  <a:pt x="1578647" y="1305788"/>
                </a:lnTo>
                <a:lnTo>
                  <a:pt x="1551889" y="1345258"/>
                </a:lnTo>
                <a:lnTo>
                  <a:pt x="1522557" y="1383681"/>
                </a:lnTo>
                <a:lnTo>
                  <a:pt x="1490645" y="1421053"/>
                </a:lnTo>
                <a:lnTo>
                  <a:pt x="1456150" y="1457373"/>
                </a:lnTo>
                <a:lnTo>
                  <a:pt x="1420042" y="1491680"/>
                </a:lnTo>
                <a:lnTo>
                  <a:pt x="1382850" y="1523459"/>
                </a:lnTo>
                <a:lnTo>
                  <a:pt x="1344577" y="1552710"/>
                </a:lnTo>
                <a:lnTo>
                  <a:pt x="1305223" y="1579428"/>
                </a:lnTo>
                <a:lnTo>
                  <a:pt x="1264792" y="1603614"/>
                </a:lnTo>
                <a:lnTo>
                  <a:pt x="1223287" y="1625262"/>
                </a:lnTo>
                <a:lnTo>
                  <a:pt x="1180708" y="1644373"/>
                </a:lnTo>
                <a:lnTo>
                  <a:pt x="1137059" y="1660943"/>
                </a:lnTo>
                <a:lnTo>
                  <a:pt x="1092342" y="1674970"/>
                </a:lnTo>
                <a:lnTo>
                  <a:pt x="1046559" y="1686452"/>
                </a:lnTo>
                <a:lnTo>
                  <a:pt x="999712" y="1695386"/>
                </a:lnTo>
                <a:lnTo>
                  <a:pt x="951804" y="1701770"/>
                </a:lnTo>
                <a:lnTo>
                  <a:pt x="902837" y="1705602"/>
                </a:lnTo>
                <a:lnTo>
                  <a:pt x="852813" y="1706880"/>
                </a:lnTo>
                <a:close/>
              </a:path>
            </a:pathLst>
          </a:custGeom>
          <a:solidFill>
            <a:srgbClr val="3A7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6532485" y="4735272"/>
            <a:ext cx="854075" cy="1202690"/>
          </a:xfrm>
          <a:custGeom>
            <a:avLst/>
            <a:gdLst/>
            <a:ahLst/>
            <a:cxnLst/>
            <a:rect l="l" t="t" r="r" b="b"/>
            <a:pathLst>
              <a:path w="854075" h="1202689">
                <a:moveTo>
                  <a:pt x="67630" y="1119129"/>
                </a:moveTo>
                <a:lnTo>
                  <a:pt x="48266" y="1116355"/>
                </a:lnTo>
                <a:lnTo>
                  <a:pt x="48555" y="1116355"/>
                </a:lnTo>
                <a:lnTo>
                  <a:pt x="33705" y="1103600"/>
                </a:lnTo>
                <a:lnTo>
                  <a:pt x="15438" y="1048139"/>
                </a:lnTo>
                <a:lnTo>
                  <a:pt x="9619" y="993396"/>
                </a:lnTo>
                <a:lnTo>
                  <a:pt x="5169" y="939505"/>
                </a:lnTo>
                <a:lnTo>
                  <a:pt x="2084" y="886467"/>
                </a:lnTo>
                <a:lnTo>
                  <a:pt x="362" y="834281"/>
                </a:lnTo>
                <a:lnTo>
                  <a:pt x="167" y="806706"/>
                </a:lnTo>
                <a:lnTo>
                  <a:pt x="54" y="790697"/>
                </a:lnTo>
                <a:lnTo>
                  <a:pt x="994" y="732467"/>
                </a:lnTo>
                <a:lnTo>
                  <a:pt x="3342" y="682838"/>
                </a:lnTo>
                <a:lnTo>
                  <a:pt x="7042" y="634062"/>
                </a:lnTo>
                <a:lnTo>
                  <a:pt x="12090" y="586139"/>
                </a:lnTo>
                <a:lnTo>
                  <a:pt x="18484" y="539068"/>
                </a:lnTo>
                <a:lnTo>
                  <a:pt x="26220" y="492849"/>
                </a:lnTo>
                <a:lnTo>
                  <a:pt x="35296" y="447483"/>
                </a:lnTo>
                <a:lnTo>
                  <a:pt x="45710" y="402970"/>
                </a:lnTo>
                <a:lnTo>
                  <a:pt x="37050" y="345602"/>
                </a:lnTo>
                <a:lnTo>
                  <a:pt x="33551" y="291291"/>
                </a:lnTo>
                <a:lnTo>
                  <a:pt x="35113" y="240086"/>
                </a:lnTo>
                <a:lnTo>
                  <a:pt x="41635" y="192039"/>
                </a:lnTo>
                <a:lnTo>
                  <a:pt x="53017" y="147198"/>
                </a:lnTo>
                <a:lnTo>
                  <a:pt x="70005" y="96876"/>
                </a:lnTo>
                <a:lnTo>
                  <a:pt x="93668" y="56749"/>
                </a:lnTo>
                <a:lnTo>
                  <a:pt x="123889" y="27310"/>
                </a:lnTo>
                <a:lnTo>
                  <a:pt x="160774" y="8393"/>
                </a:lnTo>
                <a:lnTo>
                  <a:pt x="204373" y="0"/>
                </a:lnTo>
                <a:lnTo>
                  <a:pt x="245506" y="3735"/>
                </a:lnTo>
                <a:lnTo>
                  <a:pt x="281355" y="15006"/>
                </a:lnTo>
                <a:lnTo>
                  <a:pt x="312116" y="33912"/>
                </a:lnTo>
                <a:lnTo>
                  <a:pt x="333168" y="55590"/>
                </a:lnTo>
                <a:lnTo>
                  <a:pt x="216768" y="55590"/>
                </a:lnTo>
                <a:lnTo>
                  <a:pt x="202791" y="56993"/>
                </a:lnTo>
                <a:lnTo>
                  <a:pt x="165229" y="69553"/>
                </a:lnTo>
                <a:lnTo>
                  <a:pt x="136132" y="100350"/>
                </a:lnTo>
                <a:lnTo>
                  <a:pt x="131774" y="110659"/>
                </a:lnTo>
                <a:lnTo>
                  <a:pt x="131712" y="110806"/>
                </a:lnTo>
                <a:lnTo>
                  <a:pt x="128172" y="122143"/>
                </a:lnTo>
                <a:lnTo>
                  <a:pt x="126231" y="130381"/>
                </a:lnTo>
                <a:lnTo>
                  <a:pt x="125171" y="137933"/>
                </a:lnTo>
                <a:lnTo>
                  <a:pt x="125090" y="144898"/>
                </a:lnTo>
                <a:lnTo>
                  <a:pt x="126084" y="151374"/>
                </a:lnTo>
                <a:lnTo>
                  <a:pt x="156486" y="178778"/>
                </a:lnTo>
                <a:lnTo>
                  <a:pt x="810340" y="178778"/>
                </a:lnTo>
                <a:lnTo>
                  <a:pt x="819125" y="186343"/>
                </a:lnTo>
                <a:lnTo>
                  <a:pt x="841538" y="221161"/>
                </a:lnTo>
                <a:lnTo>
                  <a:pt x="853129" y="262193"/>
                </a:lnTo>
                <a:lnTo>
                  <a:pt x="853997" y="309539"/>
                </a:lnTo>
                <a:lnTo>
                  <a:pt x="844244" y="363299"/>
                </a:lnTo>
                <a:lnTo>
                  <a:pt x="831451" y="407388"/>
                </a:lnTo>
                <a:lnTo>
                  <a:pt x="813046" y="451927"/>
                </a:lnTo>
                <a:lnTo>
                  <a:pt x="788929" y="496868"/>
                </a:lnTo>
                <a:lnTo>
                  <a:pt x="759000" y="542159"/>
                </a:lnTo>
                <a:lnTo>
                  <a:pt x="723159" y="587751"/>
                </a:lnTo>
                <a:lnTo>
                  <a:pt x="709836" y="631394"/>
                </a:lnTo>
                <a:lnTo>
                  <a:pt x="694920" y="675111"/>
                </a:lnTo>
                <a:lnTo>
                  <a:pt x="678410" y="718901"/>
                </a:lnTo>
                <a:lnTo>
                  <a:pt x="665324" y="750609"/>
                </a:lnTo>
                <a:lnTo>
                  <a:pt x="319195" y="750609"/>
                </a:lnTo>
                <a:lnTo>
                  <a:pt x="295153" y="751611"/>
                </a:lnTo>
                <a:lnTo>
                  <a:pt x="245767" y="800970"/>
                </a:lnTo>
                <a:lnTo>
                  <a:pt x="220523" y="849327"/>
                </a:lnTo>
                <a:lnTo>
                  <a:pt x="194978" y="913468"/>
                </a:lnTo>
                <a:lnTo>
                  <a:pt x="171913" y="985267"/>
                </a:lnTo>
                <a:lnTo>
                  <a:pt x="147746" y="1041633"/>
                </a:lnTo>
                <a:lnTo>
                  <a:pt x="122377" y="1082665"/>
                </a:lnTo>
                <a:lnTo>
                  <a:pt x="95705" y="1108464"/>
                </a:lnTo>
                <a:lnTo>
                  <a:pt x="67630" y="1119129"/>
                </a:lnTo>
                <a:close/>
              </a:path>
              <a:path w="854075" h="1202689">
                <a:moveTo>
                  <a:pt x="810340" y="178778"/>
                </a:moveTo>
                <a:lnTo>
                  <a:pt x="156486" y="178778"/>
                </a:lnTo>
                <a:lnTo>
                  <a:pt x="164201" y="177440"/>
                </a:lnTo>
                <a:lnTo>
                  <a:pt x="172014" y="174341"/>
                </a:lnTo>
                <a:lnTo>
                  <a:pt x="175145" y="172253"/>
                </a:lnTo>
                <a:lnTo>
                  <a:pt x="179320" y="170165"/>
                </a:lnTo>
                <a:lnTo>
                  <a:pt x="184540" y="165989"/>
                </a:lnTo>
                <a:lnTo>
                  <a:pt x="187671" y="163901"/>
                </a:lnTo>
                <a:lnTo>
                  <a:pt x="191847" y="160770"/>
                </a:lnTo>
                <a:lnTo>
                  <a:pt x="197066" y="155550"/>
                </a:lnTo>
                <a:lnTo>
                  <a:pt x="213098" y="144588"/>
                </a:lnTo>
                <a:lnTo>
                  <a:pt x="247121" y="127363"/>
                </a:lnTo>
                <a:lnTo>
                  <a:pt x="281617" y="117967"/>
                </a:lnTo>
                <a:lnTo>
                  <a:pt x="287880" y="117967"/>
                </a:lnTo>
                <a:lnTo>
                  <a:pt x="289967" y="114835"/>
                </a:lnTo>
                <a:lnTo>
                  <a:pt x="290974" y="110806"/>
                </a:lnTo>
                <a:lnTo>
                  <a:pt x="291011" y="106484"/>
                </a:lnTo>
                <a:lnTo>
                  <a:pt x="291157" y="100350"/>
                </a:lnTo>
                <a:lnTo>
                  <a:pt x="262266" y="64709"/>
                </a:lnTo>
                <a:lnTo>
                  <a:pt x="216768" y="55590"/>
                </a:lnTo>
                <a:lnTo>
                  <a:pt x="333168" y="55590"/>
                </a:lnTo>
                <a:lnTo>
                  <a:pt x="337984" y="60549"/>
                </a:lnTo>
                <a:lnTo>
                  <a:pt x="365759" y="92684"/>
                </a:lnTo>
                <a:lnTo>
                  <a:pt x="394220" y="118750"/>
                </a:lnTo>
                <a:lnTo>
                  <a:pt x="423268" y="138944"/>
                </a:lnTo>
                <a:lnTo>
                  <a:pt x="452805" y="153462"/>
                </a:lnTo>
                <a:lnTo>
                  <a:pt x="497946" y="163901"/>
                </a:lnTo>
                <a:lnTo>
                  <a:pt x="495570" y="163901"/>
                </a:lnTo>
                <a:lnTo>
                  <a:pt x="544663" y="165859"/>
                </a:lnTo>
                <a:lnTo>
                  <a:pt x="795337" y="165859"/>
                </a:lnTo>
                <a:lnTo>
                  <a:pt x="810340" y="178778"/>
                </a:lnTo>
                <a:close/>
              </a:path>
              <a:path w="854075" h="1202689">
                <a:moveTo>
                  <a:pt x="795337" y="165859"/>
                </a:moveTo>
                <a:lnTo>
                  <a:pt x="544663" y="165859"/>
                </a:lnTo>
                <a:lnTo>
                  <a:pt x="591668" y="158894"/>
                </a:lnTo>
                <a:lnTo>
                  <a:pt x="639652" y="143022"/>
                </a:lnTo>
                <a:lnTo>
                  <a:pt x="675257" y="132827"/>
                </a:lnTo>
                <a:lnTo>
                  <a:pt x="711547" y="131930"/>
                </a:lnTo>
                <a:lnTo>
                  <a:pt x="748423" y="140233"/>
                </a:lnTo>
                <a:lnTo>
                  <a:pt x="785789" y="157638"/>
                </a:lnTo>
                <a:lnTo>
                  <a:pt x="795337" y="165859"/>
                </a:lnTo>
                <a:close/>
              </a:path>
              <a:path w="854075" h="1202689">
                <a:moveTo>
                  <a:pt x="363134" y="1202580"/>
                </a:moveTo>
                <a:lnTo>
                  <a:pt x="345291" y="1195338"/>
                </a:lnTo>
                <a:lnTo>
                  <a:pt x="326385" y="1172663"/>
                </a:lnTo>
                <a:lnTo>
                  <a:pt x="316046" y="1137210"/>
                </a:lnTo>
                <a:lnTo>
                  <a:pt x="314326" y="1088979"/>
                </a:lnTo>
                <a:lnTo>
                  <a:pt x="321274" y="1027970"/>
                </a:lnTo>
                <a:lnTo>
                  <a:pt x="336940" y="954182"/>
                </a:lnTo>
                <a:lnTo>
                  <a:pt x="347135" y="886467"/>
                </a:lnTo>
                <a:lnTo>
                  <a:pt x="347220" y="885907"/>
                </a:lnTo>
                <a:lnTo>
                  <a:pt x="350535" y="831412"/>
                </a:lnTo>
                <a:lnTo>
                  <a:pt x="346936" y="790697"/>
                </a:lnTo>
                <a:lnTo>
                  <a:pt x="336472" y="763763"/>
                </a:lnTo>
                <a:lnTo>
                  <a:pt x="319195" y="750609"/>
                </a:lnTo>
                <a:lnTo>
                  <a:pt x="665324" y="750609"/>
                </a:lnTo>
                <a:lnTo>
                  <a:pt x="640610" y="806706"/>
                </a:lnTo>
                <a:lnTo>
                  <a:pt x="619319" y="850719"/>
                </a:lnTo>
                <a:lnTo>
                  <a:pt x="596435" y="894806"/>
                </a:lnTo>
                <a:lnTo>
                  <a:pt x="571957" y="938968"/>
                </a:lnTo>
                <a:lnTo>
                  <a:pt x="545886" y="983203"/>
                </a:lnTo>
                <a:lnTo>
                  <a:pt x="518221" y="1027513"/>
                </a:lnTo>
                <a:lnTo>
                  <a:pt x="488963" y="1071897"/>
                </a:lnTo>
                <a:lnTo>
                  <a:pt x="458111" y="1116355"/>
                </a:lnTo>
                <a:lnTo>
                  <a:pt x="425666" y="1160887"/>
                </a:lnTo>
                <a:lnTo>
                  <a:pt x="382347" y="1199253"/>
                </a:lnTo>
                <a:lnTo>
                  <a:pt x="363134" y="1202580"/>
                </a:lnTo>
                <a:close/>
              </a:path>
            </a:pathLst>
          </a:custGeom>
          <a:solidFill>
            <a:srgbClr val="E3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5616823" y="1913437"/>
            <a:ext cx="1706245" cy="1706880"/>
          </a:xfrm>
          <a:custGeom>
            <a:avLst/>
            <a:gdLst/>
            <a:ahLst/>
            <a:cxnLst/>
            <a:rect l="l" t="t" r="r" b="b"/>
            <a:pathLst>
              <a:path w="1706244" h="1706879">
                <a:moveTo>
                  <a:pt x="852813" y="1706881"/>
                </a:moveTo>
                <a:lnTo>
                  <a:pt x="802804" y="1705618"/>
                </a:lnTo>
                <a:lnTo>
                  <a:pt x="753877" y="1701825"/>
                </a:lnTo>
                <a:lnTo>
                  <a:pt x="706027" y="1695499"/>
                </a:lnTo>
                <a:lnTo>
                  <a:pt x="659250" y="1686634"/>
                </a:lnTo>
                <a:lnTo>
                  <a:pt x="613541" y="1675227"/>
                </a:lnTo>
                <a:lnTo>
                  <a:pt x="568896" y="1661272"/>
                </a:lnTo>
                <a:lnTo>
                  <a:pt x="525310" y="1644765"/>
                </a:lnTo>
                <a:lnTo>
                  <a:pt x="482778" y="1625701"/>
                </a:lnTo>
                <a:lnTo>
                  <a:pt x="441296" y="1604076"/>
                </a:lnTo>
                <a:lnTo>
                  <a:pt x="400860" y="1579885"/>
                </a:lnTo>
                <a:lnTo>
                  <a:pt x="361464" y="1553124"/>
                </a:lnTo>
                <a:lnTo>
                  <a:pt x="323105" y="1523788"/>
                </a:lnTo>
                <a:lnTo>
                  <a:pt x="285777" y="1491873"/>
                </a:lnTo>
                <a:lnTo>
                  <a:pt x="249476" y="1457373"/>
                </a:lnTo>
                <a:lnTo>
                  <a:pt x="215174" y="1421068"/>
                </a:lnTo>
                <a:lnTo>
                  <a:pt x="183398" y="1383736"/>
                </a:lnTo>
                <a:lnTo>
                  <a:pt x="154151" y="1345372"/>
                </a:lnTo>
                <a:lnTo>
                  <a:pt x="127436" y="1305971"/>
                </a:lnTo>
                <a:lnTo>
                  <a:pt x="103254" y="1265530"/>
                </a:lnTo>
                <a:lnTo>
                  <a:pt x="81607" y="1224043"/>
                </a:lnTo>
                <a:lnTo>
                  <a:pt x="62499" y="1181506"/>
                </a:lnTo>
                <a:lnTo>
                  <a:pt x="45931" y="1137914"/>
                </a:lnTo>
                <a:lnTo>
                  <a:pt x="31906" y="1093264"/>
                </a:lnTo>
                <a:lnTo>
                  <a:pt x="20426" y="1047549"/>
                </a:lnTo>
                <a:lnTo>
                  <a:pt x="11493" y="1000766"/>
                </a:lnTo>
                <a:lnTo>
                  <a:pt x="5109" y="952911"/>
                </a:lnTo>
                <a:lnTo>
                  <a:pt x="1277" y="903977"/>
                </a:lnTo>
                <a:lnTo>
                  <a:pt x="0" y="853962"/>
                </a:lnTo>
                <a:lnTo>
                  <a:pt x="1262" y="803947"/>
                </a:lnTo>
                <a:lnTo>
                  <a:pt x="5054" y="755014"/>
                </a:lnTo>
                <a:lnTo>
                  <a:pt x="11380" y="707158"/>
                </a:lnTo>
                <a:lnTo>
                  <a:pt x="20243" y="660375"/>
                </a:lnTo>
                <a:lnTo>
                  <a:pt x="31649" y="614661"/>
                </a:lnTo>
                <a:lnTo>
                  <a:pt x="45603" y="570010"/>
                </a:lnTo>
                <a:lnTo>
                  <a:pt x="62108" y="526418"/>
                </a:lnTo>
                <a:lnTo>
                  <a:pt x="81169" y="483882"/>
                </a:lnTo>
                <a:lnTo>
                  <a:pt x="102792" y="442395"/>
                </a:lnTo>
                <a:lnTo>
                  <a:pt x="126979" y="401953"/>
                </a:lnTo>
                <a:lnTo>
                  <a:pt x="153737" y="362553"/>
                </a:lnTo>
                <a:lnTo>
                  <a:pt x="183070" y="324189"/>
                </a:lnTo>
                <a:lnTo>
                  <a:pt x="214981" y="286856"/>
                </a:lnTo>
                <a:lnTo>
                  <a:pt x="249476" y="250551"/>
                </a:lnTo>
                <a:lnTo>
                  <a:pt x="285584" y="216036"/>
                </a:lnTo>
                <a:lnTo>
                  <a:pt x="322776" y="184078"/>
                </a:lnTo>
                <a:lnTo>
                  <a:pt x="361050" y="154677"/>
                </a:lnTo>
                <a:lnTo>
                  <a:pt x="400404" y="127832"/>
                </a:lnTo>
                <a:lnTo>
                  <a:pt x="440834" y="103544"/>
                </a:lnTo>
                <a:lnTo>
                  <a:pt x="482340" y="81812"/>
                </a:lnTo>
                <a:lnTo>
                  <a:pt x="524919" y="62637"/>
                </a:lnTo>
                <a:lnTo>
                  <a:pt x="568568" y="46019"/>
                </a:lnTo>
                <a:lnTo>
                  <a:pt x="613285" y="31958"/>
                </a:lnTo>
                <a:lnTo>
                  <a:pt x="659068" y="20453"/>
                </a:lnTo>
                <a:lnTo>
                  <a:pt x="705914" y="11504"/>
                </a:lnTo>
                <a:lnTo>
                  <a:pt x="753822" y="5113"/>
                </a:lnTo>
                <a:lnTo>
                  <a:pt x="802789" y="1278"/>
                </a:lnTo>
                <a:lnTo>
                  <a:pt x="852813" y="0"/>
                </a:lnTo>
                <a:lnTo>
                  <a:pt x="902822" y="1278"/>
                </a:lnTo>
                <a:lnTo>
                  <a:pt x="951749" y="5113"/>
                </a:lnTo>
                <a:lnTo>
                  <a:pt x="999599" y="11504"/>
                </a:lnTo>
                <a:lnTo>
                  <a:pt x="1046376" y="20453"/>
                </a:lnTo>
                <a:lnTo>
                  <a:pt x="1092085" y="31958"/>
                </a:lnTo>
                <a:lnTo>
                  <a:pt x="1136730" y="46019"/>
                </a:lnTo>
                <a:lnTo>
                  <a:pt x="1180317" y="62637"/>
                </a:lnTo>
                <a:lnTo>
                  <a:pt x="1222848" y="81812"/>
                </a:lnTo>
                <a:lnTo>
                  <a:pt x="1264330" y="103544"/>
                </a:lnTo>
                <a:lnTo>
                  <a:pt x="1304767" y="127832"/>
                </a:lnTo>
                <a:lnTo>
                  <a:pt x="1344162" y="154677"/>
                </a:lnTo>
                <a:lnTo>
                  <a:pt x="1382522" y="184078"/>
                </a:lnTo>
                <a:lnTo>
                  <a:pt x="1419849" y="216036"/>
                </a:lnTo>
                <a:lnTo>
                  <a:pt x="1456150" y="250551"/>
                </a:lnTo>
                <a:lnTo>
                  <a:pt x="1490453" y="286663"/>
                </a:lnTo>
                <a:lnTo>
                  <a:pt x="1522228" y="323860"/>
                </a:lnTo>
                <a:lnTo>
                  <a:pt x="1551475" y="362138"/>
                </a:lnTo>
                <a:lnTo>
                  <a:pt x="1578191" y="401496"/>
                </a:lnTo>
                <a:lnTo>
                  <a:pt x="1602373" y="441932"/>
                </a:lnTo>
                <a:lnTo>
                  <a:pt x="1624019" y="483443"/>
                </a:lnTo>
                <a:lnTo>
                  <a:pt x="1643127" y="526027"/>
                </a:lnTo>
                <a:lnTo>
                  <a:pt x="1659695" y="569681"/>
                </a:lnTo>
                <a:lnTo>
                  <a:pt x="1673720" y="614404"/>
                </a:lnTo>
                <a:lnTo>
                  <a:pt x="1685201" y="660193"/>
                </a:lnTo>
                <a:lnTo>
                  <a:pt x="1694134" y="707045"/>
                </a:lnTo>
                <a:lnTo>
                  <a:pt x="1700517" y="754959"/>
                </a:lnTo>
                <a:lnTo>
                  <a:pt x="1704349" y="803932"/>
                </a:lnTo>
                <a:lnTo>
                  <a:pt x="1705627" y="853962"/>
                </a:lnTo>
                <a:lnTo>
                  <a:pt x="1704364" y="903784"/>
                </a:lnTo>
                <a:lnTo>
                  <a:pt x="1700572" y="952582"/>
                </a:lnTo>
                <a:lnTo>
                  <a:pt x="1694247" y="1000352"/>
                </a:lnTo>
                <a:lnTo>
                  <a:pt x="1685383" y="1047092"/>
                </a:lnTo>
                <a:lnTo>
                  <a:pt x="1673977" y="1092801"/>
                </a:lnTo>
                <a:lnTo>
                  <a:pt x="1660024" y="1137476"/>
                </a:lnTo>
                <a:lnTo>
                  <a:pt x="1643519" y="1181114"/>
                </a:lnTo>
                <a:lnTo>
                  <a:pt x="1624457" y="1223714"/>
                </a:lnTo>
                <a:lnTo>
                  <a:pt x="1602835" y="1265273"/>
                </a:lnTo>
                <a:lnTo>
                  <a:pt x="1578647" y="1305789"/>
                </a:lnTo>
                <a:lnTo>
                  <a:pt x="1551889" y="1345259"/>
                </a:lnTo>
                <a:lnTo>
                  <a:pt x="1522557" y="1383681"/>
                </a:lnTo>
                <a:lnTo>
                  <a:pt x="1490645" y="1421053"/>
                </a:lnTo>
                <a:lnTo>
                  <a:pt x="1456150" y="1457373"/>
                </a:lnTo>
                <a:lnTo>
                  <a:pt x="1420042" y="1491680"/>
                </a:lnTo>
                <a:lnTo>
                  <a:pt x="1382850" y="1523460"/>
                </a:lnTo>
                <a:lnTo>
                  <a:pt x="1344577" y="1552710"/>
                </a:lnTo>
                <a:lnTo>
                  <a:pt x="1305223" y="1579429"/>
                </a:lnTo>
                <a:lnTo>
                  <a:pt x="1264792" y="1603614"/>
                </a:lnTo>
                <a:lnTo>
                  <a:pt x="1223287" y="1625263"/>
                </a:lnTo>
                <a:lnTo>
                  <a:pt x="1180708" y="1644373"/>
                </a:lnTo>
                <a:lnTo>
                  <a:pt x="1137059" y="1660943"/>
                </a:lnTo>
                <a:lnTo>
                  <a:pt x="1092342" y="1674970"/>
                </a:lnTo>
                <a:lnTo>
                  <a:pt x="1046559" y="1686452"/>
                </a:lnTo>
                <a:lnTo>
                  <a:pt x="999712" y="1695386"/>
                </a:lnTo>
                <a:lnTo>
                  <a:pt x="951804" y="1701770"/>
                </a:lnTo>
                <a:lnTo>
                  <a:pt x="902837" y="1705603"/>
                </a:lnTo>
                <a:lnTo>
                  <a:pt x="852813" y="1706881"/>
                </a:lnTo>
                <a:close/>
              </a:path>
            </a:pathLst>
          </a:custGeom>
          <a:solidFill>
            <a:srgbClr val="D8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214942" y="2067944"/>
            <a:ext cx="717550" cy="1416685"/>
          </a:xfrm>
          <a:custGeom>
            <a:avLst/>
            <a:gdLst/>
            <a:ahLst/>
            <a:cxnLst/>
            <a:rect l="l" t="t" r="r" b="b"/>
            <a:pathLst>
              <a:path w="717550" h="1416685">
                <a:moveTo>
                  <a:pt x="55323" y="534509"/>
                </a:moveTo>
                <a:lnTo>
                  <a:pt x="0" y="328848"/>
                </a:lnTo>
                <a:lnTo>
                  <a:pt x="137786" y="292309"/>
                </a:lnTo>
                <a:lnTo>
                  <a:pt x="84551" y="96044"/>
                </a:lnTo>
                <a:lnTo>
                  <a:pt x="127348" y="0"/>
                </a:lnTo>
                <a:lnTo>
                  <a:pt x="201460" y="275606"/>
                </a:lnTo>
                <a:lnTo>
                  <a:pt x="363975" y="275606"/>
                </a:lnTo>
                <a:lnTo>
                  <a:pt x="409183" y="440552"/>
                </a:lnTo>
                <a:lnTo>
                  <a:pt x="55323" y="534509"/>
                </a:lnTo>
                <a:close/>
              </a:path>
              <a:path w="717550" h="1416685">
                <a:moveTo>
                  <a:pt x="363975" y="275606"/>
                </a:moveTo>
                <a:lnTo>
                  <a:pt x="201460" y="275606"/>
                </a:lnTo>
                <a:lnTo>
                  <a:pt x="352816" y="234891"/>
                </a:lnTo>
                <a:lnTo>
                  <a:pt x="363975" y="275606"/>
                </a:lnTo>
                <a:close/>
              </a:path>
              <a:path w="717550" h="1416685">
                <a:moveTo>
                  <a:pt x="177451" y="996985"/>
                </a:moveTo>
                <a:lnTo>
                  <a:pt x="67848" y="588795"/>
                </a:lnTo>
                <a:lnTo>
                  <a:pt x="421709" y="493794"/>
                </a:lnTo>
                <a:lnTo>
                  <a:pt x="432334" y="533465"/>
                </a:lnTo>
                <a:lnTo>
                  <a:pt x="389350" y="533465"/>
                </a:lnTo>
                <a:lnTo>
                  <a:pt x="103339" y="610719"/>
                </a:lnTo>
                <a:lnTo>
                  <a:pt x="114821" y="653521"/>
                </a:lnTo>
                <a:lnTo>
                  <a:pt x="235083" y="653521"/>
                </a:lnTo>
                <a:lnTo>
                  <a:pt x="123171" y="683796"/>
                </a:lnTo>
                <a:lnTo>
                  <a:pt x="133610" y="719291"/>
                </a:lnTo>
                <a:lnTo>
                  <a:pt x="261590" y="719291"/>
                </a:lnTo>
                <a:lnTo>
                  <a:pt x="141960" y="751654"/>
                </a:lnTo>
                <a:lnTo>
                  <a:pt x="154486" y="797588"/>
                </a:lnTo>
                <a:lnTo>
                  <a:pt x="278566" y="797588"/>
                </a:lnTo>
                <a:lnTo>
                  <a:pt x="162837" y="828907"/>
                </a:lnTo>
                <a:lnTo>
                  <a:pt x="177451" y="882149"/>
                </a:lnTo>
                <a:lnTo>
                  <a:pt x="313918" y="882149"/>
                </a:lnTo>
                <a:lnTo>
                  <a:pt x="314194" y="883193"/>
                </a:lnTo>
                <a:lnTo>
                  <a:pt x="186846" y="917644"/>
                </a:lnTo>
                <a:lnTo>
                  <a:pt x="197284" y="954183"/>
                </a:lnTo>
                <a:lnTo>
                  <a:pt x="338654" y="954183"/>
                </a:lnTo>
                <a:lnTo>
                  <a:pt x="177451" y="996985"/>
                </a:lnTo>
                <a:close/>
              </a:path>
              <a:path w="717550" h="1416685">
                <a:moveTo>
                  <a:pt x="338654" y="954183"/>
                </a:moveTo>
                <a:lnTo>
                  <a:pt x="197284" y="954183"/>
                </a:lnTo>
                <a:lnTo>
                  <a:pt x="483295" y="877973"/>
                </a:lnTo>
                <a:lnTo>
                  <a:pt x="389350" y="533465"/>
                </a:lnTo>
                <a:lnTo>
                  <a:pt x="432334" y="533465"/>
                </a:lnTo>
                <a:lnTo>
                  <a:pt x="531311" y="903028"/>
                </a:lnTo>
                <a:lnTo>
                  <a:pt x="338654" y="954183"/>
                </a:lnTo>
                <a:close/>
              </a:path>
              <a:path w="717550" h="1416685">
                <a:moveTo>
                  <a:pt x="235083" y="653521"/>
                </a:moveTo>
                <a:lnTo>
                  <a:pt x="114821" y="653521"/>
                </a:lnTo>
                <a:lnTo>
                  <a:pt x="242169" y="619070"/>
                </a:lnTo>
                <a:lnTo>
                  <a:pt x="250519" y="649345"/>
                </a:lnTo>
                <a:lnTo>
                  <a:pt x="235083" y="653521"/>
                </a:lnTo>
                <a:close/>
              </a:path>
              <a:path w="717550" h="1416685">
                <a:moveTo>
                  <a:pt x="261590" y="719291"/>
                </a:moveTo>
                <a:lnTo>
                  <a:pt x="133610" y="719291"/>
                </a:lnTo>
                <a:lnTo>
                  <a:pt x="260958" y="684840"/>
                </a:lnTo>
                <a:lnTo>
                  <a:pt x="269308" y="717203"/>
                </a:lnTo>
                <a:lnTo>
                  <a:pt x="261590" y="719291"/>
                </a:lnTo>
                <a:close/>
              </a:path>
              <a:path w="717550" h="1416685">
                <a:moveTo>
                  <a:pt x="278566" y="797588"/>
                </a:moveTo>
                <a:lnTo>
                  <a:pt x="154486" y="797588"/>
                </a:lnTo>
                <a:lnTo>
                  <a:pt x="331938" y="749566"/>
                </a:lnTo>
                <a:lnTo>
                  <a:pt x="340289" y="780885"/>
                </a:lnTo>
                <a:lnTo>
                  <a:pt x="278566" y="797588"/>
                </a:lnTo>
                <a:close/>
              </a:path>
              <a:path w="717550" h="1416685">
                <a:moveTo>
                  <a:pt x="313918" y="882149"/>
                </a:moveTo>
                <a:lnTo>
                  <a:pt x="177451" y="882149"/>
                </a:lnTo>
                <a:lnTo>
                  <a:pt x="304799" y="847698"/>
                </a:lnTo>
                <a:lnTo>
                  <a:pt x="313918" y="882149"/>
                </a:lnTo>
                <a:close/>
              </a:path>
              <a:path w="717550" h="1416685">
                <a:moveTo>
                  <a:pt x="52191" y="1181767"/>
                </a:moveTo>
                <a:lnTo>
                  <a:pt x="26095" y="1083634"/>
                </a:lnTo>
                <a:lnTo>
                  <a:pt x="691018" y="905116"/>
                </a:lnTo>
                <a:lnTo>
                  <a:pt x="717114" y="1003249"/>
                </a:lnTo>
                <a:lnTo>
                  <a:pt x="472857" y="1070062"/>
                </a:lnTo>
                <a:lnTo>
                  <a:pt x="485308" y="1115997"/>
                </a:lnTo>
                <a:lnTo>
                  <a:pt x="297492" y="1115997"/>
                </a:lnTo>
                <a:lnTo>
                  <a:pt x="52191" y="1181767"/>
                </a:lnTo>
                <a:close/>
              </a:path>
              <a:path w="717550" h="1416685">
                <a:moveTo>
                  <a:pt x="259914" y="1416658"/>
                </a:moveTo>
                <a:lnTo>
                  <a:pt x="233818" y="1319570"/>
                </a:lnTo>
                <a:lnTo>
                  <a:pt x="344465" y="1289295"/>
                </a:lnTo>
                <a:lnTo>
                  <a:pt x="297492" y="1115997"/>
                </a:lnTo>
                <a:lnTo>
                  <a:pt x="485308" y="1115997"/>
                </a:lnTo>
                <a:lnTo>
                  <a:pt x="519830" y="1243360"/>
                </a:lnTo>
                <a:lnTo>
                  <a:pt x="638613" y="1243360"/>
                </a:lnTo>
                <a:lnTo>
                  <a:pt x="656572" y="1310174"/>
                </a:lnTo>
                <a:lnTo>
                  <a:pt x="259914" y="1416658"/>
                </a:lnTo>
                <a:close/>
              </a:path>
              <a:path w="717550" h="1416685">
                <a:moveTo>
                  <a:pt x="638613" y="1243360"/>
                </a:moveTo>
                <a:lnTo>
                  <a:pt x="519830" y="1243360"/>
                </a:lnTo>
                <a:lnTo>
                  <a:pt x="630476" y="1213085"/>
                </a:lnTo>
                <a:lnTo>
                  <a:pt x="638613" y="1243360"/>
                </a:lnTo>
                <a:close/>
              </a:path>
            </a:pathLst>
          </a:custGeom>
          <a:solidFill>
            <a:srgbClr val="3A7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679466" y="1541792"/>
            <a:ext cx="3604895" cy="516255"/>
          </a:xfrm>
          <a:custGeom>
            <a:avLst/>
            <a:gdLst/>
            <a:ahLst/>
            <a:cxnLst/>
            <a:rect l="l" t="t" r="r" b="b"/>
            <a:pathLst>
              <a:path w="3604894" h="516255">
                <a:moveTo>
                  <a:pt x="348640" y="310057"/>
                </a:moveTo>
                <a:lnTo>
                  <a:pt x="335991" y="243370"/>
                </a:lnTo>
                <a:lnTo>
                  <a:pt x="297497" y="186867"/>
                </a:lnTo>
                <a:lnTo>
                  <a:pt x="240995" y="148374"/>
                </a:lnTo>
                <a:lnTo>
                  <a:pt x="174320" y="135712"/>
                </a:lnTo>
                <a:lnTo>
                  <a:pt x="139661" y="138861"/>
                </a:lnTo>
                <a:lnTo>
                  <a:pt x="78181" y="164338"/>
                </a:lnTo>
                <a:lnTo>
                  <a:pt x="28625" y="213893"/>
                </a:lnTo>
                <a:lnTo>
                  <a:pt x="3149" y="275399"/>
                </a:lnTo>
                <a:lnTo>
                  <a:pt x="0" y="310057"/>
                </a:lnTo>
                <a:lnTo>
                  <a:pt x="3149" y="344716"/>
                </a:lnTo>
                <a:lnTo>
                  <a:pt x="28625" y="406222"/>
                </a:lnTo>
                <a:lnTo>
                  <a:pt x="78181" y="455777"/>
                </a:lnTo>
                <a:lnTo>
                  <a:pt x="139661" y="481253"/>
                </a:lnTo>
                <a:lnTo>
                  <a:pt x="174320" y="484403"/>
                </a:lnTo>
                <a:lnTo>
                  <a:pt x="209575" y="481253"/>
                </a:lnTo>
                <a:lnTo>
                  <a:pt x="271056" y="455777"/>
                </a:lnTo>
                <a:lnTo>
                  <a:pt x="320027" y="406222"/>
                </a:lnTo>
                <a:lnTo>
                  <a:pt x="345503" y="344716"/>
                </a:lnTo>
                <a:lnTo>
                  <a:pt x="348640" y="310057"/>
                </a:lnTo>
                <a:close/>
              </a:path>
              <a:path w="3604894" h="516255">
                <a:moveTo>
                  <a:pt x="3604374" y="257860"/>
                </a:moveTo>
                <a:lnTo>
                  <a:pt x="3599675" y="206552"/>
                </a:lnTo>
                <a:lnTo>
                  <a:pt x="3585578" y="159080"/>
                </a:lnTo>
                <a:lnTo>
                  <a:pt x="3562096" y="115303"/>
                </a:lnTo>
                <a:lnTo>
                  <a:pt x="3529215" y="75171"/>
                </a:lnTo>
                <a:lnTo>
                  <a:pt x="3489680" y="42278"/>
                </a:lnTo>
                <a:lnTo>
                  <a:pt x="3446221" y="18796"/>
                </a:lnTo>
                <a:lnTo>
                  <a:pt x="3398863" y="4699"/>
                </a:lnTo>
                <a:lnTo>
                  <a:pt x="3347580" y="0"/>
                </a:lnTo>
                <a:lnTo>
                  <a:pt x="3296285" y="4699"/>
                </a:lnTo>
                <a:lnTo>
                  <a:pt x="3248812" y="18796"/>
                </a:lnTo>
                <a:lnTo>
                  <a:pt x="3205048" y="42278"/>
                </a:lnTo>
                <a:lnTo>
                  <a:pt x="3164916" y="75171"/>
                </a:lnTo>
                <a:lnTo>
                  <a:pt x="3132036" y="114871"/>
                </a:lnTo>
                <a:lnTo>
                  <a:pt x="3108541" y="158686"/>
                </a:lnTo>
                <a:lnTo>
                  <a:pt x="3094456" y="206413"/>
                </a:lnTo>
                <a:lnTo>
                  <a:pt x="3089757" y="257860"/>
                </a:lnTo>
                <a:lnTo>
                  <a:pt x="3094456" y="309143"/>
                </a:lnTo>
                <a:lnTo>
                  <a:pt x="3108541" y="356514"/>
                </a:lnTo>
                <a:lnTo>
                  <a:pt x="3132036" y="399973"/>
                </a:lnTo>
                <a:lnTo>
                  <a:pt x="3164916" y="439508"/>
                </a:lnTo>
                <a:lnTo>
                  <a:pt x="3204616" y="472554"/>
                </a:lnTo>
                <a:lnTo>
                  <a:pt x="3248418" y="496404"/>
                </a:lnTo>
                <a:lnTo>
                  <a:pt x="3296145" y="510857"/>
                </a:lnTo>
                <a:lnTo>
                  <a:pt x="3347580" y="515721"/>
                </a:lnTo>
                <a:lnTo>
                  <a:pt x="3398863" y="511009"/>
                </a:lnTo>
                <a:lnTo>
                  <a:pt x="3446221" y="496798"/>
                </a:lnTo>
                <a:lnTo>
                  <a:pt x="3489680" y="472998"/>
                </a:lnTo>
                <a:lnTo>
                  <a:pt x="3529215" y="439508"/>
                </a:lnTo>
                <a:lnTo>
                  <a:pt x="3562096" y="399973"/>
                </a:lnTo>
                <a:lnTo>
                  <a:pt x="3585578" y="356514"/>
                </a:lnTo>
                <a:lnTo>
                  <a:pt x="3599675" y="309143"/>
                </a:lnTo>
                <a:lnTo>
                  <a:pt x="3604374" y="257860"/>
                </a:lnTo>
                <a:close/>
              </a:path>
            </a:pathLst>
          </a:custGeom>
          <a:solidFill>
            <a:srgbClr val="EDF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634639" y="2092327"/>
            <a:ext cx="227290" cy="22731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10198659" y="2644970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174165" y="348374"/>
                </a:moveTo>
                <a:lnTo>
                  <a:pt x="107293" y="335518"/>
                </a:lnTo>
                <a:lnTo>
                  <a:pt x="51120" y="297247"/>
                </a:lnTo>
                <a:lnTo>
                  <a:pt x="12854" y="241068"/>
                </a:lnTo>
                <a:lnTo>
                  <a:pt x="0" y="174187"/>
                </a:lnTo>
                <a:lnTo>
                  <a:pt x="3222" y="139409"/>
                </a:lnTo>
                <a:lnTo>
                  <a:pt x="28838" y="77878"/>
                </a:lnTo>
                <a:lnTo>
                  <a:pt x="77869" y="28842"/>
                </a:lnTo>
                <a:lnTo>
                  <a:pt x="139392" y="3223"/>
                </a:lnTo>
                <a:lnTo>
                  <a:pt x="174165" y="0"/>
                </a:lnTo>
                <a:lnTo>
                  <a:pt x="208605" y="3139"/>
                </a:lnTo>
                <a:lnTo>
                  <a:pt x="270128" y="28591"/>
                </a:lnTo>
                <a:lnTo>
                  <a:pt x="319493" y="77878"/>
                </a:lnTo>
                <a:lnTo>
                  <a:pt x="345108" y="139409"/>
                </a:lnTo>
                <a:lnTo>
                  <a:pt x="348331" y="174187"/>
                </a:lnTo>
                <a:lnTo>
                  <a:pt x="345108" y="208965"/>
                </a:lnTo>
                <a:lnTo>
                  <a:pt x="319493" y="270495"/>
                </a:lnTo>
                <a:lnTo>
                  <a:pt x="270462" y="319532"/>
                </a:lnTo>
                <a:lnTo>
                  <a:pt x="208939" y="345151"/>
                </a:lnTo>
                <a:lnTo>
                  <a:pt x="174165" y="348374"/>
                </a:lnTo>
                <a:close/>
              </a:path>
            </a:pathLst>
          </a:custGeom>
          <a:solidFill>
            <a:srgbClr val="C6DE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bg 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71114" y="3550100"/>
            <a:ext cx="197183" cy="197207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16196284" y="3550373"/>
            <a:ext cx="1590040" cy="666115"/>
          </a:xfrm>
          <a:custGeom>
            <a:avLst/>
            <a:gdLst/>
            <a:ahLst/>
            <a:cxnLst/>
            <a:rect l="l" t="t" r="r" b="b"/>
            <a:pathLst>
              <a:path w="1590040" h="666114">
                <a:moveTo>
                  <a:pt x="292989" y="383133"/>
                </a:moveTo>
                <a:lnTo>
                  <a:pt x="282168" y="326885"/>
                </a:lnTo>
                <a:lnTo>
                  <a:pt x="249986" y="279628"/>
                </a:lnTo>
                <a:lnTo>
                  <a:pt x="202742" y="247256"/>
                </a:lnTo>
                <a:lnTo>
                  <a:pt x="146494" y="236626"/>
                </a:lnTo>
                <a:lnTo>
                  <a:pt x="117246" y="239331"/>
                </a:lnTo>
                <a:lnTo>
                  <a:pt x="65506" y="260883"/>
                </a:lnTo>
                <a:lnTo>
                  <a:pt x="24257" y="302133"/>
                </a:lnTo>
                <a:lnTo>
                  <a:pt x="2717" y="353885"/>
                </a:lnTo>
                <a:lnTo>
                  <a:pt x="0" y="383133"/>
                </a:lnTo>
                <a:lnTo>
                  <a:pt x="2717" y="412381"/>
                </a:lnTo>
                <a:lnTo>
                  <a:pt x="24257" y="464134"/>
                </a:lnTo>
                <a:lnTo>
                  <a:pt x="65506" y="505383"/>
                </a:lnTo>
                <a:lnTo>
                  <a:pt x="117246" y="526935"/>
                </a:lnTo>
                <a:lnTo>
                  <a:pt x="146494" y="529640"/>
                </a:lnTo>
                <a:lnTo>
                  <a:pt x="175742" y="526935"/>
                </a:lnTo>
                <a:lnTo>
                  <a:pt x="227495" y="505383"/>
                </a:lnTo>
                <a:lnTo>
                  <a:pt x="268732" y="464134"/>
                </a:lnTo>
                <a:lnTo>
                  <a:pt x="290271" y="412381"/>
                </a:lnTo>
                <a:lnTo>
                  <a:pt x="292989" y="383133"/>
                </a:lnTo>
                <a:close/>
              </a:path>
              <a:path w="1590040" h="666114">
                <a:moveTo>
                  <a:pt x="1589620" y="333032"/>
                </a:moveTo>
                <a:lnTo>
                  <a:pt x="1585734" y="279527"/>
                </a:lnTo>
                <a:lnTo>
                  <a:pt x="1574025" y="229235"/>
                </a:lnTo>
                <a:lnTo>
                  <a:pt x="1554454" y="182092"/>
                </a:lnTo>
                <a:lnTo>
                  <a:pt x="1526959" y="138074"/>
                </a:lnTo>
                <a:lnTo>
                  <a:pt x="1491500" y="97091"/>
                </a:lnTo>
                <a:lnTo>
                  <a:pt x="1451038" y="62141"/>
                </a:lnTo>
                <a:lnTo>
                  <a:pt x="1407325" y="34963"/>
                </a:lnTo>
                <a:lnTo>
                  <a:pt x="1360360" y="15544"/>
                </a:lnTo>
                <a:lnTo>
                  <a:pt x="1310132" y="3886"/>
                </a:lnTo>
                <a:lnTo>
                  <a:pt x="1256639" y="0"/>
                </a:lnTo>
                <a:lnTo>
                  <a:pt x="1203159" y="3886"/>
                </a:lnTo>
                <a:lnTo>
                  <a:pt x="1152918" y="15544"/>
                </a:lnTo>
                <a:lnTo>
                  <a:pt x="1105954" y="34963"/>
                </a:lnTo>
                <a:lnTo>
                  <a:pt x="1062240" y="62141"/>
                </a:lnTo>
                <a:lnTo>
                  <a:pt x="1021778" y="97091"/>
                </a:lnTo>
                <a:lnTo>
                  <a:pt x="986726" y="138061"/>
                </a:lnTo>
                <a:lnTo>
                  <a:pt x="959281" y="182092"/>
                </a:lnTo>
                <a:lnTo>
                  <a:pt x="939558" y="229235"/>
                </a:lnTo>
                <a:lnTo>
                  <a:pt x="927646" y="279527"/>
                </a:lnTo>
                <a:lnTo>
                  <a:pt x="923658" y="333032"/>
                </a:lnTo>
                <a:lnTo>
                  <a:pt x="927544" y="386524"/>
                </a:lnTo>
                <a:lnTo>
                  <a:pt x="939253" y="436753"/>
                </a:lnTo>
                <a:lnTo>
                  <a:pt x="958824" y="483743"/>
                </a:lnTo>
                <a:lnTo>
                  <a:pt x="986320" y="527456"/>
                </a:lnTo>
                <a:lnTo>
                  <a:pt x="1021778" y="567918"/>
                </a:lnTo>
                <a:lnTo>
                  <a:pt x="1062342" y="603389"/>
                </a:lnTo>
                <a:lnTo>
                  <a:pt x="1106258" y="630872"/>
                </a:lnTo>
                <a:lnTo>
                  <a:pt x="1153375" y="650455"/>
                </a:lnTo>
                <a:lnTo>
                  <a:pt x="1203553" y="662165"/>
                </a:lnTo>
                <a:lnTo>
                  <a:pt x="1256639" y="666051"/>
                </a:lnTo>
                <a:lnTo>
                  <a:pt x="1310132" y="662165"/>
                </a:lnTo>
                <a:lnTo>
                  <a:pt x="1360360" y="650455"/>
                </a:lnTo>
                <a:lnTo>
                  <a:pt x="1407325" y="630872"/>
                </a:lnTo>
                <a:lnTo>
                  <a:pt x="1451038" y="603389"/>
                </a:lnTo>
                <a:lnTo>
                  <a:pt x="1491500" y="567918"/>
                </a:lnTo>
                <a:lnTo>
                  <a:pt x="1526959" y="527456"/>
                </a:lnTo>
                <a:lnTo>
                  <a:pt x="1554454" y="483743"/>
                </a:lnTo>
                <a:lnTo>
                  <a:pt x="1574025" y="436753"/>
                </a:lnTo>
                <a:lnTo>
                  <a:pt x="1585734" y="386524"/>
                </a:lnTo>
                <a:lnTo>
                  <a:pt x="1589620" y="333032"/>
                </a:lnTo>
                <a:close/>
              </a:path>
            </a:pathLst>
          </a:custGeom>
          <a:solidFill>
            <a:srgbClr val="C6D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6468593" y="6432235"/>
            <a:ext cx="438784" cy="438784"/>
          </a:xfrm>
          <a:custGeom>
            <a:avLst/>
            <a:gdLst/>
            <a:ahLst/>
            <a:cxnLst/>
            <a:rect l="l" t="t" r="r" b="b"/>
            <a:pathLst>
              <a:path w="438784" h="438784">
                <a:moveTo>
                  <a:pt x="219205" y="438464"/>
                </a:moveTo>
                <a:lnTo>
                  <a:pt x="175380" y="434533"/>
                </a:lnTo>
                <a:lnTo>
                  <a:pt x="134784" y="422674"/>
                </a:lnTo>
                <a:lnTo>
                  <a:pt x="97516" y="402790"/>
                </a:lnTo>
                <a:lnTo>
                  <a:pt x="63673" y="374783"/>
                </a:lnTo>
                <a:lnTo>
                  <a:pt x="35669" y="341099"/>
                </a:lnTo>
                <a:lnTo>
                  <a:pt x="15787" y="304185"/>
                </a:lnTo>
                <a:lnTo>
                  <a:pt x="3930" y="263943"/>
                </a:lnTo>
                <a:lnTo>
                  <a:pt x="0" y="220276"/>
                </a:lnTo>
                <a:lnTo>
                  <a:pt x="3930" y="176446"/>
                </a:lnTo>
                <a:lnTo>
                  <a:pt x="15787" y="135845"/>
                </a:lnTo>
                <a:lnTo>
                  <a:pt x="35669" y="98572"/>
                </a:lnTo>
                <a:lnTo>
                  <a:pt x="63673" y="64725"/>
                </a:lnTo>
                <a:lnTo>
                  <a:pt x="97517" y="36554"/>
                </a:lnTo>
                <a:lnTo>
                  <a:pt x="134785" y="16311"/>
                </a:lnTo>
                <a:lnTo>
                  <a:pt x="175380" y="4094"/>
                </a:lnTo>
                <a:lnTo>
                  <a:pt x="219205" y="0"/>
                </a:lnTo>
                <a:lnTo>
                  <a:pt x="263030" y="4094"/>
                </a:lnTo>
                <a:lnTo>
                  <a:pt x="303626" y="16312"/>
                </a:lnTo>
                <a:lnTo>
                  <a:pt x="340894" y="36555"/>
                </a:lnTo>
                <a:lnTo>
                  <a:pt x="374737" y="64725"/>
                </a:lnTo>
                <a:lnTo>
                  <a:pt x="402741" y="98573"/>
                </a:lnTo>
                <a:lnTo>
                  <a:pt x="422622" y="135846"/>
                </a:lnTo>
                <a:lnTo>
                  <a:pt x="434480" y="176446"/>
                </a:lnTo>
                <a:lnTo>
                  <a:pt x="438410" y="220276"/>
                </a:lnTo>
                <a:lnTo>
                  <a:pt x="434480" y="263503"/>
                </a:lnTo>
                <a:lnTo>
                  <a:pt x="422622" y="303793"/>
                </a:lnTo>
                <a:lnTo>
                  <a:pt x="402741" y="340952"/>
                </a:lnTo>
                <a:lnTo>
                  <a:pt x="374737" y="374783"/>
                </a:lnTo>
                <a:lnTo>
                  <a:pt x="340893" y="402937"/>
                </a:lnTo>
                <a:lnTo>
                  <a:pt x="303625" y="423066"/>
                </a:lnTo>
                <a:lnTo>
                  <a:pt x="263030" y="434974"/>
                </a:lnTo>
                <a:lnTo>
                  <a:pt x="219205" y="438464"/>
                </a:lnTo>
                <a:close/>
              </a:path>
            </a:pathLst>
          </a:custGeom>
          <a:solidFill>
            <a:srgbClr val="EDF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093222" y="6096739"/>
            <a:ext cx="240781" cy="24168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9264" y="7617425"/>
            <a:ext cx="166086" cy="165228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10871302" y="5845621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159055" y="318151"/>
                </a:moveTo>
                <a:lnTo>
                  <a:pt x="97872" y="306396"/>
                </a:lnTo>
                <a:lnTo>
                  <a:pt x="46574" y="271571"/>
                </a:lnTo>
                <a:lnTo>
                  <a:pt x="11753" y="220266"/>
                </a:lnTo>
                <a:lnTo>
                  <a:pt x="0" y="159075"/>
                </a:lnTo>
                <a:lnTo>
                  <a:pt x="2952" y="127285"/>
                </a:lnTo>
                <a:lnTo>
                  <a:pt x="26321" y="70955"/>
                </a:lnTo>
                <a:lnTo>
                  <a:pt x="70946" y="26324"/>
                </a:lnTo>
                <a:lnTo>
                  <a:pt x="127269" y="2952"/>
                </a:lnTo>
                <a:lnTo>
                  <a:pt x="159055" y="0"/>
                </a:lnTo>
                <a:lnTo>
                  <a:pt x="190842" y="2952"/>
                </a:lnTo>
                <a:lnTo>
                  <a:pt x="247165" y="26324"/>
                </a:lnTo>
                <a:lnTo>
                  <a:pt x="291790" y="70955"/>
                </a:lnTo>
                <a:lnTo>
                  <a:pt x="315159" y="127285"/>
                </a:lnTo>
                <a:lnTo>
                  <a:pt x="318111" y="159075"/>
                </a:lnTo>
                <a:lnTo>
                  <a:pt x="315159" y="190866"/>
                </a:lnTo>
                <a:lnTo>
                  <a:pt x="291790" y="247196"/>
                </a:lnTo>
                <a:lnTo>
                  <a:pt x="247165" y="291826"/>
                </a:lnTo>
                <a:lnTo>
                  <a:pt x="190842" y="315198"/>
                </a:lnTo>
                <a:lnTo>
                  <a:pt x="159055" y="318151"/>
                </a:lnTo>
                <a:close/>
              </a:path>
            </a:pathLst>
          </a:custGeom>
          <a:solidFill>
            <a:srgbClr val="EDF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bg 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547502" y="6422862"/>
            <a:ext cx="226721" cy="226748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118234" y="7047917"/>
            <a:ext cx="152025" cy="1511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5D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93115"/>
            <a:ext cx="16256244" cy="22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1806" y="3131563"/>
            <a:ext cx="10038715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0.png"/><Relationship Id="rId2" Type="http://schemas.openxmlformats.org/officeDocument/2006/relationships/image" Target="../media/image43.png"/><Relationship Id="rId19" Type="http://schemas.openxmlformats.org/officeDocument/2006/relationships/image" Target="../media/image59.png"/><Relationship Id="rId18" Type="http://schemas.openxmlformats.org/officeDocument/2006/relationships/image" Target="../media/image58.png"/><Relationship Id="rId17" Type="http://schemas.openxmlformats.org/officeDocument/2006/relationships/image" Target="../media/image41.png"/><Relationship Id="rId16" Type="http://schemas.openxmlformats.org/officeDocument/2006/relationships/image" Target="../media/image57.png"/><Relationship Id="rId15" Type="http://schemas.openxmlformats.org/officeDocument/2006/relationships/image" Target="../media/image56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79.png"/><Relationship Id="rId22" Type="http://schemas.openxmlformats.org/officeDocument/2006/relationships/image" Target="../media/image78.png"/><Relationship Id="rId21" Type="http://schemas.openxmlformats.org/officeDocument/2006/relationships/image" Target="../media/image77.png"/><Relationship Id="rId20" Type="http://schemas.openxmlformats.org/officeDocument/2006/relationships/image" Target="../media/image76.png"/><Relationship Id="rId2" Type="http://schemas.openxmlformats.org/officeDocument/2006/relationships/image" Target="../media/image62.png"/><Relationship Id="rId19" Type="http://schemas.openxmlformats.org/officeDocument/2006/relationships/image" Target="../media/image75.png"/><Relationship Id="rId18" Type="http://schemas.openxmlformats.org/officeDocument/2006/relationships/image" Target="../media/image54.png"/><Relationship Id="rId17" Type="http://schemas.openxmlformats.org/officeDocument/2006/relationships/image" Target="../media/image74.png"/><Relationship Id="rId16" Type="http://schemas.openxmlformats.org/officeDocument/2006/relationships/image" Target="../media/image57.png"/><Relationship Id="rId15" Type="http://schemas.openxmlformats.org/officeDocument/2006/relationships/image" Target="../media/image56.png"/><Relationship Id="rId14" Type="http://schemas.openxmlformats.org/officeDocument/2006/relationships/image" Target="../media/image73.png"/><Relationship Id="rId13" Type="http://schemas.openxmlformats.org/officeDocument/2006/relationships/image" Target="../media/image55.png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57.png"/><Relationship Id="rId32" Type="http://schemas.openxmlformats.org/officeDocument/2006/relationships/image" Target="../media/image56.png"/><Relationship Id="rId31" Type="http://schemas.openxmlformats.org/officeDocument/2006/relationships/image" Target="../media/image108.png"/><Relationship Id="rId30" Type="http://schemas.openxmlformats.org/officeDocument/2006/relationships/image" Target="../media/image107.png"/><Relationship Id="rId3" Type="http://schemas.openxmlformats.org/officeDocument/2006/relationships/image" Target="../media/image82.png"/><Relationship Id="rId29" Type="http://schemas.openxmlformats.org/officeDocument/2006/relationships/image" Target="../media/image106.png"/><Relationship Id="rId28" Type="http://schemas.openxmlformats.org/officeDocument/2006/relationships/image" Target="../media/image54.png"/><Relationship Id="rId27" Type="http://schemas.openxmlformats.org/officeDocument/2006/relationships/image" Target="../media/image55.png"/><Relationship Id="rId26" Type="http://schemas.openxmlformats.org/officeDocument/2006/relationships/image" Target="../media/image105.png"/><Relationship Id="rId25" Type="http://schemas.openxmlformats.org/officeDocument/2006/relationships/image" Target="../media/image104.png"/><Relationship Id="rId24" Type="http://schemas.openxmlformats.org/officeDocument/2006/relationships/image" Target="../media/image103.png"/><Relationship Id="rId23" Type="http://schemas.openxmlformats.org/officeDocument/2006/relationships/image" Target="../media/image102.png"/><Relationship Id="rId22" Type="http://schemas.openxmlformats.org/officeDocument/2006/relationships/image" Target="../media/image101.png"/><Relationship Id="rId21" Type="http://schemas.openxmlformats.org/officeDocument/2006/relationships/image" Target="../media/image100.png"/><Relationship Id="rId20" Type="http://schemas.openxmlformats.org/officeDocument/2006/relationships/image" Target="../media/image99.png"/><Relationship Id="rId2" Type="http://schemas.openxmlformats.org/officeDocument/2006/relationships/image" Target="../media/image81.png"/><Relationship Id="rId19" Type="http://schemas.openxmlformats.org/officeDocument/2006/relationships/image" Target="../media/image98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5" Type="http://schemas.openxmlformats.org/officeDocument/2006/relationships/image" Target="../media/image94.png"/><Relationship Id="rId14" Type="http://schemas.openxmlformats.org/officeDocument/2006/relationships/image" Target="../media/image93.png"/><Relationship Id="rId13" Type="http://schemas.openxmlformats.org/officeDocument/2006/relationships/image" Target="../media/image92.png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89.png"/><Relationship Id="rId1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0.png"/><Relationship Id="rId14" Type="http://schemas.openxmlformats.org/officeDocument/2006/relationships/image" Target="../media/image119.png"/><Relationship Id="rId13" Type="http://schemas.openxmlformats.org/officeDocument/2006/relationships/image" Target="../media/image118.png"/><Relationship Id="rId12" Type="http://schemas.openxmlformats.org/officeDocument/2006/relationships/image" Target="../media/image56.png"/><Relationship Id="rId11" Type="http://schemas.openxmlformats.org/officeDocument/2006/relationships/image" Target="../media/image107.png"/><Relationship Id="rId10" Type="http://schemas.openxmlformats.org/officeDocument/2006/relationships/image" Target="../media/image54.png"/><Relationship Id="rId1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23.png"/><Relationship Id="rId3" Type="http://schemas.openxmlformats.org/officeDocument/2006/relationships/image" Target="../media/image105.png"/><Relationship Id="rId2" Type="http://schemas.openxmlformats.org/officeDocument/2006/relationships/image" Target="../media/image122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8.png"/><Relationship Id="rId11" Type="http://schemas.openxmlformats.org/officeDocument/2006/relationships/image" Target="../media/image120.png"/><Relationship Id="rId10" Type="http://schemas.openxmlformats.org/officeDocument/2006/relationships/image" Target="../media/image119.png"/><Relationship Id="rId1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123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6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58.png"/><Relationship Id="rId12" Type="http://schemas.openxmlformats.org/officeDocument/2006/relationships/image" Target="../media/image41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138.png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107.png"/><Relationship Id="rId1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60.png"/><Relationship Id="rId7" Type="http://schemas.openxmlformats.org/officeDocument/2006/relationships/image" Target="../media/image58.png"/><Relationship Id="rId6" Type="http://schemas.openxmlformats.org/officeDocument/2006/relationships/image" Target="../media/image41.png"/><Relationship Id="rId5" Type="http://schemas.openxmlformats.org/officeDocument/2006/relationships/image" Target="../media/image72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6" y="-83578"/>
            <a:ext cx="18282285" cy="10294620"/>
            <a:chOff x="5956" y="-7378"/>
            <a:chExt cx="18282285" cy="102946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0934" y="-7378"/>
              <a:ext cx="18177066" cy="102943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6012" y="9448268"/>
              <a:ext cx="636835" cy="8387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87452" y="9450277"/>
              <a:ext cx="1134745" cy="836930"/>
            </a:xfrm>
            <a:custGeom>
              <a:avLst/>
              <a:gdLst/>
              <a:ahLst/>
              <a:cxnLst/>
              <a:rect l="l" t="t" r="r" b="b"/>
              <a:pathLst>
                <a:path w="1134745" h="836929">
                  <a:moveTo>
                    <a:pt x="1036522" y="836720"/>
                  </a:moveTo>
                  <a:lnTo>
                    <a:pt x="344000" y="836720"/>
                  </a:lnTo>
                  <a:lnTo>
                    <a:pt x="0" y="820563"/>
                  </a:lnTo>
                  <a:lnTo>
                    <a:pt x="66259" y="121527"/>
                  </a:lnTo>
                  <a:lnTo>
                    <a:pt x="354389" y="159693"/>
                  </a:lnTo>
                  <a:lnTo>
                    <a:pt x="402433" y="146073"/>
                  </a:lnTo>
                  <a:lnTo>
                    <a:pt x="450092" y="132936"/>
                  </a:lnTo>
                  <a:lnTo>
                    <a:pt x="497220" y="120281"/>
                  </a:lnTo>
                  <a:lnTo>
                    <a:pt x="543674" y="108109"/>
                  </a:lnTo>
                  <a:lnTo>
                    <a:pt x="589309" y="96418"/>
                  </a:lnTo>
                  <a:lnTo>
                    <a:pt x="636253" y="85198"/>
                  </a:lnTo>
                  <a:lnTo>
                    <a:pt x="682750" y="74620"/>
                  </a:lnTo>
                  <a:lnTo>
                    <a:pt x="728856" y="64655"/>
                  </a:lnTo>
                  <a:lnTo>
                    <a:pt x="774628" y="55276"/>
                  </a:lnTo>
                  <a:lnTo>
                    <a:pt x="820121" y="46456"/>
                  </a:lnTo>
                  <a:lnTo>
                    <a:pt x="865391" y="38165"/>
                  </a:lnTo>
                  <a:lnTo>
                    <a:pt x="920455" y="28507"/>
                  </a:lnTo>
                  <a:lnTo>
                    <a:pt x="974844" y="19958"/>
                  </a:lnTo>
                  <a:lnTo>
                    <a:pt x="1028607" y="12422"/>
                  </a:lnTo>
                  <a:lnTo>
                    <a:pt x="1081791" y="5801"/>
                  </a:lnTo>
                  <a:lnTo>
                    <a:pt x="1134446" y="0"/>
                  </a:lnTo>
                  <a:lnTo>
                    <a:pt x="1125755" y="49743"/>
                  </a:lnTo>
                  <a:lnTo>
                    <a:pt x="1117417" y="99543"/>
                  </a:lnTo>
                  <a:lnTo>
                    <a:pt x="1109436" y="149398"/>
                  </a:lnTo>
                  <a:lnTo>
                    <a:pt x="1101810" y="199310"/>
                  </a:lnTo>
                  <a:lnTo>
                    <a:pt x="1094542" y="249277"/>
                  </a:lnTo>
                  <a:lnTo>
                    <a:pt x="1087633" y="299299"/>
                  </a:lnTo>
                  <a:lnTo>
                    <a:pt x="1081082" y="349378"/>
                  </a:lnTo>
                  <a:lnTo>
                    <a:pt x="1074893" y="399512"/>
                  </a:lnTo>
                  <a:lnTo>
                    <a:pt x="1069064" y="449703"/>
                  </a:lnTo>
                  <a:lnTo>
                    <a:pt x="1063599" y="499949"/>
                  </a:lnTo>
                  <a:lnTo>
                    <a:pt x="1058497" y="550250"/>
                  </a:lnTo>
                  <a:lnTo>
                    <a:pt x="1053759" y="600608"/>
                  </a:lnTo>
                  <a:lnTo>
                    <a:pt x="1049387" y="651021"/>
                  </a:lnTo>
                  <a:lnTo>
                    <a:pt x="1045382" y="701491"/>
                  </a:lnTo>
                  <a:lnTo>
                    <a:pt x="1041744" y="752016"/>
                  </a:lnTo>
                  <a:lnTo>
                    <a:pt x="1038476" y="802596"/>
                  </a:lnTo>
                  <a:lnTo>
                    <a:pt x="1036522" y="836720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44148" y="5835579"/>
              <a:ext cx="2398395" cy="2967990"/>
            </a:xfrm>
            <a:custGeom>
              <a:avLst/>
              <a:gdLst/>
              <a:ahLst/>
              <a:cxnLst/>
              <a:rect l="l" t="t" r="r" b="b"/>
              <a:pathLst>
                <a:path w="2398395" h="2967990">
                  <a:moveTo>
                    <a:pt x="1875350" y="2821253"/>
                  </a:moveTo>
                  <a:lnTo>
                    <a:pt x="1875350" y="2692694"/>
                  </a:lnTo>
                  <a:lnTo>
                    <a:pt x="1878361" y="2686668"/>
                  </a:lnTo>
                  <a:lnTo>
                    <a:pt x="1879365" y="2685664"/>
                  </a:lnTo>
                  <a:lnTo>
                    <a:pt x="1879365" y="2684660"/>
                  </a:lnTo>
                  <a:lnTo>
                    <a:pt x="1903974" y="2636706"/>
                  </a:lnTo>
                  <a:lnTo>
                    <a:pt x="1927919" y="2588700"/>
                  </a:lnTo>
                  <a:lnTo>
                    <a:pt x="1951198" y="2540642"/>
                  </a:lnTo>
                  <a:lnTo>
                    <a:pt x="1973812" y="2492532"/>
                  </a:lnTo>
                  <a:lnTo>
                    <a:pt x="1995760" y="2444371"/>
                  </a:lnTo>
                  <a:lnTo>
                    <a:pt x="2017043" y="2396158"/>
                  </a:lnTo>
                  <a:lnTo>
                    <a:pt x="2037660" y="2347894"/>
                  </a:lnTo>
                  <a:lnTo>
                    <a:pt x="2057611" y="2299581"/>
                  </a:lnTo>
                  <a:lnTo>
                    <a:pt x="2076895" y="2251217"/>
                  </a:lnTo>
                  <a:lnTo>
                    <a:pt x="2095514" y="2202803"/>
                  </a:lnTo>
                  <a:lnTo>
                    <a:pt x="2113466" y="2154341"/>
                  </a:lnTo>
                  <a:lnTo>
                    <a:pt x="2130751" y="2105829"/>
                  </a:lnTo>
                  <a:lnTo>
                    <a:pt x="2147369" y="2057269"/>
                  </a:lnTo>
                  <a:lnTo>
                    <a:pt x="2163320" y="2008660"/>
                  </a:lnTo>
                  <a:lnTo>
                    <a:pt x="2178604" y="1960004"/>
                  </a:lnTo>
                  <a:lnTo>
                    <a:pt x="2193220" y="1911301"/>
                  </a:lnTo>
                  <a:lnTo>
                    <a:pt x="2207169" y="1862550"/>
                  </a:lnTo>
                  <a:lnTo>
                    <a:pt x="2220450" y="1813752"/>
                  </a:lnTo>
                  <a:lnTo>
                    <a:pt x="2233063" y="1764909"/>
                  </a:lnTo>
                  <a:lnTo>
                    <a:pt x="2245007" y="1716019"/>
                  </a:lnTo>
                  <a:lnTo>
                    <a:pt x="2256284" y="1667083"/>
                  </a:lnTo>
                  <a:lnTo>
                    <a:pt x="2266891" y="1618103"/>
                  </a:lnTo>
                  <a:lnTo>
                    <a:pt x="2276830" y="1569077"/>
                  </a:lnTo>
                  <a:lnTo>
                    <a:pt x="2286100" y="1520007"/>
                  </a:lnTo>
                  <a:lnTo>
                    <a:pt x="2294701" y="1470893"/>
                  </a:lnTo>
                  <a:lnTo>
                    <a:pt x="2302632" y="1421735"/>
                  </a:lnTo>
                  <a:lnTo>
                    <a:pt x="2309894" y="1372534"/>
                  </a:lnTo>
                  <a:lnTo>
                    <a:pt x="2316487" y="1323290"/>
                  </a:lnTo>
                  <a:lnTo>
                    <a:pt x="2322409" y="1274003"/>
                  </a:lnTo>
                  <a:lnTo>
                    <a:pt x="2327662" y="1224673"/>
                  </a:lnTo>
                  <a:lnTo>
                    <a:pt x="2332244" y="1175302"/>
                  </a:lnTo>
                  <a:lnTo>
                    <a:pt x="2336156" y="1125889"/>
                  </a:lnTo>
                  <a:lnTo>
                    <a:pt x="1998833" y="931043"/>
                  </a:lnTo>
                  <a:lnTo>
                    <a:pt x="1992810" y="928029"/>
                  </a:lnTo>
                  <a:lnTo>
                    <a:pt x="1988794" y="923008"/>
                  </a:lnTo>
                  <a:lnTo>
                    <a:pt x="1985782" y="916982"/>
                  </a:lnTo>
                  <a:lnTo>
                    <a:pt x="1982770" y="909951"/>
                  </a:lnTo>
                  <a:lnTo>
                    <a:pt x="1981766" y="903925"/>
                  </a:lnTo>
                  <a:lnTo>
                    <a:pt x="1985782" y="889864"/>
                  </a:lnTo>
                  <a:lnTo>
                    <a:pt x="1989798" y="884843"/>
                  </a:lnTo>
                  <a:lnTo>
                    <a:pt x="1994818" y="880825"/>
                  </a:lnTo>
                  <a:lnTo>
                    <a:pt x="2273911" y="669909"/>
                  </a:lnTo>
                  <a:lnTo>
                    <a:pt x="2256523" y="619503"/>
                  </a:lnTo>
                  <a:lnTo>
                    <a:pt x="2238091" y="569926"/>
                  </a:lnTo>
                  <a:lnTo>
                    <a:pt x="2218615" y="521175"/>
                  </a:lnTo>
                  <a:lnTo>
                    <a:pt x="2198094" y="473249"/>
                  </a:lnTo>
                  <a:lnTo>
                    <a:pt x="2176530" y="426147"/>
                  </a:lnTo>
                  <a:lnTo>
                    <a:pt x="2153921" y="379865"/>
                  </a:lnTo>
                  <a:lnTo>
                    <a:pt x="2130269" y="334404"/>
                  </a:lnTo>
                  <a:lnTo>
                    <a:pt x="2105572" y="289760"/>
                  </a:lnTo>
                  <a:lnTo>
                    <a:pt x="2079831" y="245932"/>
                  </a:lnTo>
                  <a:lnTo>
                    <a:pt x="2053046" y="202918"/>
                  </a:lnTo>
                  <a:lnTo>
                    <a:pt x="2025217" y="160717"/>
                  </a:lnTo>
                  <a:lnTo>
                    <a:pt x="1996344" y="119326"/>
                  </a:lnTo>
                  <a:lnTo>
                    <a:pt x="1966426" y="78744"/>
                  </a:lnTo>
                  <a:lnTo>
                    <a:pt x="1935465" y="38969"/>
                  </a:lnTo>
                  <a:lnTo>
                    <a:pt x="1903460" y="0"/>
                  </a:lnTo>
                  <a:lnTo>
                    <a:pt x="1915507" y="2008"/>
                  </a:lnTo>
                  <a:lnTo>
                    <a:pt x="1922534" y="3012"/>
                  </a:lnTo>
                  <a:lnTo>
                    <a:pt x="1977735" y="8945"/>
                  </a:lnTo>
                  <a:lnTo>
                    <a:pt x="1989798" y="10043"/>
                  </a:lnTo>
                  <a:lnTo>
                    <a:pt x="2019836" y="48986"/>
                  </a:lnTo>
                  <a:lnTo>
                    <a:pt x="2048912" y="88680"/>
                  </a:lnTo>
                  <a:lnTo>
                    <a:pt x="2077028" y="129128"/>
                  </a:lnTo>
                  <a:lnTo>
                    <a:pt x="2104185" y="170331"/>
                  </a:lnTo>
                  <a:lnTo>
                    <a:pt x="2130386" y="212292"/>
                  </a:lnTo>
                  <a:lnTo>
                    <a:pt x="2155632" y="255011"/>
                  </a:lnTo>
                  <a:lnTo>
                    <a:pt x="2179925" y="298491"/>
                  </a:lnTo>
                  <a:lnTo>
                    <a:pt x="2203267" y="342733"/>
                  </a:lnTo>
                  <a:lnTo>
                    <a:pt x="2225659" y="387740"/>
                  </a:lnTo>
                  <a:lnTo>
                    <a:pt x="2247103" y="433512"/>
                  </a:lnTo>
                  <a:lnTo>
                    <a:pt x="2267601" y="480052"/>
                  </a:lnTo>
                  <a:lnTo>
                    <a:pt x="2287156" y="527362"/>
                  </a:lnTo>
                  <a:lnTo>
                    <a:pt x="2305768" y="575443"/>
                  </a:lnTo>
                  <a:lnTo>
                    <a:pt x="2323439" y="624298"/>
                  </a:lnTo>
                  <a:lnTo>
                    <a:pt x="2340172" y="673927"/>
                  </a:lnTo>
                  <a:lnTo>
                    <a:pt x="2342180" y="679953"/>
                  </a:lnTo>
                  <a:lnTo>
                    <a:pt x="2342180" y="685980"/>
                  </a:lnTo>
                  <a:lnTo>
                    <a:pt x="2338164" y="698031"/>
                  </a:lnTo>
                  <a:lnTo>
                    <a:pt x="2334148" y="703053"/>
                  </a:lnTo>
                  <a:lnTo>
                    <a:pt x="2329128" y="707071"/>
                  </a:lnTo>
                  <a:lnTo>
                    <a:pt x="2068105" y="902922"/>
                  </a:lnTo>
                  <a:lnTo>
                    <a:pt x="2383341" y="1083707"/>
                  </a:lnTo>
                  <a:lnTo>
                    <a:pt x="2388360" y="1086720"/>
                  </a:lnTo>
                  <a:lnTo>
                    <a:pt x="2391372" y="1090737"/>
                  </a:lnTo>
                  <a:lnTo>
                    <a:pt x="2397396" y="1100781"/>
                  </a:lnTo>
                  <a:lnTo>
                    <a:pt x="2398400" y="1106807"/>
                  </a:lnTo>
                  <a:lnTo>
                    <a:pt x="2398400" y="1111829"/>
                  </a:lnTo>
                  <a:lnTo>
                    <a:pt x="2394782" y="1160862"/>
                  </a:lnTo>
                  <a:lnTo>
                    <a:pt x="2390518" y="1209848"/>
                  </a:lnTo>
                  <a:lnTo>
                    <a:pt x="2385606" y="1258787"/>
                  </a:lnTo>
                  <a:lnTo>
                    <a:pt x="2380049" y="1307679"/>
                  </a:lnTo>
                  <a:lnTo>
                    <a:pt x="2373844" y="1356524"/>
                  </a:lnTo>
                  <a:lnTo>
                    <a:pt x="2366994" y="1405322"/>
                  </a:lnTo>
                  <a:lnTo>
                    <a:pt x="2359498" y="1454073"/>
                  </a:lnTo>
                  <a:lnTo>
                    <a:pt x="2351356" y="1502777"/>
                  </a:lnTo>
                  <a:lnTo>
                    <a:pt x="2342568" y="1551433"/>
                  </a:lnTo>
                  <a:lnTo>
                    <a:pt x="2333135" y="1600043"/>
                  </a:lnTo>
                  <a:lnTo>
                    <a:pt x="2323057" y="1648605"/>
                  </a:lnTo>
                  <a:lnTo>
                    <a:pt x="2312334" y="1697121"/>
                  </a:lnTo>
                  <a:lnTo>
                    <a:pt x="2300966" y="1745589"/>
                  </a:lnTo>
                  <a:lnTo>
                    <a:pt x="2288953" y="1794010"/>
                  </a:lnTo>
                  <a:lnTo>
                    <a:pt x="2276296" y="1842384"/>
                  </a:lnTo>
                  <a:lnTo>
                    <a:pt x="2262994" y="1890711"/>
                  </a:lnTo>
                  <a:lnTo>
                    <a:pt x="2249048" y="1938991"/>
                  </a:lnTo>
                  <a:lnTo>
                    <a:pt x="2234459" y="1987224"/>
                  </a:lnTo>
                  <a:lnTo>
                    <a:pt x="2219225" y="2035410"/>
                  </a:lnTo>
                  <a:lnTo>
                    <a:pt x="2203348" y="2083549"/>
                  </a:lnTo>
                  <a:lnTo>
                    <a:pt x="2186828" y="2131640"/>
                  </a:lnTo>
                  <a:lnTo>
                    <a:pt x="2169664" y="2179685"/>
                  </a:lnTo>
                  <a:lnTo>
                    <a:pt x="2151857" y="2227683"/>
                  </a:lnTo>
                  <a:lnTo>
                    <a:pt x="2133408" y="2275633"/>
                  </a:lnTo>
                  <a:lnTo>
                    <a:pt x="2114316" y="2323536"/>
                  </a:lnTo>
                  <a:lnTo>
                    <a:pt x="2094581" y="2371393"/>
                  </a:lnTo>
                  <a:lnTo>
                    <a:pt x="2074204" y="2419202"/>
                  </a:lnTo>
                  <a:lnTo>
                    <a:pt x="2053185" y="2466964"/>
                  </a:lnTo>
                  <a:lnTo>
                    <a:pt x="2031524" y="2514679"/>
                  </a:lnTo>
                  <a:lnTo>
                    <a:pt x="2009222" y="2562347"/>
                  </a:lnTo>
                  <a:lnTo>
                    <a:pt x="1986278" y="2609968"/>
                  </a:lnTo>
                  <a:lnTo>
                    <a:pt x="1962692" y="2657542"/>
                  </a:lnTo>
                  <a:lnTo>
                    <a:pt x="1943774" y="2693699"/>
                  </a:lnTo>
                  <a:lnTo>
                    <a:pt x="1937594" y="2705751"/>
                  </a:lnTo>
                  <a:lnTo>
                    <a:pt x="1909734" y="2759485"/>
                  </a:lnTo>
                  <a:lnTo>
                    <a:pt x="1880369" y="2813218"/>
                  </a:lnTo>
                  <a:lnTo>
                    <a:pt x="1878361" y="2815227"/>
                  </a:lnTo>
                  <a:lnTo>
                    <a:pt x="1877358" y="2818240"/>
                  </a:lnTo>
                  <a:lnTo>
                    <a:pt x="1875350" y="2821253"/>
                  </a:lnTo>
                  <a:close/>
                </a:path>
                <a:path w="2398395" h="2967990">
                  <a:moveTo>
                    <a:pt x="1001927" y="2967889"/>
                  </a:moveTo>
                  <a:lnTo>
                    <a:pt x="975777" y="2927341"/>
                  </a:lnTo>
                  <a:lnTo>
                    <a:pt x="949733" y="2886596"/>
                  </a:lnTo>
                  <a:lnTo>
                    <a:pt x="923794" y="2845656"/>
                  </a:lnTo>
                  <a:lnTo>
                    <a:pt x="897962" y="2804521"/>
                  </a:lnTo>
                  <a:lnTo>
                    <a:pt x="872237" y="2763190"/>
                  </a:lnTo>
                  <a:lnTo>
                    <a:pt x="846618" y="2721663"/>
                  </a:lnTo>
                  <a:lnTo>
                    <a:pt x="821107" y="2679941"/>
                  </a:lnTo>
                  <a:lnTo>
                    <a:pt x="795702" y="2638024"/>
                  </a:lnTo>
                  <a:lnTo>
                    <a:pt x="770406" y="2595912"/>
                  </a:lnTo>
                  <a:lnTo>
                    <a:pt x="745217" y="2553605"/>
                  </a:lnTo>
                  <a:lnTo>
                    <a:pt x="720137" y="2511103"/>
                  </a:lnTo>
                  <a:lnTo>
                    <a:pt x="695165" y="2468407"/>
                  </a:lnTo>
                  <a:lnTo>
                    <a:pt x="670302" y="2425515"/>
                  </a:lnTo>
                  <a:lnTo>
                    <a:pt x="645548" y="2382429"/>
                  </a:lnTo>
                  <a:lnTo>
                    <a:pt x="620904" y="2339149"/>
                  </a:lnTo>
                  <a:lnTo>
                    <a:pt x="596369" y="2295673"/>
                  </a:lnTo>
                  <a:lnTo>
                    <a:pt x="571944" y="2252004"/>
                  </a:lnTo>
                  <a:lnTo>
                    <a:pt x="547629" y="2208140"/>
                  </a:lnTo>
                  <a:lnTo>
                    <a:pt x="523425" y="2164083"/>
                  </a:lnTo>
                  <a:lnTo>
                    <a:pt x="499332" y="2119831"/>
                  </a:lnTo>
                  <a:lnTo>
                    <a:pt x="475349" y="2075385"/>
                  </a:lnTo>
                  <a:lnTo>
                    <a:pt x="451478" y="2030745"/>
                  </a:lnTo>
                  <a:lnTo>
                    <a:pt x="427719" y="1985912"/>
                  </a:lnTo>
                  <a:lnTo>
                    <a:pt x="404071" y="1940884"/>
                  </a:lnTo>
                  <a:lnTo>
                    <a:pt x="380536" y="1895664"/>
                  </a:lnTo>
                  <a:lnTo>
                    <a:pt x="357113" y="1850249"/>
                  </a:lnTo>
                  <a:lnTo>
                    <a:pt x="333803" y="1804642"/>
                  </a:lnTo>
                  <a:lnTo>
                    <a:pt x="310606" y="1758841"/>
                  </a:lnTo>
                  <a:lnTo>
                    <a:pt x="287522" y="1712847"/>
                  </a:lnTo>
                  <a:lnTo>
                    <a:pt x="264617" y="1666789"/>
                  </a:lnTo>
                  <a:lnTo>
                    <a:pt x="241668" y="1620223"/>
                  </a:lnTo>
                  <a:lnTo>
                    <a:pt x="218954" y="1573706"/>
                  </a:lnTo>
                  <a:lnTo>
                    <a:pt x="196326" y="1526940"/>
                  </a:lnTo>
                  <a:lnTo>
                    <a:pt x="173813" y="1479981"/>
                  </a:lnTo>
                  <a:lnTo>
                    <a:pt x="151415" y="1432829"/>
                  </a:lnTo>
                  <a:lnTo>
                    <a:pt x="129133" y="1385485"/>
                  </a:lnTo>
                  <a:lnTo>
                    <a:pt x="106966" y="1337949"/>
                  </a:lnTo>
                  <a:lnTo>
                    <a:pt x="84915" y="1290220"/>
                  </a:lnTo>
                  <a:lnTo>
                    <a:pt x="62980" y="1242299"/>
                  </a:lnTo>
                  <a:lnTo>
                    <a:pt x="41161" y="1194185"/>
                  </a:lnTo>
                  <a:lnTo>
                    <a:pt x="38149" y="1187155"/>
                  </a:lnTo>
                  <a:lnTo>
                    <a:pt x="38149" y="1180125"/>
                  </a:lnTo>
                  <a:lnTo>
                    <a:pt x="40157" y="1173094"/>
                  </a:lnTo>
                  <a:lnTo>
                    <a:pt x="43169" y="1166063"/>
                  </a:lnTo>
                  <a:lnTo>
                    <a:pt x="47184" y="1160037"/>
                  </a:lnTo>
                  <a:lnTo>
                    <a:pt x="54212" y="1156020"/>
                  </a:lnTo>
                  <a:lnTo>
                    <a:pt x="383502" y="964187"/>
                  </a:lnTo>
                  <a:lnTo>
                    <a:pt x="12047" y="802484"/>
                  </a:lnTo>
                  <a:lnTo>
                    <a:pt x="7027" y="797462"/>
                  </a:lnTo>
                  <a:lnTo>
                    <a:pt x="1003" y="785410"/>
                  </a:lnTo>
                  <a:lnTo>
                    <a:pt x="0" y="778380"/>
                  </a:lnTo>
                  <a:lnTo>
                    <a:pt x="2007" y="771349"/>
                  </a:lnTo>
                  <a:lnTo>
                    <a:pt x="13398" y="724934"/>
                  </a:lnTo>
                  <a:lnTo>
                    <a:pt x="25484" y="678490"/>
                  </a:lnTo>
                  <a:lnTo>
                    <a:pt x="38261" y="632016"/>
                  </a:lnTo>
                  <a:lnTo>
                    <a:pt x="51730" y="585510"/>
                  </a:lnTo>
                  <a:lnTo>
                    <a:pt x="65887" y="538970"/>
                  </a:lnTo>
                  <a:lnTo>
                    <a:pt x="80732" y="492394"/>
                  </a:lnTo>
                  <a:lnTo>
                    <a:pt x="96262" y="445780"/>
                  </a:lnTo>
                  <a:lnTo>
                    <a:pt x="112475" y="399128"/>
                  </a:lnTo>
                  <a:lnTo>
                    <a:pt x="129370" y="352434"/>
                  </a:lnTo>
                  <a:lnTo>
                    <a:pt x="146946" y="305697"/>
                  </a:lnTo>
                  <a:lnTo>
                    <a:pt x="165199" y="258916"/>
                  </a:lnTo>
                  <a:lnTo>
                    <a:pt x="184129" y="212088"/>
                  </a:lnTo>
                  <a:lnTo>
                    <a:pt x="203734" y="165212"/>
                  </a:lnTo>
                  <a:lnTo>
                    <a:pt x="224011" y="118287"/>
                  </a:lnTo>
                  <a:lnTo>
                    <a:pt x="244960" y="71309"/>
                  </a:lnTo>
                  <a:lnTo>
                    <a:pt x="247971" y="70305"/>
                  </a:lnTo>
                  <a:lnTo>
                    <a:pt x="249979" y="68296"/>
                  </a:lnTo>
                  <a:lnTo>
                    <a:pt x="252991" y="67292"/>
                  </a:lnTo>
                  <a:lnTo>
                    <a:pt x="269164" y="59178"/>
                  </a:lnTo>
                  <a:lnTo>
                    <a:pt x="282983" y="52854"/>
                  </a:lnTo>
                  <a:lnTo>
                    <a:pt x="294356" y="48224"/>
                  </a:lnTo>
                  <a:lnTo>
                    <a:pt x="326278" y="37161"/>
                  </a:lnTo>
                  <a:lnTo>
                    <a:pt x="303575" y="85557"/>
                  </a:lnTo>
                  <a:lnTo>
                    <a:pt x="281643" y="133923"/>
                  </a:lnTo>
                  <a:lnTo>
                    <a:pt x="260476" y="182255"/>
                  </a:lnTo>
                  <a:lnTo>
                    <a:pt x="240070" y="230549"/>
                  </a:lnTo>
                  <a:lnTo>
                    <a:pt x="220419" y="278803"/>
                  </a:lnTo>
                  <a:lnTo>
                    <a:pt x="201517" y="327012"/>
                  </a:lnTo>
                  <a:lnTo>
                    <a:pt x="183360" y="375172"/>
                  </a:lnTo>
                  <a:lnTo>
                    <a:pt x="165941" y="423281"/>
                  </a:lnTo>
                  <a:lnTo>
                    <a:pt x="149256" y="471334"/>
                  </a:lnTo>
                  <a:lnTo>
                    <a:pt x="133300" y="519329"/>
                  </a:lnTo>
                  <a:lnTo>
                    <a:pt x="118066" y="567261"/>
                  </a:lnTo>
                  <a:lnTo>
                    <a:pt x="103549" y="615127"/>
                  </a:lnTo>
                  <a:lnTo>
                    <a:pt x="89745" y="662923"/>
                  </a:lnTo>
                  <a:lnTo>
                    <a:pt x="76647" y="710646"/>
                  </a:lnTo>
                  <a:lnTo>
                    <a:pt x="64251" y="758292"/>
                  </a:lnTo>
                  <a:lnTo>
                    <a:pt x="467833" y="932046"/>
                  </a:lnTo>
                  <a:lnTo>
                    <a:pt x="472853" y="937068"/>
                  </a:lnTo>
                  <a:lnTo>
                    <a:pt x="475865" y="944099"/>
                  </a:lnTo>
                  <a:lnTo>
                    <a:pt x="479881" y="951130"/>
                  </a:lnTo>
                  <a:lnTo>
                    <a:pt x="479881" y="959164"/>
                  </a:lnTo>
                  <a:lnTo>
                    <a:pt x="477873" y="966195"/>
                  </a:lnTo>
                  <a:lnTo>
                    <a:pt x="474861" y="974230"/>
                  </a:lnTo>
                  <a:lnTo>
                    <a:pt x="470845" y="979252"/>
                  </a:lnTo>
                  <a:lnTo>
                    <a:pt x="463818" y="983269"/>
                  </a:lnTo>
                  <a:lnTo>
                    <a:pt x="106417" y="1192177"/>
                  </a:lnTo>
                  <a:lnTo>
                    <a:pt x="128452" y="1240531"/>
                  </a:lnTo>
                  <a:lnTo>
                    <a:pt x="150602" y="1288688"/>
                  </a:lnTo>
                  <a:lnTo>
                    <a:pt x="172866" y="1336646"/>
                  </a:lnTo>
                  <a:lnTo>
                    <a:pt x="195244" y="1384405"/>
                  </a:lnTo>
                  <a:lnTo>
                    <a:pt x="217737" y="1431966"/>
                  </a:lnTo>
                  <a:lnTo>
                    <a:pt x="240344" y="1479329"/>
                  </a:lnTo>
                  <a:lnTo>
                    <a:pt x="263066" y="1526492"/>
                  </a:lnTo>
                  <a:lnTo>
                    <a:pt x="285902" y="1573457"/>
                  </a:lnTo>
                  <a:lnTo>
                    <a:pt x="308852" y="1620223"/>
                  </a:lnTo>
                  <a:lnTo>
                    <a:pt x="331853" y="1666659"/>
                  </a:lnTo>
                  <a:lnTo>
                    <a:pt x="355096" y="1713157"/>
                  </a:lnTo>
                  <a:lnTo>
                    <a:pt x="378390" y="1759324"/>
                  </a:lnTo>
                  <a:lnTo>
                    <a:pt x="401798" y="1805293"/>
                  </a:lnTo>
                  <a:lnTo>
                    <a:pt x="425320" y="1851061"/>
                  </a:lnTo>
                  <a:lnTo>
                    <a:pt x="448957" y="1896630"/>
                  </a:lnTo>
                  <a:lnTo>
                    <a:pt x="472708" y="1941999"/>
                  </a:lnTo>
                  <a:lnTo>
                    <a:pt x="496574" y="1987169"/>
                  </a:lnTo>
                  <a:lnTo>
                    <a:pt x="520554" y="2032138"/>
                  </a:lnTo>
                  <a:lnTo>
                    <a:pt x="544648" y="2076906"/>
                  </a:lnTo>
                  <a:lnTo>
                    <a:pt x="568857" y="2121475"/>
                  </a:lnTo>
                  <a:lnTo>
                    <a:pt x="593181" y="2165843"/>
                  </a:lnTo>
                  <a:lnTo>
                    <a:pt x="617618" y="2210010"/>
                  </a:lnTo>
                  <a:lnTo>
                    <a:pt x="642170" y="2253977"/>
                  </a:lnTo>
                  <a:lnTo>
                    <a:pt x="666837" y="2297743"/>
                  </a:lnTo>
                  <a:lnTo>
                    <a:pt x="691617" y="2341307"/>
                  </a:lnTo>
                  <a:lnTo>
                    <a:pt x="716513" y="2384671"/>
                  </a:lnTo>
                  <a:lnTo>
                    <a:pt x="741522" y="2427834"/>
                  </a:lnTo>
                  <a:lnTo>
                    <a:pt x="766646" y="2470795"/>
                  </a:lnTo>
                  <a:lnTo>
                    <a:pt x="791885" y="2513555"/>
                  </a:lnTo>
                  <a:lnTo>
                    <a:pt x="817238" y="2556114"/>
                  </a:lnTo>
                  <a:lnTo>
                    <a:pt x="842705" y="2598471"/>
                  </a:lnTo>
                  <a:lnTo>
                    <a:pt x="868287" y="2640626"/>
                  </a:lnTo>
                  <a:lnTo>
                    <a:pt x="893983" y="2682579"/>
                  </a:lnTo>
                  <a:lnTo>
                    <a:pt x="919793" y="2724330"/>
                  </a:lnTo>
                  <a:lnTo>
                    <a:pt x="945718" y="2765879"/>
                  </a:lnTo>
                  <a:lnTo>
                    <a:pt x="971757" y="2807225"/>
                  </a:lnTo>
                  <a:lnTo>
                    <a:pt x="997911" y="2848370"/>
                  </a:lnTo>
                  <a:lnTo>
                    <a:pt x="997942" y="2913246"/>
                  </a:lnTo>
                  <a:lnTo>
                    <a:pt x="998162" y="2927212"/>
                  </a:lnTo>
                  <a:lnTo>
                    <a:pt x="998758" y="2939673"/>
                  </a:lnTo>
                  <a:lnTo>
                    <a:pt x="999919" y="2950815"/>
                  </a:lnTo>
                  <a:lnTo>
                    <a:pt x="1000923" y="2955837"/>
                  </a:lnTo>
                  <a:lnTo>
                    <a:pt x="1000923" y="2961863"/>
                  </a:lnTo>
                  <a:lnTo>
                    <a:pt x="1001927" y="2967889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00" y="5636558"/>
              <a:ext cx="285117" cy="6047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68162" y="5568419"/>
              <a:ext cx="626745" cy="1276985"/>
            </a:xfrm>
            <a:custGeom>
              <a:avLst/>
              <a:gdLst/>
              <a:ahLst/>
              <a:cxnLst/>
              <a:rect l="l" t="t" r="r" b="b"/>
              <a:pathLst>
                <a:path w="626745" h="1276984">
                  <a:moveTo>
                    <a:pt x="489543" y="725400"/>
                  </a:moveTo>
                  <a:lnTo>
                    <a:pt x="482688" y="719154"/>
                  </a:lnTo>
                  <a:lnTo>
                    <a:pt x="479880" y="704057"/>
                  </a:lnTo>
                  <a:lnTo>
                    <a:pt x="491928" y="673926"/>
                  </a:lnTo>
                  <a:lnTo>
                    <a:pt x="508163" y="628608"/>
                  </a:lnTo>
                  <a:lnTo>
                    <a:pt x="523748" y="582441"/>
                  </a:lnTo>
                  <a:lnTo>
                    <a:pt x="538695" y="535418"/>
                  </a:lnTo>
                  <a:lnTo>
                    <a:pt x="553015" y="487533"/>
                  </a:lnTo>
                  <a:lnTo>
                    <a:pt x="566721" y="438780"/>
                  </a:lnTo>
                  <a:lnTo>
                    <a:pt x="579824" y="389153"/>
                  </a:lnTo>
                  <a:lnTo>
                    <a:pt x="592337" y="338647"/>
                  </a:lnTo>
                  <a:lnTo>
                    <a:pt x="604272" y="287255"/>
                  </a:lnTo>
                  <a:lnTo>
                    <a:pt x="615640" y="234971"/>
                  </a:lnTo>
                  <a:lnTo>
                    <a:pt x="626455" y="181789"/>
                  </a:lnTo>
                  <a:lnTo>
                    <a:pt x="626627" y="221932"/>
                  </a:lnTo>
                  <a:lnTo>
                    <a:pt x="624071" y="265653"/>
                  </a:lnTo>
                  <a:lnTo>
                    <a:pt x="618690" y="313141"/>
                  </a:lnTo>
                  <a:lnTo>
                    <a:pt x="610392" y="364583"/>
                  </a:lnTo>
                  <a:lnTo>
                    <a:pt x="602709" y="404857"/>
                  </a:lnTo>
                  <a:lnTo>
                    <a:pt x="593427" y="447327"/>
                  </a:lnTo>
                  <a:lnTo>
                    <a:pt x="582548" y="491976"/>
                  </a:lnTo>
                  <a:lnTo>
                    <a:pt x="570071" y="538786"/>
                  </a:lnTo>
                  <a:lnTo>
                    <a:pt x="555995" y="587739"/>
                  </a:lnTo>
                  <a:lnTo>
                    <a:pt x="540321" y="638817"/>
                  </a:lnTo>
                  <a:lnTo>
                    <a:pt x="523050" y="692005"/>
                  </a:lnTo>
                  <a:lnTo>
                    <a:pt x="520038" y="698031"/>
                  </a:lnTo>
                  <a:lnTo>
                    <a:pt x="518030" y="705061"/>
                  </a:lnTo>
                  <a:lnTo>
                    <a:pt x="515018" y="712092"/>
                  </a:lnTo>
                  <a:lnTo>
                    <a:pt x="500351" y="722983"/>
                  </a:lnTo>
                  <a:lnTo>
                    <a:pt x="489543" y="725400"/>
                  </a:lnTo>
                  <a:close/>
                </a:path>
                <a:path w="626745" h="1276984">
                  <a:moveTo>
                    <a:pt x="279250" y="657935"/>
                  </a:moveTo>
                  <a:lnTo>
                    <a:pt x="272066" y="649822"/>
                  </a:lnTo>
                  <a:lnTo>
                    <a:pt x="283188" y="617039"/>
                  </a:lnTo>
                  <a:lnTo>
                    <a:pt x="304678" y="553356"/>
                  </a:lnTo>
                  <a:lnTo>
                    <a:pt x="315235" y="522268"/>
                  </a:lnTo>
                  <a:lnTo>
                    <a:pt x="326937" y="484588"/>
                  </a:lnTo>
                  <a:lnTo>
                    <a:pt x="348836" y="413373"/>
                  </a:lnTo>
                  <a:lnTo>
                    <a:pt x="359408" y="379648"/>
                  </a:lnTo>
                  <a:lnTo>
                    <a:pt x="378093" y="315714"/>
                  </a:lnTo>
                  <a:lnTo>
                    <a:pt x="394248" y="256488"/>
                  </a:lnTo>
                  <a:lnTo>
                    <a:pt x="407885" y="201970"/>
                  </a:lnTo>
                  <a:lnTo>
                    <a:pt x="419017" y="152160"/>
                  </a:lnTo>
                  <a:lnTo>
                    <a:pt x="427654" y="107058"/>
                  </a:lnTo>
                  <a:lnTo>
                    <a:pt x="433809" y="66664"/>
                  </a:lnTo>
                  <a:lnTo>
                    <a:pt x="438719" y="0"/>
                  </a:lnTo>
                  <a:lnTo>
                    <a:pt x="444947" y="33520"/>
                  </a:lnTo>
                  <a:lnTo>
                    <a:pt x="445621" y="76833"/>
                  </a:lnTo>
                  <a:lnTo>
                    <a:pt x="440837" y="129939"/>
                  </a:lnTo>
                  <a:lnTo>
                    <a:pt x="430688" y="192837"/>
                  </a:lnTo>
                  <a:lnTo>
                    <a:pt x="416131" y="263896"/>
                  </a:lnTo>
                  <a:lnTo>
                    <a:pt x="401573" y="330435"/>
                  </a:lnTo>
                  <a:lnTo>
                    <a:pt x="383628" y="401242"/>
                  </a:lnTo>
                  <a:lnTo>
                    <a:pt x="366436" y="466024"/>
                  </a:lnTo>
                  <a:lnTo>
                    <a:pt x="360585" y="482407"/>
                  </a:lnTo>
                  <a:lnTo>
                    <a:pt x="355016" y="498414"/>
                  </a:lnTo>
                  <a:lnTo>
                    <a:pt x="349635" y="514045"/>
                  </a:lnTo>
                  <a:lnTo>
                    <a:pt x="344349" y="529298"/>
                  </a:lnTo>
                  <a:lnTo>
                    <a:pt x="341510" y="535905"/>
                  </a:lnTo>
                  <a:lnTo>
                    <a:pt x="338953" y="542230"/>
                  </a:lnTo>
                  <a:lnTo>
                    <a:pt x="336584" y="548366"/>
                  </a:lnTo>
                  <a:lnTo>
                    <a:pt x="334310" y="554407"/>
                  </a:lnTo>
                  <a:lnTo>
                    <a:pt x="310184" y="610134"/>
                  </a:lnTo>
                  <a:lnTo>
                    <a:pt x="291894" y="644674"/>
                  </a:lnTo>
                  <a:lnTo>
                    <a:pt x="279250" y="657935"/>
                  </a:lnTo>
                  <a:close/>
                </a:path>
                <a:path w="626745" h="1276984">
                  <a:moveTo>
                    <a:pt x="87263" y="1276983"/>
                  </a:moveTo>
                  <a:lnTo>
                    <a:pt x="74291" y="1262482"/>
                  </a:lnTo>
                  <a:lnTo>
                    <a:pt x="76534" y="1245549"/>
                  </a:lnTo>
                  <a:lnTo>
                    <a:pt x="78683" y="1226451"/>
                  </a:lnTo>
                  <a:lnTo>
                    <a:pt x="80644" y="1205281"/>
                  </a:lnTo>
                  <a:lnTo>
                    <a:pt x="82322" y="1182133"/>
                  </a:lnTo>
                  <a:lnTo>
                    <a:pt x="82454" y="1159610"/>
                  </a:lnTo>
                  <a:lnTo>
                    <a:pt x="82526" y="1147279"/>
                  </a:lnTo>
                  <a:lnTo>
                    <a:pt x="70887" y="1071544"/>
                  </a:lnTo>
                  <a:lnTo>
                    <a:pt x="59232" y="1030475"/>
                  </a:lnTo>
                  <a:lnTo>
                    <a:pt x="46588" y="991666"/>
                  </a:lnTo>
                  <a:lnTo>
                    <a:pt x="26196" y="934009"/>
                  </a:lnTo>
                  <a:lnTo>
                    <a:pt x="14478" y="906687"/>
                  </a:lnTo>
                  <a:lnTo>
                    <a:pt x="11168" y="898401"/>
                  </a:lnTo>
                  <a:lnTo>
                    <a:pt x="8047" y="890115"/>
                  </a:lnTo>
                  <a:lnTo>
                    <a:pt x="5019" y="881829"/>
                  </a:lnTo>
                  <a:lnTo>
                    <a:pt x="4894" y="831486"/>
                  </a:lnTo>
                  <a:lnTo>
                    <a:pt x="4596" y="807114"/>
                  </a:lnTo>
                  <a:lnTo>
                    <a:pt x="2384" y="756912"/>
                  </a:lnTo>
                  <a:lnTo>
                    <a:pt x="0" y="731175"/>
                  </a:lnTo>
                  <a:lnTo>
                    <a:pt x="12800" y="719107"/>
                  </a:lnTo>
                  <a:lnTo>
                    <a:pt x="25600" y="705438"/>
                  </a:lnTo>
                  <a:lnTo>
                    <a:pt x="38400" y="690075"/>
                  </a:lnTo>
                  <a:lnTo>
                    <a:pt x="51200" y="672922"/>
                  </a:lnTo>
                  <a:lnTo>
                    <a:pt x="51388" y="678995"/>
                  </a:lnTo>
                  <a:lnTo>
                    <a:pt x="51953" y="685351"/>
                  </a:lnTo>
                  <a:lnTo>
                    <a:pt x="52894" y="692271"/>
                  </a:lnTo>
                  <a:lnTo>
                    <a:pt x="54212" y="700039"/>
                  </a:lnTo>
                  <a:lnTo>
                    <a:pt x="53850" y="731175"/>
                  </a:lnTo>
                  <a:lnTo>
                    <a:pt x="53820" y="733748"/>
                  </a:lnTo>
                  <a:lnTo>
                    <a:pt x="51075" y="773107"/>
                  </a:lnTo>
                  <a:lnTo>
                    <a:pt x="45882" y="818115"/>
                  </a:lnTo>
                  <a:lnTo>
                    <a:pt x="38149" y="868772"/>
                  </a:lnTo>
                  <a:lnTo>
                    <a:pt x="61011" y="906279"/>
                  </a:lnTo>
                  <a:lnTo>
                    <a:pt x="79676" y="948196"/>
                  </a:lnTo>
                  <a:lnTo>
                    <a:pt x="94126" y="994505"/>
                  </a:lnTo>
                  <a:lnTo>
                    <a:pt x="104344" y="1045188"/>
                  </a:lnTo>
                  <a:lnTo>
                    <a:pt x="110312" y="1100229"/>
                  </a:lnTo>
                  <a:lnTo>
                    <a:pt x="112013" y="1159610"/>
                  </a:lnTo>
                  <a:lnTo>
                    <a:pt x="109428" y="1223312"/>
                  </a:lnTo>
                  <a:lnTo>
                    <a:pt x="104926" y="1257398"/>
                  </a:lnTo>
                  <a:lnTo>
                    <a:pt x="97507" y="1275288"/>
                  </a:lnTo>
                  <a:lnTo>
                    <a:pt x="87263" y="1276983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2216" y="5829192"/>
              <a:ext cx="248975" cy="5176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4894" y="5494099"/>
              <a:ext cx="249979" cy="5965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61820" y="5861693"/>
              <a:ext cx="1052830" cy="1684655"/>
            </a:xfrm>
            <a:custGeom>
              <a:avLst/>
              <a:gdLst/>
              <a:ahLst/>
              <a:cxnLst/>
              <a:rect l="l" t="t" r="r" b="b"/>
              <a:pathLst>
                <a:path w="1052829" h="1684654">
                  <a:moveTo>
                    <a:pt x="583427" y="1684313"/>
                  </a:moveTo>
                  <a:lnTo>
                    <a:pt x="533671" y="1666716"/>
                  </a:lnTo>
                  <a:lnTo>
                    <a:pt x="484954" y="1648231"/>
                  </a:lnTo>
                  <a:lnTo>
                    <a:pt x="437281" y="1628860"/>
                  </a:lnTo>
                  <a:lnTo>
                    <a:pt x="390659" y="1608605"/>
                  </a:lnTo>
                  <a:lnTo>
                    <a:pt x="345092" y="1587470"/>
                  </a:lnTo>
                  <a:lnTo>
                    <a:pt x="300586" y="1565457"/>
                  </a:lnTo>
                  <a:lnTo>
                    <a:pt x="257147" y="1542570"/>
                  </a:lnTo>
                  <a:lnTo>
                    <a:pt x="214779" y="1518810"/>
                  </a:lnTo>
                  <a:lnTo>
                    <a:pt x="173490" y="1494180"/>
                  </a:lnTo>
                  <a:lnTo>
                    <a:pt x="133283" y="1468684"/>
                  </a:lnTo>
                  <a:lnTo>
                    <a:pt x="94165" y="1442324"/>
                  </a:lnTo>
                  <a:lnTo>
                    <a:pt x="56140" y="1415102"/>
                  </a:lnTo>
                  <a:lnTo>
                    <a:pt x="19215" y="1387022"/>
                  </a:lnTo>
                  <a:lnTo>
                    <a:pt x="31106" y="1362902"/>
                  </a:lnTo>
                  <a:lnTo>
                    <a:pt x="41302" y="1340194"/>
                  </a:lnTo>
                  <a:lnTo>
                    <a:pt x="57365" y="1298638"/>
                  </a:lnTo>
                  <a:lnTo>
                    <a:pt x="66400" y="1257460"/>
                  </a:lnTo>
                  <a:lnTo>
                    <a:pt x="65396" y="1255451"/>
                  </a:lnTo>
                  <a:lnTo>
                    <a:pt x="65396" y="1254447"/>
                  </a:lnTo>
                  <a:lnTo>
                    <a:pt x="43937" y="1212389"/>
                  </a:lnTo>
                  <a:lnTo>
                    <a:pt x="27247" y="1170080"/>
                  </a:lnTo>
                  <a:lnTo>
                    <a:pt x="13129" y="1119940"/>
                  </a:lnTo>
                  <a:lnTo>
                    <a:pt x="4109" y="1073975"/>
                  </a:lnTo>
                  <a:lnTo>
                    <a:pt x="0" y="1015220"/>
                  </a:lnTo>
                  <a:lnTo>
                    <a:pt x="1145" y="985277"/>
                  </a:lnTo>
                  <a:lnTo>
                    <a:pt x="3796" y="952526"/>
                  </a:lnTo>
                  <a:lnTo>
                    <a:pt x="8800" y="914595"/>
                  </a:lnTo>
                  <a:lnTo>
                    <a:pt x="16251" y="871581"/>
                  </a:lnTo>
                  <a:lnTo>
                    <a:pt x="26243" y="823575"/>
                  </a:lnTo>
                  <a:lnTo>
                    <a:pt x="33020" y="785723"/>
                  </a:lnTo>
                  <a:lnTo>
                    <a:pt x="38290" y="745988"/>
                  </a:lnTo>
                  <a:lnTo>
                    <a:pt x="42055" y="704370"/>
                  </a:lnTo>
                  <a:lnTo>
                    <a:pt x="44314" y="660868"/>
                  </a:lnTo>
                  <a:lnTo>
                    <a:pt x="58636" y="663866"/>
                  </a:lnTo>
                  <a:lnTo>
                    <a:pt x="73051" y="665263"/>
                  </a:lnTo>
                  <a:lnTo>
                    <a:pt x="87656" y="664965"/>
                  </a:lnTo>
                  <a:lnTo>
                    <a:pt x="102542" y="662877"/>
                  </a:lnTo>
                  <a:lnTo>
                    <a:pt x="168049" y="635509"/>
                  </a:lnTo>
                  <a:lnTo>
                    <a:pt x="202496" y="610054"/>
                  </a:lnTo>
                  <a:lnTo>
                    <a:pt x="238073" y="576502"/>
                  </a:lnTo>
                  <a:lnTo>
                    <a:pt x="274340" y="535072"/>
                  </a:lnTo>
                  <a:lnTo>
                    <a:pt x="308349" y="489123"/>
                  </a:lnTo>
                  <a:lnTo>
                    <a:pt x="309070" y="512694"/>
                  </a:lnTo>
                  <a:lnTo>
                    <a:pt x="309604" y="536830"/>
                  </a:lnTo>
                  <a:lnTo>
                    <a:pt x="309760" y="561719"/>
                  </a:lnTo>
                  <a:lnTo>
                    <a:pt x="309353" y="587550"/>
                  </a:lnTo>
                  <a:lnTo>
                    <a:pt x="330106" y="639730"/>
                  </a:lnTo>
                  <a:lnTo>
                    <a:pt x="350781" y="697386"/>
                  </a:lnTo>
                  <a:lnTo>
                    <a:pt x="363565" y="736196"/>
                  </a:lnTo>
                  <a:lnTo>
                    <a:pt x="375220" y="777264"/>
                  </a:lnTo>
                  <a:lnTo>
                    <a:pt x="383016" y="816168"/>
                  </a:lnTo>
                  <a:lnTo>
                    <a:pt x="386859" y="853000"/>
                  </a:lnTo>
                  <a:lnTo>
                    <a:pt x="386656" y="887854"/>
                  </a:lnTo>
                  <a:lnTo>
                    <a:pt x="385118" y="911002"/>
                  </a:lnTo>
                  <a:lnTo>
                    <a:pt x="383393" y="932172"/>
                  </a:lnTo>
                  <a:lnTo>
                    <a:pt x="381291" y="951270"/>
                  </a:lnTo>
                  <a:lnTo>
                    <a:pt x="378624" y="968203"/>
                  </a:lnTo>
                  <a:lnTo>
                    <a:pt x="391597" y="982703"/>
                  </a:lnTo>
                  <a:lnTo>
                    <a:pt x="401840" y="981008"/>
                  </a:lnTo>
                  <a:lnTo>
                    <a:pt x="409260" y="963118"/>
                  </a:lnTo>
                  <a:lnTo>
                    <a:pt x="413762" y="929033"/>
                  </a:lnTo>
                  <a:lnTo>
                    <a:pt x="416346" y="865383"/>
                  </a:lnTo>
                  <a:lnTo>
                    <a:pt x="414646" y="806126"/>
                  </a:lnTo>
                  <a:lnTo>
                    <a:pt x="408678" y="751225"/>
                  </a:lnTo>
                  <a:lnTo>
                    <a:pt x="398460" y="700647"/>
                  </a:lnTo>
                  <a:lnTo>
                    <a:pt x="384010" y="654356"/>
                  </a:lnTo>
                  <a:lnTo>
                    <a:pt x="365345" y="612316"/>
                  </a:lnTo>
                  <a:lnTo>
                    <a:pt x="342482" y="574493"/>
                  </a:lnTo>
                  <a:lnTo>
                    <a:pt x="350216" y="524400"/>
                  </a:lnTo>
                  <a:lnTo>
                    <a:pt x="355408" y="479581"/>
                  </a:lnTo>
                  <a:lnTo>
                    <a:pt x="358153" y="440034"/>
                  </a:lnTo>
                  <a:lnTo>
                    <a:pt x="358545" y="405760"/>
                  </a:lnTo>
                  <a:lnTo>
                    <a:pt x="373071" y="376571"/>
                  </a:lnTo>
                  <a:lnTo>
                    <a:pt x="386656" y="346252"/>
                  </a:lnTo>
                  <a:lnTo>
                    <a:pt x="399487" y="314803"/>
                  </a:lnTo>
                  <a:lnTo>
                    <a:pt x="411754" y="282224"/>
                  </a:lnTo>
                  <a:lnTo>
                    <a:pt x="423582" y="255687"/>
                  </a:lnTo>
                  <a:lnTo>
                    <a:pt x="434844" y="227361"/>
                  </a:lnTo>
                  <a:lnTo>
                    <a:pt x="445354" y="197340"/>
                  </a:lnTo>
                  <a:lnTo>
                    <a:pt x="454923" y="165719"/>
                  </a:lnTo>
                  <a:lnTo>
                    <a:pt x="463974" y="121465"/>
                  </a:lnTo>
                  <a:lnTo>
                    <a:pt x="473120" y="79093"/>
                  </a:lnTo>
                  <a:lnTo>
                    <a:pt x="482453" y="38605"/>
                  </a:lnTo>
                  <a:lnTo>
                    <a:pt x="492069" y="0"/>
                  </a:lnTo>
                  <a:lnTo>
                    <a:pt x="492069" y="7030"/>
                  </a:lnTo>
                  <a:lnTo>
                    <a:pt x="494077" y="20087"/>
                  </a:lnTo>
                  <a:lnTo>
                    <a:pt x="507834" y="73004"/>
                  </a:lnTo>
                  <a:lnTo>
                    <a:pt x="528085" y="121778"/>
                  </a:lnTo>
                  <a:lnTo>
                    <a:pt x="554925" y="166410"/>
                  </a:lnTo>
                  <a:lnTo>
                    <a:pt x="588447" y="206898"/>
                  </a:lnTo>
                  <a:lnTo>
                    <a:pt x="618565" y="227989"/>
                  </a:lnTo>
                  <a:lnTo>
                    <a:pt x="575395" y="355543"/>
                  </a:lnTo>
                  <a:lnTo>
                    <a:pt x="613514" y="315855"/>
                  </a:lnTo>
                  <a:lnTo>
                    <a:pt x="637639" y="260129"/>
                  </a:lnTo>
                  <a:lnTo>
                    <a:pt x="642283" y="247951"/>
                  </a:lnTo>
                  <a:lnTo>
                    <a:pt x="647679" y="235020"/>
                  </a:lnTo>
                  <a:lnTo>
                    <a:pt x="655224" y="234267"/>
                  </a:lnTo>
                  <a:lnTo>
                    <a:pt x="662863" y="232007"/>
                  </a:lnTo>
                  <a:lnTo>
                    <a:pt x="670691" y="228240"/>
                  </a:lnTo>
                  <a:lnTo>
                    <a:pt x="678801" y="222967"/>
                  </a:lnTo>
                  <a:lnTo>
                    <a:pt x="688056" y="252376"/>
                  </a:lnTo>
                  <a:lnTo>
                    <a:pt x="712966" y="302908"/>
                  </a:lnTo>
                  <a:lnTo>
                    <a:pt x="742362" y="337982"/>
                  </a:lnTo>
                  <a:lnTo>
                    <a:pt x="776998" y="365508"/>
                  </a:lnTo>
                  <a:lnTo>
                    <a:pt x="798269" y="379648"/>
                  </a:lnTo>
                  <a:lnTo>
                    <a:pt x="786222" y="409779"/>
                  </a:lnTo>
                  <a:lnTo>
                    <a:pt x="788888" y="424452"/>
                  </a:lnTo>
                  <a:lnTo>
                    <a:pt x="795508" y="430745"/>
                  </a:lnTo>
                  <a:lnTo>
                    <a:pt x="806269" y="428563"/>
                  </a:lnTo>
                  <a:lnTo>
                    <a:pt x="821359" y="417813"/>
                  </a:lnTo>
                  <a:lnTo>
                    <a:pt x="824371" y="410783"/>
                  </a:lnTo>
                  <a:lnTo>
                    <a:pt x="826379" y="404757"/>
                  </a:lnTo>
                  <a:lnTo>
                    <a:pt x="829391" y="397726"/>
                  </a:lnTo>
                  <a:lnTo>
                    <a:pt x="841438" y="403752"/>
                  </a:lnTo>
                  <a:lnTo>
                    <a:pt x="848466" y="407770"/>
                  </a:lnTo>
                  <a:lnTo>
                    <a:pt x="880278" y="424561"/>
                  </a:lnTo>
                  <a:lnTo>
                    <a:pt x="935996" y="450988"/>
                  </a:lnTo>
                  <a:lnTo>
                    <a:pt x="983793" y="469271"/>
                  </a:lnTo>
                  <a:lnTo>
                    <a:pt x="1030068" y="480915"/>
                  </a:lnTo>
                  <a:lnTo>
                    <a:pt x="1052264" y="484101"/>
                  </a:lnTo>
                  <a:lnTo>
                    <a:pt x="1044656" y="538587"/>
                  </a:lnTo>
                  <a:lnTo>
                    <a:pt x="1035904" y="592572"/>
                  </a:lnTo>
                  <a:lnTo>
                    <a:pt x="1026037" y="646054"/>
                  </a:lnTo>
                  <a:lnTo>
                    <a:pt x="1015082" y="699034"/>
                  </a:lnTo>
                  <a:lnTo>
                    <a:pt x="1003067" y="751512"/>
                  </a:lnTo>
                  <a:lnTo>
                    <a:pt x="990021" y="803488"/>
                  </a:lnTo>
                  <a:lnTo>
                    <a:pt x="975758" y="854833"/>
                  </a:lnTo>
                  <a:lnTo>
                    <a:pt x="960494" y="905564"/>
                  </a:lnTo>
                  <a:lnTo>
                    <a:pt x="944211" y="955680"/>
                  </a:lnTo>
                  <a:lnTo>
                    <a:pt x="926893" y="1005180"/>
                  </a:lnTo>
                  <a:lnTo>
                    <a:pt x="908520" y="1054066"/>
                  </a:lnTo>
                  <a:lnTo>
                    <a:pt x="889077" y="1102337"/>
                  </a:lnTo>
                  <a:lnTo>
                    <a:pt x="868544" y="1149993"/>
                  </a:lnTo>
                  <a:lnTo>
                    <a:pt x="851854" y="1187029"/>
                  </a:lnTo>
                  <a:lnTo>
                    <a:pt x="834411" y="1223311"/>
                  </a:lnTo>
                  <a:lnTo>
                    <a:pt x="811746" y="1268162"/>
                  </a:lnTo>
                  <a:lnTo>
                    <a:pt x="788262" y="1312386"/>
                  </a:lnTo>
                  <a:lnTo>
                    <a:pt x="763862" y="1356080"/>
                  </a:lnTo>
                  <a:lnTo>
                    <a:pt x="738451" y="1399340"/>
                  </a:lnTo>
                  <a:lnTo>
                    <a:pt x="711931" y="1442262"/>
                  </a:lnTo>
                  <a:lnTo>
                    <a:pt x="673530" y="1501268"/>
                  </a:lnTo>
                  <a:lnTo>
                    <a:pt x="633624" y="1558768"/>
                  </a:lnTo>
                  <a:lnTo>
                    <a:pt x="583427" y="1684313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7154" y="5942042"/>
              <a:ext cx="286027" cy="5865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6789" y="9472374"/>
              <a:ext cx="158115" cy="381000"/>
            </a:xfrm>
            <a:custGeom>
              <a:avLst/>
              <a:gdLst/>
              <a:ahLst/>
              <a:cxnLst/>
              <a:rect l="l" t="t" r="r" b="b"/>
              <a:pathLst>
                <a:path w="158114" h="381000">
                  <a:moveTo>
                    <a:pt x="94370" y="380653"/>
                  </a:moveTo>
                  <a:lnTo>
                    <a:pt x="55687" y="371896"/>
                  </a:lnTo>
                  <a:lnTo>
                    <a:pt x="26730" y="342613"/>
                  </a:lnTo>
                  <a:lnTo>
                    <a:pt x="0" y="74323"/>
                  </a:lnTo>
                  <a:lnTo>
                    <a:pt x="407" y="60544"/>
                  </a:lnTo>
                  <a:lnTo>
                    <a:pt x="17066" y="24104"/>
                  </a:lnTo>
                  <a:lnTo>
                    <a:pt x="50526" y="2636"/>
                  </a:lnTo>
                  <a:lnTo>
                    <a:pt x="64252" y="0"/>
                  </a:lnTo>
                  <a:lnTo>
                    <a:pt x="78024" y="408"/>
                  </a:lnTo>
                  <a:lnTo>
                    <a:pt x="114448" y="17074"/>
                  </a:lnTo>
                  <a:lnTo>
                    <a:pt x="136472" y="51112"/>
                  </a:lnTo>
                  <a:lnTo>
                    <a:pt x="157617" y="306330"/>
                  </a:lnTo>
                  <a:lnTo>
                    <a:pt x="157225" y="320109"/>
                  </a:lnTo>
                  <a:lnTo>
                    <a:pt x="141555" y="356548"/>
                  </a:lnTo>
                  <a:lnTo>
                    <a:pt x="107954" y="378016"/>
                  </a:lnTo>
                  <a:lnTo>
                    <a:pt x="94370" y="380653"/>
                  </a:lnTo>
                  <a:close/>
                </a:path>
              </a:pathLst>
            </a:custGeom>
            <a:solidFill>
              <a:srgbClr val="547B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56805" y="3152928"/>
              <a:ext cx="2542540" cy="2346325"/>
            </a:xfrm>
            <a:custGeom>
              <a:avLst/>
              <a:gdLst/>
              <a:ahLst/>
              <a:cxnLst/>
              <a:rect l="l" t="t" r="r" b="b"/>
              <a:pathLst>
                <a:path w="2542540" h="2346325">
                  <a:moveTo>
                    <a:pt x="1288048" y="2346189"/>
                  </a:moveTo>
                  <a:lnTo>
                    <a:pt x="1272989" y="2346189"/>
                  </a:lnTo>
                  <a:lnTo>
                    <a:pt x="1236847" y="2345185"/>
                  </a:lnTo>
                  <a:lnTo>
                    <a:pt x="1197694" y="2342172"/>
                  </a:lnTo>
                  <a:lnTo>
                    <a:pt x="1142552" y="2336722"/>
                  </a:lnTo>
                  <a:lnTo>
                    <a:pt x="1089529" y="2329375"/>
                  </a:lnTo>
                  <a:lnTo>
                    <a:pt x="1038570" y="2320076"/>
                  </a:lnTo>
                  <a:lnTo>
                    <a:pt x="989619" y="2308767"/>
                  </a:lnTo>
                  <a:lnTo>
                    <a:pt x="942620" y="2295395"/>
                  </a:lnTo>
                  <a:lnTo>
                    <a:pt x="897517" y="2279901"/>
                  </a:lnTo>
                  <a:lnTo>
                    <a:pt x="874427" y="2269858"/>
                  </a:lnTo>
                  <a:lnTo>
                    <a:pt x="826869" y="2248802"/>
                  </a:lnTo>
                  <a:lnTo>
                    <a:pt x="781905" y="2225134"/>
                  </a:lnTo>
                  <a:lnTo>
                    <a:pt x="739528" y="2198846"/>
                  </a:lnTo>
                  <a:lnTo>
                    <a:pt x="699728" y="2169929"/>
                  </a:lnTo>
                  <a:lnTo>
                    <a:pt x="662499" y="2138375"/>
                  </a:lnTo>
                  <a:lnTo>
                    <a:pt x="627831" y="2104175"/>
                  </a:lnTo>
                  <a:lnTo>
                    <a:pt x="595716" y="2067323"/>
                  </a:lnTo>
                  <a:lnTo>
                    <a:pt x="566146" y="2027808"/>
                  </a:lnTo>
                  <a:lnTo>
                    <a:pt x="539113" y="1985623"/>
                  </a:lnTo>
                  <a:lnTo>
                    <a:pt x="505732" y="1923604"/>
                  </a:lnTo>
                  <a:lnTo>
                    <a:pt x="476869" y="1857065"/>
                  </a:lnTo>
                  <a:lnTo>
                    <a:pt x="461825" y="1814694"/>
                  </a:lnTo>
                  <a:lnTo>
                    <a:pt x="448382" y="1770439"/>
                  </a:lnTo>
                  <a:lnTo>
                    <a:pt x="436633" y="1724301"/>
                  </a:lnTo>
                  <a:lnTo>
                    <a:pt x="426672" y="1676280"/>
                  </a:lnTo>
                  <a:lnTo>
                    <a:pt x="425668" y="1674271"/>
                  </a:lnTo>
                  <a:lnTo>
                    <a:pt x="425668" y="1673267"/>
                  </a:lnTo>
                  <a:lnTo>
                    <a:pt x="424664" y="1671258"/>
                  </a:lnTo>
                  <a:lnTo>
                    <a:pt x="419644" y="1671258"/>
                  </a:lnTo>
                  <a:lnTo>
                    <a:pt x="380424" y="1668248"/>
                  </a:lnTo>
                  <a:lnTo>
                    <a:pt x="341045" y="1657507"/>
                  </a:lnTo>
                  <a:lnTo>
                    <a:pt x="301473" y="1639054"/>
                  </a:lnTo>
                  <a:lnTo>
                    <a:pt x="261672" y="1612905"/>
                  </a:lnTo>
                  <a:lnTo>
                    <a:pt x="221609" y="1579079"/>
                  </a:lnTo>
                  <a:lnTo>
                    <a:pt x="181246" y="1537593"/>
                  </a:lnTo>
                  <a:lnTo>
                    <a:pt x="140550" y="1488464"/>
                  </a:lnTo>
                  <a:lnTo>
                    <a:pt x="100649" y="1434638"/>
                  </a:lnTo>
                  <a:lnTo>
                    <a:pt x="67300" y="1384606"/>
                  </a:lnTo>
                  <a:lnTo>
                    <a:pt x="40533" y="1338312"/>
                  </a:lnTo>
                  <a:lnTo>
                    <a:pt x="20376" y="1295701"/>
                  </a:lnTo>
                  <a:lnTo>
                    <a:pt x="6855" y="1256717"/>
                  </a:lnTo>
                  <a:lnTo>
                    <a:pt x="0" y="1221304"/>
                  </a:lnTo>
                  <a:lnTo>
                    <a:pt x="5254" y="1178352"/>
                  </a:lnTo>
                  <a:lnTo>
                    <a:pt x="14933" y="1138318"/>
                  </a:lnTo>
                  <a:lnTo>
                    <a:pt x="28941" y="1101110"/>
                  </a:lnTo>
                  <a:lnTo>
                    <a:pt x="47184" y="1066632"/>
                  </a:lnTo>
                  <a:lnTo>
                    <a:pt x="85930" y="1019349"/>
                  </a:lnTo>
                  <a:lnTo>
                    <a:pt x="116456" y="996452"/>
                  </a:lnTo>
                  <a:lnTo>
                    <a:pt x="186731" y="978248"/>
                  </a:lnTo>
                  <a:lnTo>
                    <a:pt x="210277" y="980116"/>
                  </a:lnTo>
                  <a:lnTo>
                    <a:pt x="258874" y="994773"/>
                  </a:lnTo>
                  <a:lnTo>
                    <a:pt x="294843" y="1014907"/>
                  </a:lnTo>
                  <a:lnTo>
                    <a:pt x="329290" y="1046545"/>
                  </a:lnTo>
                  <a:lnTo>
                    <a:pt x="332302" y="1048553"/>
                  </a:lnTo>
                  <a:lnTo>
                    <a:pt x="334310" y="1051567"/>
                  </a:lnTo>
                  <a:lnTo>
                    <a:pt x="337322" y="1055584"/>
                  </a:lnTo>
                  <a:lnTo>
                    <a:pt x="338090" y="1046702"/>
                  </a:lnTo>
                  <a:lnTo>
                    <a:pt x="340004" y="1029314"/>
                  </a:lnTo>
                  <a:lnTo>
                    <a:pt x="341337" y="1020431"/>
                  </a:lnTo>
                  <a:lnTo>
                    <a:pt x="332302" y="354539"/>
                  </a:lnTo>
                  <a:lnTo>
                    <a:pt x="333306" y="354539"/>
                  </a:lnTo>
                  <a:lnTo>
                    <a:pt x="888482" y="0"/>
                  </a:lnTo>
                  <a:lnTo>
                    <a:pt x="2150428" y="102444"/>
                  </a:lnTo>
                  <a:lnTo>
                    <a:pt x="2206648" y="1042528"/>
                  </a:lnTo>
                  <a:lnTo>
                    <a:pt x="2213676" y="1042528"/>
                  </a:lnTo>
                  <a:lnTo>
                    <a:pt x="2216688" y="1043532"/>
                  </a:lnTo>
                  <a:lnTo>
                    <a:pt x="2224060" y="1036204"/>
                  </a:lnTo>
                  <a:lnTo>
                    <a:pt x="2231245" y="1029346"/>
                  </a:lnTo>
                  <a:lnTo>
                    <a:pt x="2277238" y="998775"/>
                  </a:lnTo>
                  <a:lnTo>
                    <a:pt x="2314885" y="985216"/>
                  </a:lnTo>
                  <a:lnTo>
                    <a:pt x="2347199" y="979253"/>
                  </a:lnTo>
                  <a:lnTo>
                    <a:pt x="2354227" y="979253"/>
                  </a:lnTo>
                  <a:lnTo>
                    <a:pt x="2394541" y="984730"/>
                  </a:lnTo>
                  <a:lnTo>
                    <a:pt x="2431279" y="1001223"/>
                  </a:lnTo>
                  <a:lnTo>
                    <a:pt x="2464628" y="1028827"/>
                  </a:lnTo>
                  <a:lnTo>
                    <a:pt x="2494778" y="1067637"/>
                  </a:lnTo>
                  <a:lnTo>
                    <a:pt x="2513445" y="1102099"/>
                  </a:lnTo>
                  <a:lnTo>
                    <a:pt x="2527406" y="1139197"/>
                  </a:lnTo>
                  <a:lnTo>
                    <a:pt x="2536849" y="1178932"/>
                  </a:lnTo>
                  <a:lnTo>
                    <a:pt x="2541963" y="1221304"/>
                  </a:lnTo>
                  <a:lnTo>
                    <a:pt x="2540620" y="1268937"/>
                  </a:lnTo>
                  <a:lnTo>
                    <a:pt x="2534564" y="1315454"/>
                  </a:lnTo>
                  <a:lnTo>
                    <a:pt x="2523767" y="1360910"/>
                  </a:lnTo>
                  <a:lnTo>
                    <a:pt x="2508201" y="1405362"/>
                  </a:lnTo>
                  <a:lnTo>
                    <a:pt x="2487839" y="1448866"/>
                  </a:lnTo>
                  <a:lnTo>
                    <a:pt x="2462652" y="1491477"/>
                  </a:lnTo>
                  <a:lnTo>
                    <a:pt x="2429289" y="1538248"/>
                  </a:lnTo>
                  <a:lnTo>
                    <a:pt x="2395493" y="1577354"/>
                  </a:lnTo>
                  <a:lnTo>
                    <a:pt x="2361311" y="1608843"/>
                  </a:lnTo>
                  <a:lnTo>
                    <a:pt x="2326791" y="1632763"/>
                  </a:lnTo>
                  <a:lnTo>
                    <a:pt x="2291983" y="1649162"/>
                  </a:lnTo>
                  <a:lnTo>
                    <a:pt x="2249975" y="1661764"/>
                  </a:lnTo>
                  <a:lnTo>
                    <a:pt x="2179887" y="1671902"/>
                  </a:lnTo>
                  <a:lnTo>
                    <a:pt x="2151432" y="1669249"/>
                  </a:lnTo>
                  <a:lnTo>
                    <a:pt x="2150428" y="1670254"/>
                  </a:lnTo>
                  <a:lnTo>
                    <a:pt x="2150428" y="1672262"/>
                  </a:lnTo>
                  <a:lnTo>
                    <a:pt x="2149424" y="1674271"/>
                  </a:lnTo>
                  <a:lnTo>
                    <a:pt x="2141518" y="1722465"/>
                  </a:lnTo>
                  <a:lnTo>
                    <a:pt x="2131353" y="1769058"/>
                  </a:lnTo>
                  <a:lnTo>
                    <a:pt x="2118930" y="1813956"/>
                  </a:lnTo>
                  <a:lnTo>
                    <a:pt x="2104247" y="1857065"/>
                  </a:lnTo>
                  <a:lnTo>
                    <a:pt x="2075760" y="1923604"/>
                  </a:lnTo>
                  <a:lnTo>
                    <a:pt x="2042003" y="1985623"/>
                  </a:lnTo>
                  <a:lnTo>
                    <a:pt x="2016041" y="2024855"/>
                  </a:lnTo>
                  <a:lnTo>
                    <a:pt x="1987550" y="2061802"/>
                  </a:lnTo>
                  <a:lnTo>
                    <a:pt x="1956528" y="2096472"/>
                  </a:lnTo>
                  <a:lnTo>
                    <a:pt x="1922976" y="2128870"/>
                  </a:lnTo>
                  <a:lnTo>
                    <a:pt x="1886895" y="2159001"/>
                  </a:lnTo>
                  <a:lnTo>
                    <a:pt x="1848284" y="2186873"/>
                  </a:lnTo>
                  <a:lnTo>
                    <a:pt x="1807142" y="2212492"/>
                  </a:lnTo>
                  <a:lnTo>
                    <a:pt x="1763471" y="2235862"/>
                  </a:lnTo>
                  <a:lnTo>
                    <a:pt x="1717270" y="2256991"/>
                  </a:lnTo>
                  <a:lnTo>
                    <a:pt x="1668539" y="2275884"/>
                  </a:lnTo>
                  <a:lnTo>
                    <a:pt x="1665528" y="2276888"/>
                  </a:lnTo>
                  <a:lnTo>
                    <a:pt x="1663520" y="2277893"/>
                  </a:lnTo>
                  <a:lnTo>
                    <a:pt x="1615142" y="2294198"/>
                  </a:lnTo>
                  <a:lnTo>
                    <a:pt x="1567895" y="2306894"/>
                  </a:lnTo>
                  <a:lnTo>
                    <a:pt x="1518765" y="2317895"/>
                  </a:lnTo>
                  <a:lnTo>
                    <a:pt x="1467752" y="2327107"/>
                  </a:lnTo>
                  <a:lnTo>
                    <a:pt x="1424285" y="2335596"/>
                  </a:lnTo>
                  <a:lnTo>
                    <a:pt x="1379783" y="2341544"/>
                  </a:lnTo>
                  <a:lnTo>
                    <a:pt x="1334339" y="2345044"/>
                  </a:lnTo>
                  <a:lnTo>
                    <a:pt x="1288048" y="2346189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0739" y="4519864"/>
              <a:ext cx="741907" cy="8527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7509" y="4132180"/>
              <a:ext cx="322262" cy="3123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1843" y="4519864"/>
              <a:ext cx="724841" cy="8386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4405" y="4108076"/>
              <a:ext cx="362812" cy="3364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24991" y="4916587"/>
              <a:ext cx="431165" cy="197485"/>
            </a:xfrm>
            <a:custGeom>
              <a:avLst/>
              <a:gdLst/>
              <a:ahLst/>
              <a:cxnLst/>
              <a:rect l="l" t="t" r="r" b="b"/>
              <a:pathLst>
                <a:path w="431164" h="197485">
                  <a:moveTo>
                    <a:pt x="206529" y="196957"/>
                  </a:moveTo>
                  <a:lnTo>
                    <a:pt x="150590" y="192837"/>
                  </a:lnTo>
                  <a:lnTo>
                    <a:pt x="146574" y="191832"/>
                  </a:lnTo>
                  <a:lnTo>
                    <a:pt x="144566" y="190828"/>
                  </a:lnTo>
                  <a:lnTo>
                    <a:pt x="143562" y="188819"/>
                  </a:lnTo>
                  <a:lnTo>
                    <a:pt x="92972" y="166772"/>
                  </a:lnTo>
                  <a:lnTo>
                    <a:pt x="53272" y="136818"/>
                  </a:lnTo>
                  <a:lnTo>
                    <a:pt x="24512" y="99005"/>
                  </a:lnTo>
                  <a:lnTo>
                    <a:pt x="6738" y="53383"/>
                  </a:lnTo>
                  <a:lnTo>
                    <a:pt x="0" y="0"/>
                  </a:lnTo>
                  <a:lnTo>
                    <a:pt x="32543" y="19155"/>
                  </a:lnTo>
                  <a:lnTo>
                    <a:pt x="72411" y="33200"/>
                  </a:lnTo>
                  <a:lnTo>
                    <a:pt x="119701" y="42086"/>
                  </a:lnTo>
                  <a:lnTo>
                    <a:pt x="174508" y="45766"/>
                  </a:lnTo>
                  <a:lnTo>
                    <a:pt x="236928" y="44191"/>
                  </a:lnTo>
                  <a:lnTo>
                    <a:pt x="298686" y="44772"/>
                  </a:lnTo>
                  <a:lnTo>
                    <a:pt x="351502" y="37538"/>
                  </a:lnTo>
                  <a:lnTo>
                    <a:pt x="395471" y="22582"/>
                  </a:lnTo>
                  <a:lnTo>
                    <a:pt x="430687" y="0"/>
                  </a:lnTo>
                  <a:lnTo>
                    <a:pt x="428225" y="18455"/>
                  </a:lnTo>
                  <a:lnTo>
                    <a:pt x="417636" y="69300"/>
                  </a:lnTo>
                  <a:lnTo>
                    <a:pt x="397101" y="108716"/>
                  </a:lnTo>
                  <a:lnTo>
                    <a:pt x="370753" y="140877"/>
                  </a:lnTo>
                  <a:lnTo>
                    <a:pt x="338557" y="165781"/>
                  </a:lnTo>
                  <a:lnTo>
                    <a:pt x="300478" y="183429"/>
                  </a:lnTo>
                  <a:lnTo>
                    <a:pt x="256480" y="193821"/>
                  </a:lnTo>
                  <a:lnTo>
                    <a:pt x="206529" y="196957"/>
                  </a:lnTo>
                  <a:close/>
                </a:path>
              </a:pathLst>
            </a:custGeom>
            <a:solidFill>
              <a:srgbClr val="D06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3988" y="4888466"/>
              <a:ext cx="436880" cy="74295"/>
            </a:xfrm>
            <a:custGeom>
              <a:avLst/>
              <a:gdLst/>
              <a:ahLst/>
              <a:cxnLst/>
              <a:rect l="l" t="t" r="r" b="b"/>
              <a:pathLst>
                <a:path w="436879" h="74295">
                  <a:moveTo>
                    <a:pt x="176515" y="73985"/>
                  </a:moveTo>
                  <a:lnTo>
                    <a:pt x="121708" y="70498"/>
                  </a:lnTo>
                  <a:lnTo>
                    <a:pt x="74419" y="61756"/>
                  </a:lnTo>
                  <a:lnTo>
                    <a:pt x="34551" y="47662"/>
                  </a:lnTo>
                  <a:lnTo>
                    <a:pt x="0" y="22095"/>
                  </a:lnTo>
                  <a:lnTo>
                    <a:pt x="0" y="15065"/>
                  </a:lnTo>
                  <a:lnTo>
                    <a:pt x="3011" y="7030"/>
                  </a:lnTo>
                  <a:lnTo>
                    <a:pt x="436711" y="0"/>
                  </a:lnTo>
                  <a:lnTo>
                    <a:pt x="435080" y="14437"/>
                  </a:lnTo>
                  <a:lnTo>
                    <a:pt x="397479" y="50704"/>
                  </a:lnTo>
                  <a:lnTo>
                    <a:pt x="353510" y="65660"/>
                  </a:lnTo>
                  <a:lnTo>
                    <a:pt x="300694" y="72894"/>
                  </a:lnTo>
                  <a:lnTo>
                    <a:pt x="238936" y="72313"/>
                  </a:lnTo>
                  <a:lnTo>
                    <a:pt x="176515" y="73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09322" y="4379254"/>
              <a:ext cx="153670" cy="405765"/>
            </a:xfrm>
            <a:custGeom>
              <a:avLst/>
              <a:gdLst/>
              <a:ahLst/>
              <a:cxnLst/>
              <a:rect l="l" t="t" r="r" b="b"/>
              <a:pathLst>
                <a:path w="153670" h="405764">
                  <a:moveTo>
                    <a:pt x="153602" y="405762"/>
                  </a:moveTo>
                  <a:lnTo>
                    <a:pt x="113821" y="389692"/>
                  </a:lnTo>
                  <a:lnTo>
                    <a:pt x="61240" y="352531"/>
                  </a:lnTo>
                  <a:lnTo>
                    <a:pt x="15937" y="301936"/>
                  </a:lnTo>
                  <a:lnTo>
                    <a:pt x="0" y="246068"/>
                  </a:lnTo>
                  <a:lnTo>
                    <a:pt x="3090" y="223726"/>
                  </a:lnTo>
                  <a:lnTo>
                    <a:pt x="30745" y="156554"/>
                  </a:lnTo>
                  <a:lnTo>
                    <a:pt x="55253" y="111781"/>
                  </a:lnTo>
                  <a:lnTo>
                    <a:pt x="86844" y="59587"/>
                  </a:lnTo>
                  <a:lnTo>
                    <a:pt x="125491" y="0"/>
                  </a:lnTo>
                  <a:lnTo>
                    <a:pt x="120378" y="21107"/>
                  </a:lnTo>
                  <a:lnTo>
                    <a:pt x="113946" y="45321"/>
                  </a:lnTo>
                  <a:lnTo>
                    <a:pt x="106009" y="72737"/>
                  </a:lnTo>
                  <a:lnTo>
                    <a:pt x="96377" y="103449"/>
                  </a:lnTo>
                  <a:lnTo>
                    <a:pt x="83781" y="149979"/>
                  </a:lnTo>
                  <a:lnTo>
                    <a:pt x="74667" y="187187"/>
                  </a:lnTo>
                  <a:lnTo>
                    <a:pt x="69130" y="215168"/>
                  </a:lnTo>
                  <a:lnTo>
                    <a:pt x="67263" y="234016"/>
                  </a:lnTo>
                  <a:lnTo>
                    <a:pt x="70448" y="259643"/>
                  </a:lnTo>
                  <a:lnTo>
                    <a:pt x="95640" y="320312"/>
                  </a:lnTo>
                  <a:lnTo>
                    <a:pt x="117460" y="355544"/>
                  </a:lnTo>
                  <a:lnTo>
                    <a:pt x="137037" y="383666"/>
                  </a:lnTo>
                  <a:lnTo>
                    <a:pt x="153602" y="405762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38116" y="3849592"/>
              <a:ext cx="1409065" cy="666750"/>
            </a:xfrm>
            <a:custGeom>
              <a:avLst/>
              <a:gdLst/>
              <a:ahLst/>
              <a:cxnLst/>
              <a:rect l="l" t="t" r="r" b="b"/>
              <a:pathLst>
                <a:path w="1409064" h="666750">
                  <a:moveTo>
                    <a:pt x="262998" y="666255"/>
                  </a:moveTo>
                  <a:lnTo>
                    <a:pt x="211609" y="639984"/>
                  </a:lnTo>
                  <a:lnTo>
                    <a:pt x="185460" y="594945"/>
                  </a:lnTo>
                  <a:lnTo>
                    <a:pt x="172314" y="537697"/>
                  </a:lnTo>
                  <a:lnTo>
                    <a:pt x="170636" y="504553"/>
                  </a:lnTo>
                  <a:lnTo>
                    <a:pt x="172314" y="472539"/>
                  </a:lnTo>
                  <a:lnTo>
                    <a:pt x="185460" y="415290"/>
                  </a:lnTo>
                  <a:lnTo>
                    <a:pt x="211044" y="369544"/>
                  </a:lnTo>
                  <a:lnTo>
                    <a:pt x="244174" y="345848"/>
                  </a:lnTo>
                  <a:lnTo>
                    <a:pt x="262998" y="342850"/>
                  </a:lnTo>
                  <a:lnTo>
                    <a:pt x="280347" y="345706"/>
                  </a:lnTo>
                  <a:lnTo>
                    <a:pt x="311281" y="369121"/>
                  </a:lnTo>
                  <a:lnTo>
                    <a:pt x="337681" y="414725"/>
                  </a:lnTo>
                  <a:lnTo>
                    <a:pt x="351642" y="471974"/>
                  </a:lnTo>
                  <a:lnTo>
                    <a:pt x="353352" y="504553"/>
                  </a:lnTo>
                  <a:lnTo>
                    <a:pt x="351642" y="537132"/>
                  </a:lnTo>
                  <a:lnTo>
                    <a:pt x="337681" y="594380"/>
                  </a:lnTo>
                  <a:lnTo>
                    <a:pt x="311281" y="639561"/>
                  </a:lnTo>
                  <a:lnTo>
                    <a:pt x="280347" y="663257"/>
                  </a:lnTo>
                  <a:lnTo>
                    <a:pt x="262998" y="666255"/>
                  </a:lnTo>
                  <a:close/>
                </a:path>
                <a:path w="1409064" h="666750">
                  <a:moveTo>
                    <a:pt x="1126382" y="666255"/>
                  </a:moveTo>
                  <a:lnTo>
                    <a:pt x="1075417" y="639984"/>
                  </a:lnTo>
                  <a:lnTo>
                    <a:pt x="1049848" y="594945"/>
                  </a:lnTo>
                  <a:lnTo>
                    <a:pt x="1036702" y="537697"/>
                  </a:lnTo>
                  <a:lnTo>
                    <a:pt x="1035024" y="504553"/>
                  </a:lnTo>
                  <a:lnTo>
                    <a:pt x="1036702" y="471974"/>
                  </a:lnTo>
                  <a:lnTo>
                    <a:pt x="1049848" y="414725"/>
                  </a:lnTo>
                  <a:lnTo>
                    <a:pt x="1075417" y="369544"/>
                  </a:lnTo>
                  <a:lnTo>
                    <a:pt x="1108139" y="345848"/>
                  </a:lnTo>
                  <a:lnTo>
                    <a:pt x="1126382" y="342850"/>
                  </a:lnTo>
                  <a:lnTo>
                    <a:pt x="1144296" y="345706"/>
                  </a:lnTo>
                  <a:lnTo>
                    <a:pt x="1175230" y="369121"/>
                  </a:lnTo>
                  <a:lnTo>
                    <a:pt x="1201065" y="414725"/>
                  </a:lnTo>
                  <a:lnTo>
                    <a:pt x="1215026" y="471974"/>
                  </a:lnTo>
                  <a:lnTo>
                    <a:pt x="1216736" y="504553"/>
                  </a:lnTo>
                  <a:lnTo>
                    <a:pt x="1215026" y="537132"/>
                  </a:lnTo>
                  <a:lnTo>
                    <a:pt x="1201065" y="594380"/>
                  </a:lnTo>
                  <a:lnTo>
                    <a:pt x="1175653" y="639561"/>
                  </a:lnTo>
                  <a:lnTo>
                    <a:pt x="1144437" y="663257"/>
                  </a:lnTo>
                  <a:lnTo>
                    <a:pt x="1126382" y="666255"/>
                  </a:lnTo>
                  <a:close/>
                </a:path>
                <a:path w="1409064" h="666750">
                  <a:moveTo>
                    <a:pt x="899759" y="141130"/>
                  </a:moveTo>
                  <a:lnTo>
                    <a:pt x="887069" y="135449"/>
                  </a:lnTo>
                  <a:lnTo>
                    <a:pt x="880591" y="123742"/>
                  </a:lnTo>
                  <a:lnTo>
                    <a:pt x="880491" y="113375"/>
                  </a:lnTo>
                  <a:lnTo>
                    <a:pt x="880418" y="105821"/>
                  </a:lnTo>
                  <a:lnTo>
                    <a:pt x="900371" y="76082"/>
                  </a:lnTo>
                  <a:lnTo>
                    <a:pt x="936136" y="50204"/>
                  </a:lnTo>
                  <a:lnTo>
                    <a:pt x="987713" y="28281"/>
                  </a:lnTo>
                  <a:lnTo>
                    <a:pt x="1055103" y="10406"/>
                  </a:lnTo>
                  <a:lnTo>
                    <a:pt x="1106736" y="2418"/>
                  </a:lnTo>
                  <a:lnTo>
                    <a:pt x="1157527" y="0"/>
                  </a:lnTo>
                  <a:lnTo>
                    <a:pt x="1207493" y="3185"/>
                  </a:lnTo>
                  <a:lnTo>
                    <a:pt x="1256651" y="12011"/>
                  </a:lnTo>
                  <a:lnTo>
                    <a:pt x="1305018" y="26511"/>
                  </a:lnTo>
                  <a:lnTo>
                    <a:pt x="1352613" y="46721"/>
                  </a:lnTo>
                  <a:lnTo>
                    <a:pt x="1399452" y="72677"/>
                  </a:lnTo>
                  <a:lnTo>
                    <a:pt x="1408864" y="94145"/>
                  </a:lnTo>
                  <a:lnTo>
                    <a:pt x="1408736" y="95247"/>
                  </a:lnTo>
                  <a:lnTo>
                    <a:pt x="1154506" y="95247"/>
                  </a:lnTo>
                  <a:lnTo>
                    <a:pt x="1104393" y="96754"/>
                  </a:lnTo>
                  <a:lnTo>
                    <a:pt x="1055735" y="102064"/>
                  </a:lnTo>
                  <a:lnTo>
                    <a:pt x="1008539" y="111192"/>
                  </a:lnTo>
                  <a:lnTo>
                    <a:pt x="962814" y="124157"/>
                  </a:lnTo>
                  <a:lnTo>
                    <a:pt x="918567" y="140973"/>
                  </a:lnTo>
                  <a:lnTo>
                    <a:pt x="899759" y="141130"/>
                  </a:lnTo>
                  <a:close/>
                </a:path>
                <a:path w="1409064" h="666750">
                  <a:moveTo>
                    <a:pt x="1369334" y="126912"/>
                  </a:moveTo>
                  <a:lnTo>
                    <a:pt x="1313487" y="113375"/>
                  </a:lnTo>
                  <a:lnTo>
                    <a:pt x="1259061" y="103574"/>
                  </a:lnTo>
                  <a:lnTo>
                    <a:pt x="1206065" y="97525"/>
                  </a:lnTo>
                  <a:lnTo>
                    <a:pt x="1154506" y="95247"/>
                  </a:lnTo>
                  <a:lnTo>
                    <a:pt x="1408736" y="95247"/>
                  </a:lnTo>
                  <a:lnTo>
                    <a:pt x="1406982" y="110340"/>
                  </a:lnTo>
                  <a:lnTo>
                    <a:pt x="1393805" y="121263"/>
                  </a:lnTo>
                  <a:lnTo>
                    <a:pt x="1369334" y="126912"/>
                  </a:lnTo>
                  <a:close/>
                </a:path>
                <a:path w="1409064" h="666750">
                  <a:moveTo>
                    <a:pt x="32093" y="128921"/>
                  </a:moveTo>
                  <a:lnTo>
                    <a:pt x="26" y="99088"/>
                  </a:lnTo>
                  <a:lnTo>
                    <a:pt x="0" y="98432"/>
                  </a:lnTo>
                  <a:lnTo>
                    <a:pt x="971" y="87742"/>
                  </a:lnTo>
                  <a:lnTo>
                    <a:pt x="47927" y="51096"/>
                  </a:lnTo>
                  <a:lnTo>
                    <a:pt x="92838" y="29410"/>
                  </a:lnTo>
                  <a:lnTo>
                    <a:pt x="138697" y="13662"/>
                  </a:lnTo>
                  <a:lnTo>
                    <a:pt x="185487" y="3871"/>
                  </a:lnTo>
                  <a:lnTo>
                    <a:pt x="233190" y="52"/>
                  </a:lnTo>
                  <a:lnTo>
                    <a:pt x="281789" y="2225"/>
                  </a:lnTo>
                  <a:lnTo>
                    <a:pt x="331265" y="10406"/>
                  </a:lnTo>
                  <a:lnTo>
                    <a:pt x="391674" y="27371"/>
                  </a:lnTo>
                  <a:lnTo>
                    <a:pt x="438812" y="48195"/>
                  </a:lnTo>
                  <a:lnTo>
                    <a:pt x="472585" y="72975"/>
                  </a:lnTo>
                  <a:lnTo>
                    <a:pt x="489403" y="96842"/>
                  </a:lnTo>
                  <a:lnTo>
                    <a:pt x="239452" y="96842"/>
                  </a:lnTo>
                  <a:lnTo>
                    <a:pt x="190120" y="99088"/>
                  </a:lnTo>
                  <a:lnTo>
                    <a:pt x="139127" y="105177"/>
                  </a:lnTo>
                  <a:lnTo>
                    <a:pt x="86457" y="115119"/>
                  </a:lnTo>
                  <a:lnTo>
                    <a:pt x="32093" y="128921"/>
                  </a:lnTo>
                  <a:close/>
                </a:path>
                <a:path w="1409064" h="666750">
                  <a:moveTo>
                    <a:pt x="480052" y="143186"/>
                  </a:moveTo>
                  <a:lnTo>
                    <a:pt x="461777" y="142982"/>
                  </a:lnTo>
                  <a:lnTo>
                    <a:pt x="420501" y="126133"/>
                  </a:lnTo>
                  <a:lnTo>
                    <a:pt x="377648" y="113086"/>
                  </a:lnTo>
                  <a:lnTo>
                    <a:pt x="333199" y="103849"/>
                  </a:lnTo>
                  <a:lnTo>
                    <a:pt x="287139" y="98432"/>
                  </a:lnTo>
                  <a:lnTo>
                    <a:pt x="239452" y="96842"/>
                  </a:lnTo>
                  <a:lnTo>
                    <a:pt x="489403" y="96842"/>
                  </a:lnTo>
                  <a:lnTo>
                    <a:pt x="492899" y="101803"/>
                  </a:lnTo>
                  <a:lnTo>
                    <a:pt x="495519" y="122503"/>
                  </a:lnTo>
                  <a:lnTo>
                    <a:pt x="491268" y="136328"/>
                  </a:lnTo>
                  <a:lnTo>
                    <a:pt x="480052" y="14318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65451" y="4289866"/>
              <a:ext cx="2117725" cy="383540"/>
            </a:xfrm>
            <a:custGeom>
              <a:avLst/>
              <a:gdLst/>
              <a:ahLst/>
              <a:cxnLst/>
              <a:rect l="l" t="t" r="r" b="b"/>
              <a:pathLst>
                <a:path w="2117725" h="383539">
                  <a:moveTo>
                    <a:pt x="2017658" y="383274"/>
                  </a:moveTo>
                  <a:lnTo>
                    <a:pt x="1984324" y="357302"/>
                  </a:lnTo>
                  <a:lnTo>
                    <a:pt x="1983336" y="351087"/>
                  </a:lnTo>
                  <a:lnTo>
                    <a:pt x="1983948" y="344496"/>
                  </a:lnTo>
                  <a:lnTo>
                    <a:pt x="2002018" y="318382"/>
                  </a:lnTo>
                  <a:lnTo>
                    <a:pt x="2014066" y="308339"/>
                  </a:lnTo>
                  <a:lnTo>
                    <a:pt x="2014066" y="307334"/>
                  </a:lnTo>
                  <a:lnTo>
                    <a:pt x="2019932" y="301293"/>
                  </a:lnTo>
                  <a:lnTo>
                    <a:pt x="2024105" y="295157"/>
                  </a:lnTo>
                  <a:lnTo>
                    <a:pt x="2026772" y="288832"/>
                  </a:lnTo>
                  <a:lnTo>
                    <a:pt x="2028121" y="282225"/>
                  </a:lnTo>
                  <a:lnTo>
                    <a:pt x="2026050" y="275650"/>
                  </a:lnTo>
                  <a:lnTo>
                    <a:pt x="2021344" y="266532"/>
                  </a:lnTo>
                  <a:lnTo>
                    <a:pt x="2014003" y="254966"/>
                  </a:lnTo>
                  <a:lnTo>
                    <a:pt x="2004026" y="241046"/>
                  </a:lnTo>
                  <a:lnTo>
                    <a:pt x="2003022" y="241046"/>
                  </a:lnTo>
                  <a:lnTo>
                    <a:pt x="2003022" y="239038"/>
                  </a:lnTo>
                  <a:lnTo>
                    <a:pt x="1979053" y="195097"/>
                  </a:lnTo>
                  <a:lnTo>
                    <a:pt x="1970775" y="162706"/>
                  </a:lnTo>
                  <a:lnTo>
                    <a:pt x="1970583" y="156319"/>
                  </a:lnTo>
                  <a:lnTo>
                    <a:pt x="1970504" y="153714"/>
                  </a:lnTo>
                  <a:lnTo>
                    <a:pt x="1973809" y="137142"/>
                  </a:lnTo>
                  <a:lnTo>
                    <a:pt x="1980638" y="117149"/>
                  </a:lnTo>
                  <a:lnTo>
                    <a:pt x="1990975" y="93405"/>
                  </a:lnTo>
                  <a:lnTo>
                    <a:pt x="1990975" y="92401"/>
                  </a:lnTo>
                  <a:lnTo>
                    <a:pt x="1991979" y="91396"/>
                  </a:lnTo>
                  <a:lnTo>
                    <a:pt x="2005548" y="69897"/>
                  </a:lnTo>
                  <a:lnTo>
                    <a:pt x="2022222" y="48962"/>
                  </a:lnTo>
                  <a:lnTo>
                    <a:pt x="2042097" y="28404"/>
                  </a:lnTo>
                  <a:lnTo>
                    <a:pt x="2065266" y="8034"/>
                  </a:lnTo>
                  <a:lnTo>
                    <a:pt x="2072294" y="3012"/>
                  </a:lnTo>
                  <a:lnTo>
                    <a:pt x="2080325" y="0"/>
                  </a:lnTo>
                  <a:lnTo>
                    <a:pt x="2087353" y="3012"/>
                  </a:lnTo>
                  <a:lnTo>
                    <a:pt x="2096389" y="4017"/>
                  </a:lnTo>
                  <a:lnTo>
                    <a:pt x="2117487" y="33002"/>
                  </a:lnTo>
                  <a:lnTo>
                    <a:pt x="2117471" y="40174"/>
                  </a:lnTo>
                  <a:lnTo>
                    <a:pt x="2116495" y="48962"/>
                  </a:lnTo>
                  <a:lnTo>
                    <a:pt x="2116467" y="49214"/>
                  </a:lnTo>
                  <a:lnTo>
                    <a:pt x="2112452" y="56244"/>
                  </a:lnTo>
                  <a:lnTo>
                    <a:pt x="2087902" y="77367"/>
                  </a:lnTo>
                  <a:lnTo>
                    <a:pt x="2072922" y="92652"/>
                  </a:lnTo>
                  <a:lnTo>
                    <a:pt x="2050207" y="124541"/>
                  </a:lnTo>
                  <a:lnTo>
                    <a:pt x="2036152" y="162706"/>
                  </a:lnTo>
                  <a:lnTo>
                    <a:pt x="2038631" y="169329"/>
                  </a:lnTo>
                  <a:lnTo>
                    <a:pt x="2043180" y="178776"/>
                  </a:lnTo>
                  <a:lnTo>
                    <a:pt x="2049988" y="191236"/>
                  </a:lnTo>
                  <a:lnTo>
                    <a:pt x="2059243" y="206898"/>
                  </a:lnTo>
                  <a:lnTo>
                    <a:pt x="2075604" y="232117"/>
                  </a:lnTo>
                  <a:lnTo>
                    <a:pt x="2086977" y="253476"/>
                  </a:lnTo>
                  <a:lnTo>
                    <a:pt x="2093267" y="270879"/>
                  </a:lnTo>
                  <a:lnTo>
                    <a:pt x="2094381" y="284234"/>
                  </a:lnTo>
                  <a:lnTo>
                    <a:pt x="2092843" y="304180"/>
                  </a:lnTo>
                  <a:lnTo>
                    <a:pt x="2086600" y="323279"/>
                  </a:lnTo>
                  <a:lnTo>
                    <a:pt x="2075463" y="341436"/>
                  </a:lnTo>
                  <a:lnTo>
                    <a:pt x="2059243" y="358557"/>
                  </a:lnTo>
                  <a:lnTo>
                    <a:pt x="2053376" y="363076"/>
                  </a:lnTo>
                  <a:lnTo>
                    <a:pt x="2042019" y="372116"/>
                  </a:lnTo>
                  <a:lnTo>
                    <a:pt x="2036152" y="376635"/>
                  </a:lnTo>
                  <a:lnTo>
                    <a:pt x="2030113" y="379978"/>
                  </a:lnTo>
                  <a:lnTo>
                    <a:pt x="2023980" y="382285"/>
                  </a:lnTo>
                  <a:lnTo>
                    <a:pt x="2017658" y="383274"/>
                  </a:lnTo>
                  <a:close/>
                </a:path>
                <a:path w="2117725" h="383539">
                  <a:moveTo>
                    <a:pt x="100989" y="381422"/>
                  </a:moveTo>
                  <a:lnTo>
                    <a:pt x="93433" y="380653"/>
                  </a:lnTo>
                  <a:lnTo>
                    <a:pt x="94274" y="380653"/>
                  </a:lnTo>
                  <a:lnTo>
                    <a:pt x="88534" y="378817"/>
                  </a:lnTo>
                  <a:lnTo>
                    <a:pt x="59404" y="356548"/>
                  </a:lnTo>
                  <a:lnTo>
                    <a:pt x="58400" y="356548"/>
                  </a:lnTo>
                  <a:lnTo>
                    <a:pt x="42604" y="339568"/>
                  </a:lnTo>
                  <a:lnTo>
                    <a:pt x="31419" y="321647"/>
                  </a:lnTo>
                  <a:lnTo>
                    <a:pt x="24941" y="302595"/>
                  </a:lnTo>
                  <a:lnTo>
                    <a:pt x="23262" y="282225"/>
                  </a:lnTo>
                  <a:lnTo>
                    <a:pt x="24235" y="268855"/>
                  </a:lnTo>
                  <a:lnTo>
                    <a:pt x="30290" y="251341"/>
                  </a:lnTo>
                  <a:lnTo>
                    <a:pt x="41615" y="229685"/>
                  </a:lnTo>
                  <a:lnTo>
                    <a:pt x="58400" y="203885"/>
                  </a:lnTo>
                  <a:lnTo>
                    <a:pt x="67075" y="189542"/>
                  </a:lnTo>
                  <a:lnTo>
                    <a:pt x="73585" y="178023"/>
                  </a:lnTo>
                  <a:lnTo>
                    <a:pt x="78024" y="169141"/>
                  </a:lnTo>
                  <a:lnTo>
                    <a:pt x="80487" y="162706"/>
                  </a:lnTo>
                  <a:lnTo>
                    <a:pt x="80487" y="161702"/>
                  </a:lnTo>
                  <a:lnTo>
                    <a:pt x="81491" y="160697"/>
                  </a:lnTo>
                  <a:lnTo>
                    <a:pt x="67436" y="122532"/>
                  </a:lnTo>
                  <a:lnTo>
                    <a:pt x="43969" y="90643"/>
                  </a:lnTo>
                  <a:lnTo>
                    <a:pt x="12219" y="60261"/>
                  </a:lnTo>
                  <a:lnTo>
                    <a:pt x="5192" y="54235"/>
                  </a:lnTo>
                  <a:lnTo>
                    <a:pt x="172" y="47204"/>
                  </a:lnTo>
                  <a:lnTo>
                    <a:pt x="172" y="38165"/>
                  </a:lnTo>
                  <a:lnTo>
                    <a:pt x="0" y="30993"/>
                  </a:lnTo>
                  <a:lnTo>
                    <a:pt x="1051" y="24481"/>
                  </a:lnTo>
                  <a:lnTo>
                    <a:pt x="3419" y="18533"/>
                  </a:lnTo>
                  <a:lnTo>
                    <a:pt x="7200" y="13056"/>
                  </a:lnTo>
                  <a:lnTo>
                    <a:pt x="13223" y="6025"/>
                  </a:lnTo>
                  <a:lnTo>
                    <a:pt x="20470" y="1883"/>
                  </a:lnTo>
                  <a:lnTo>
                    <a:pt x="21380" y="1883"/>
                  </a:lnTo>
                  <a:lnTo>
                    <a:pt x="29286" y="1004"/>
                  </a:lnTo>
                  <a:lnTo>
                    <a:pt x="75969" y="27980"/>
                  </a:lnTo>
                  <a:lnTo>
                    <a:pt x="112111" y="69755"/>
                  </a:lnTo>
                  <a:lnTo>
                    <a:pt x="125664" y="91396"/>
                  </a:lnTo>
                  <a:lnTo>
                    <a:pt x="126668" y="91396"/>
                  </a:lnTo>
                  <a:lnTo>
                    <a:pt x="126668" y="93405"/>
                  </a:lnTo>
                  <a:lnTo>
                    <a:pt x="137005" y="117149"/>
                  </a:lnTo>
                  <a:lnTo>
                    <a:pt x="143860" y="137220"/>
                  </a:lnTo>
                  <a:lnTo>
                    <a:pt x="147139" y="153714"/>
                  </a:lnTo>
                  <a:lnTo>
                    <a:pt x="146928" y="160697"/>
                  </a:lnTo>
                  <a:lnTo>
                    <a:pt x="146868" y="162706"/>
                  </a:lnTo>
                  <a:lnTo>
                    <a:pt x="146747" y="166723"/>
                  </a:lnTo>
                  <a:lnTo>
                    <a:pt x="144924" y="178023"/>
                  </a:lnTo>
                  <a:lnTo>
                    <a:pt x="144833" y="178588"/>
                  </a:lnTo>
                  <a:lnTo>
                    <a:pt x="138966" y="194595"/>
                  </a:lnTo>
                  <a:lnTo>
                    <a:pt x="128958" y="214745"/>
                  </a:lnTo>
                  <a:lnTo>
                    <a:pt x="114620" y="239038"/>
                  </a:lnTo>
                  <a:lnTo>
                    <a:pt x="113616" y="240042"/>
                  </a:lnTo>
                  <a:lnTo>
                    <a:pt x="104205" y="253962"/>
                  </a:lnTo>
                  <a:lnTo>
                    <a:pt x="97052" y="265528"/>
                  </a:lnTo>
                  <a:lnTo>
                    <a:pt x="92157" y="274645"/>
                  </a:lnTo>
                  <a:lnTo>
                    <a:pt x="89522" y="281221"/>
                  </a:lnTo>
                  <a:lnTo>
                    <a:pt x="90855" y="287828"/>
                  </a:lnTo>
                  <a:lnTo>
                    <a:pt x="93412" y="294152"/>
                  </a:lnTo>
                  <a:lnTo>
                    <a:pt x="97287" y="300288"/>
                  </a:lnTo>
                  <a:lnTo>
                    <a:pt x="102573" y="306330"/>
                  </a:lnTo>
                  <a:lnTo>
                    <a:pt x="103577" y="306330"/>
                  </a:lnTo>
                  <a:lnTo>
                    <a:pt x="103577" y="307334"/>
                  </a:lnTo>
                  <a:lnTo>
                    <a:pt x="109601" y="312356"/>
                  </a:lnTo>
                  <a:lnTo>
                    <a:pt x="114620" y="317378"/>
                  </a:lnTo>
                  <a:lnTo>
                    <a:pt x="120644" y="321395"/>
                  </a:lnTo>
                  <a:lnTo>
                    <a:pt x="127671" y="326417"/>
                  </a:lnTo>
                  <a:lnTo>
                    <a:pt x="132691" y="332443"/>
                  </a:lnTo>
                  <a:lnTo>
                    <a:pt x="134699" y="341483"/>
                  </a:lnTo>
                  <a:lnTo>
                    <a:pt x="135468" y="348089"/>
                  </a:lnTo>
                  <a:lnTo>
                    <a:pt x="134825" y="354414"/>
                  </a:lnTo>
                  <a:lnTo>
                    <a:pt x="107593" y="380653"/>
                  </a:lnTo>
                  <a:lnTo>
                    <a:pt x="100989" y="381422"/>
                  </a:lnTo>
                  <a:close/>
                </a:path>
              </a:pathLst>
            </a:custGeom>
            <a:solidFill>
              <a:srgbClr val="FFB0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87886" y="4043295"/>
              <a:ext cx="1473835" cy="680085"/>
            </a:xfrm>
            <a:custGeom>
              <a:avLst/>
              <a:gdLst/>
              <a:ahLst/>
              <a:cxnLst/>
              <a:rect l="l" t="t" r="r" b="b"/>
              <a:pathLst>
                <a:path w="1473835" h="680085">
                  <a:moveTo>
                    <a:pt x="297164" y="676939"/>
                  </a:moveTo>
                  <a:lnTo>
                    <a:pt x="248516" y="672970"/>
                  </a:lnTo>
                  <a:lnTo>
                    <a:pt x="249328" y="672970"/>
                  </a:lnTo>
                  <a:lnTo>
                    <a:pt x="204883" y="661384"/>
                  </a:lnTo>
                  <a:lnTo>
                    <a:pt x="162717" y="641795"/>
                  </a:lnTo>
                  <a:lnTo>
                    <a:pt x="123202" y="614203"/>
                  </a:lnTo>
                  <a:lnTo>
                    <a:pt x="86338" y="578512"/>
                  </a:lnTo>
                  <a:lnTo>
                    <a:pt x="55517" y="537334"/>
                  </a:lnTo>
                  <a:lnTo>
                    <a:pt x="31226" y="492571"/>
                  </a:lnTo>
                  <a:lnTo>
                    <a:pt x="13910" y="444658"/>
                  </a:lnTo>
                  <a:lnTo>
                    <a:pt x="3485" y="393324"/>
                  </a:lnTo>
                  <a:lnTo>
                    <a:pt x="63" y="339474"/>
                  </a:lnTo>
                  <a:lnTo>
                    <a:pt x="0" y="338469"/>
                  </a:lnTo>
                  <a:lnTo>
                    <a:pt x="3389" y="284105"/>
                  </a:lnTo>
                  <a:lnTo>
                    <a:pt x="13621" y="233068"/>
                  </a:lnTo>
                  <a:lnTo>
                    <a:pt x="30792" y="185308"/>
                  </a:lnTo>
                  <a:lnTo>
                    <a:pt x="54999" y="140779"/>
                  </a:lnTo>
                  <a:lnTo>
                    <a:pt x="86338" y="99431"/>
                  </a:lnTo>
                  <a:lnTo>
                    <a:pt x="122720" y="63636"/>
                  </a:lnTo>
                  <a:lnTo>
                    <a:pt x="161994" y="35795"/>
                  </a:lnTo>
                  <a:lnTo>
                    <a:pt x="204160" y="15909"/>
                  </a:lnTo>
                  <a:lnTo>
                    <a:pt x="249216" y="3977"/>
                  </a:lnTo>
                  <a:lnTo>
                    <a:pt x="297164" y="0"/>
                  </a:lnTo>
                  <a:lnTo>
                    <a:pt x="345008" y="3977"/>
                  </a:lnTo>
                  <a:lnTo>
                    <a:pt x="389815" y="15909"/>
                  </a:lnTo>
                  <a:lnTo>
                    <a:pt x="431683" y="35795"/>
                  </a:lnTo>
                  <a:lnTo>
                    <a:pt x="465978" y="60261"/>
                  </a:lnTo>
                  <a:lnTo>
                    <a:pt x="303189" y="60261"/>
                  </a:lnTo>
                  <a:lnTo>
                    <a:pt x="254451" y="65346"/>
                  </a:lnTo>
                  <a:lnTo>
                    <a:pt x="209195" y="80600"/>
                  </a:lnTo>
                  <a:lnTo>
                    <a:pt x="167516" y="106023"/>
                  </a:lnTo>
                  <a:lnTo>
                    <a:pt x="129508" y="141615"/>
                  </a:lnTo>
                  <a:lnTo>
                    <a:pt x="98464" y="184959"/>
                  </a:lnTo>
                  <a:lnTo>
                    <a:pt x="76174" y="232258"/>
                  </a:lnTo>
                  <a:lnTo>
                    <a:pt x="62731" y="283701"/>
                  </a:lnTo>
                  <a:lnTo>
                    <a:pt x="58310" y="338469"/>
                  </a:lnTo>
                  <a:lnTo>
                    <a:pt x="58229" y="339474"/>
                  </a:lnTo>
                  <a:lnTo>
                    <a:pt x="62731" y="395248"/>
                  </a:lnTo>
                  <a:lnTo>
                    <a:pt x="76174" y="446690"/>
                  </a:lnTo>
                  <a:lnTo>
                    <a:pt x="98464" y="493989"/>
                  </a:lnTo>
                  <a:lnTo>
                    <a:pt x="129508" y="537334"/>
                  </a:lnTo>
                  <a:lnTo>
                    <a:pt x="167516" y="572926"/>
                  </a:lnTo>
                  <a:lnTo>
                    <a:pt x="209195" y="598349"/>
                  </a:lnTo>
                  <a:lnTo>
                    <a:pt x="254451" y="613602"/>
                  </a:lnTo>
                  <a:lnTo>
                    <a:pt x="303189" y="618687"/>
                  </a:lnTo>
                  <a:lnTo>
                    <a:pt x="464203" y="618687"/>
                  </a:lnTo>
                  <a:lnTo>
                    <a:pt x="432117" y="641361"/>
                  </a:lnTo>
                  <a:lnTo>
                    <a:pt x="390105" y="661094"/>
                  </a:lnTo>
                  <a:lnTo>
                    <a:pt x="345104" y="672970"/>
                  </a:lnTo>
                  <a:lnTo>
                    <a:pt x="297164" y="676939"/>
                  </a:lnTo>
                  <a:close/>
                </a:path>
                <a:path w="1473835" h="680085">
                  <a:moveTo>
                    <a:pt x="983059" y="180785"/>
                  </a:moveTo>
                  <a:lnTo>
                    <a:pt x="913580" y="180785"/>
                  </a:lnTo>
                  <a:lnTo>
                    <a:pt x="924702" y="160070"/>
                  </a:lnTo>
                  <a:lnTo>
                    <a:pt x="950710" y="120900"/>
                  </a:lnTo>
                  <a:lnTo>
                    <a:pt x="1002168" y="66649"/>
                  </a:lnTo>
                  <a:lnTo>
                    <a:pt x="1041441" y="38808"/>
                  </a:lnTo>
                  <a:lnTo>
                    <a:pt x="1083607" y="18922"/>
                  </a:lnTo>
                  <a:lnTo>
                    <a:pt x="1128663" y="6990"/>
                  </a:lnTo>
                  <a:lnTo>
                    <a:pt x="1176611" y="3013"/>
                  </a:lnTo>
                  <a:lnTo>
                    <a:pt x="1224455" y="6990"/>
                  </a:lnTo>
                  <a:lnTo>
                    <a:pt x="1269263" y="18922"/>
                  </a:lnTo>
                  <a:lnTo>
                    <a:pt x="1311131" y="38808"/>
                  </a:lnTo>
                  <a:lnTo>
                    <a:pt x="1345425" y="63274"/>
                  </a:lnTo>
                  <a:lnTo>
                    <a:pt x="1182636" y="63274"/>
                  </a:lnTo>
                  <a:lnTo>
                    <a:pt x="1133898" y="68359"/>
                  </a:lnTo>
                  <a:lnTo>
                    <a:pt x="1088643" y="83613"/>
                  </a:lnTo>
                  <a:lnTo>
                    <a:pt x="1046964" y="109036"/>
                  </a:lnTo>
                  <a:lnTo>
                    <a:pt x="1008955" y="144628"/>
                  </a:lnTo>
                  <a:lnTo>
                    <a:pt x="983059" y="180785"/>
                  </a:lnTo>
                  <a:close/>
                </a:path>
                <a:path w="1473835" h="680085">
                  <a:moveTo>
                    <a:pt x="464203" y="618687"/>
                  </a:moveTo>
                  <a:lnTo>
                    <a:pt x="303189" y="618687"/>
                  </a:lnTo>
                  <a:lnTo>
                    <a:pt x="352350" y="613602"/>
                  </a:lnTo>
                  <a:lnTo>
                    <a:pt x="397558" y="598349"/>
                  </a:lnTo>
                  <a:lnTo>
                    <a:pt x="439002" y="572926"/>
                  </a:lnTo>
                  <a:lnTo>
                    <a:pt x="476869" y="537334"/>
                  </a:lnTo>
                  <a:lnTo>
                    <a:pt x="507913" y="493989"/>
                  </a:lnTo>
                  <a:lnTo>
                    <a:pt x="530203" y="446690"/>
                  </a:lnTo>
                  <a:lnTo>
                    <a:pt x="543647" y="395248"/>
                  </a:lnTo>
                  <a:lnTo>
                    <a:pt x="547905" y="342487"/>
                  </a:lnTo>
                  <a:lnTo>
                    <a:pt x="548070" y="338469"/>
                  </a:lnTo>
                  <a:lnTo>
                    <a:pt x="543819" y="284105"/>
                  </a:lnTo>
                  <a:lnTo>
                    <a:pt x="543788" y="283701"/>
                  </a:lnTo>
                  <a:lnTo>
                    <a:pt x="530580" y="232258"/>
                  </a:lnTo>
                  <a:lnTo>
                    <a:pt x="508336" y="184959"/>
                  </a:lnTo>
                  <a:lnTo>
                    <a:pt x="476869" y="141615"/>
                  </a:lnTo>
                  <a:lnTo>
                    <a:pt x="439002" y="106023"/>
                  </a:lnTo>
                  <a:lnTo>
                    <a:pt x="397558" y="80600"/>
                  </a:lnTo>
                  <a:lnTo>
                    <a:pt x="352350" y="65346"/>
                  </a:lnTo>
                  <a:lnTo>
                    <a:pt x="303189" y="60261"/>
                  </a:lnTo>
                  <a:lnTo>
                    <a:pt x="465978" y="60261"/>
                  </a:lnTo>
                  <a:lnTo>
                    <a:pt x="506987" y="99431"/>
                  </a:lnTo>
                  <a:lnTo>
                    <a:pt x="536979" y="138601"/>
                  </a:lnTo>
                  <a:lnTo>
                    <a:pt x="560195" y="180785"/>
                  </a:lnTo>
                  <a:lnTo>
                    <a:pt x="983059" y="180785"/>
                  </a:lnTo>
                  <a:lnTo>
                    <a:pt x="977912" y="187972"/>
                  </a:lnTo>
                  <a:lnTo>
                    <a:pt x="967218" y="210664"/>
                  </a:lnTo>
                  <a:lnTo>
                    <a:pt x="736888" y="210664"/>
                  </a:lnTo>
                  <a:lnTo>
                    <a:pt x="685947" y="214933"/>
                  </a:lnTo>
                  <a:lnTo>
                    <a:pt x="635063" y="227738"/>
                  </a:lnTo>
                  <a:lnTo>
                    <a:pt x="584290" y="249081"/>
                  </a:lnTo>
                  <a:lnTo>
                    <a:pt x="588823" y="270534"/>
                  </a:lnTo>
                  <a:lnTo>
                    <a:pt x="591945" y="292645"/>
                  </a:lnTo>
                  <a:lnTo>
                    <a:pt x="593749" y="315322"/>
                  </a:lnTo>
                  <a:lnTo>
                    <a:pt x="594329" y="338469"/>
                  </a:lnTo>
                  <a:lnTo>
                    <a:pt x="590835" y="392938"/>
                  </a:lnTo>
                  <a:lnTo>
                    <a:pt x="580354" y="444225"/>
                  </a:lnTo>
                  <a:lnTo>
                    <a:pt x="562886" y="492281"/>
                  </a:lnTo>
                  <a:lnTo>
                    <a:pt x="538430" y="537060"/>
                  </a:lnTo>
                  <a:lnTo>
                    <a:pt x="506987" y="578512"/>
                  </a:lnTo>
                  <a:lnTo>
                    <a:pt x="471094" y="613817"/>
                  </a:lnTo>
                  <a:lnTo>
                    <a:pt x="464203" y="618687"/>
                  </a:lnTo>
                  <a:close/>
                </a:path>
                <a:path w="1473835" h="680085">
                  <a:moveTo>
                    <a:pt x="1342646" y="621700"/>
                  </a:moveTo>
                  <a:lnTo>
                    <a:pt x="1182636" y="621700"/>
                  </a:lnTo>
                  <a:lnTo>
                    <a:pt x="1231797" y="616615"/>
                  </a:lnTo>
                  <a:lnTo>
                    <a:pt x="1277006" y="601361"/>
                  </a:lnTo>
                  <a:lnTo>
                    <a:pt x="1318449" y="575939"/>
                  </a:lnTo>
                  <a:lnTo>
                    <a:pt x="1356316" y="540347"/>
                  </a:lnTo>
                  <a:lnTo>
                    <a:pt x="1387360" y="497002"/>
                  </a:lnTo>
                  <a:lnTo>
                    <a:pt x="1409650" y="449703"/>
                  </a:lnTo>
                  <a:lnTo>
                    <a:pt x="1423094" y="398261"/>
                  </a:lnTo>
                  <a:lnTo>
                    <a:pt x="1427596" y="342487"/>
                  </a:lnTo>
                  <a:lnTo>
                    <a:pt x="1423126" y="287119"/>
                  </a:lnTo>
                  <a:lnTo>
                    <a:pt x="1423094" y="286713"/>
                  </a:lnTo>
                  <a:lnTo>
                    <a:pt x="1409650" y="235271"/>
                  </a:lnTo>
                  <a:lnTo>
                    <a:pt x="1387360" y="187972"/>
                  </a:lnTo>
                  <a:lnTo>
                    <a:pt x="1356316" y="144628"/>
                  </a:lnTo>
                  <a:lnTo>
                    <a:pt x="1318449" y="109036"/>
                  </a:lnTo>
                  <a:lnTo>
                    <a:pt x="1277006" y="83613"/>
                  </a:lnTo>
                  <a:lnTo>
                    <a:pt x="1231797" y="68359"/>
                  </a:lnTo>
                  <a:lnTo>
                    <a:pt x="1182636" y="63274"/>
                  </a:lnTo>
                  <a:lnTo>
                    <a:pt x="1345425" y="63274"/>
                  </a:lnTo>
                  <a:lnTo>
                    <a:pt x="1386434" y="102445"/>
                  </a:lnTo>
                  <a:lnTo>
                    <a:pt x="1417877" y="143792"/>
                  </a:lnTo>
                  <a:lnTo>
                    <a:pt x="1442333" y="188321"/>
                  </a:lnTo>
                  <a:lnTo>
                    <a:pt x="1459802" y="236081"/>
                  </a:lnTo>
                  <a:lnTo>
                    <a:pt x="1470200" y="286713"/>
                  </a:lnTo>
                  <a:lnTo>
                    <a:pt x="1473583" y="338469"/>
                  </a:lnTo>
                  <a:lnTo>
                    <a:pt x="1473712" y="342487"/>
                  </a:lnTo>
                  <a:lnTo>
                    <a:pt x="1470468" y="392938"/>
                  </a:lnTo>
                  <a:lnTo>
                    <a:pt x="1470444" y="393324"/>
                  </a:lnTo>
                  <a:lnTo>
                    <a:pt x="1470320" y="395248"/>
                  </a:lnTo>
                  <a:lnTo>
                    <a:pt x="1470196" y="396337"/>
                  </a:lnTo>
                  <a:lnTo>
                    <a:pt x="1459850" y="446690"/>
                  </a:lnTo>
                  <a:lnTo>
                    <a:pt x="1459737" y="447238"/>
                  </a:lnTo>
                  <a:lnTo>
                    <a:pt x="1442116" y="495295"/>
                  </a:lnTo>
                  <a:lnTo>
                    <a:pt x="1417363" y="540073"/>
                  </a:lnTo>
                  <a:lnTo>
                    <a:pt x="1385430" y="581525"/>
                  </a:lnTo>
                  <a:lnTo>
                    <a:pt x="1349537" y="616830"/>
                  </a:lnTo>
                  <a:lnTo>
                    <a:pt x="1342646" y="621700"/>
                  </a:lnTo>
                  <a:close/>
                </a:path>
                <a:path w="1473835" h="680085">
                  <a:moveTo>
                    <a:pt x="913580" y="180785"/>
                  </a:moveTo>
                  <a:lnTo>
                    <a:pt x="560195" y="180785"/>
                  </a:lnTo>
                  <a:lnTo>
                    <a:pt x="611328" y="161599"/>
                  </a:lnTo>
                  <a:lnTo>
                    <a:pt x="662304" y="148809"/>
                  </a:lnTo>
                  <a:lnTo>
                    <a:pt x="713086" y="142414"/>
                  </a:lnTo>
                  <a:lnTo>
                    <a:pt x="763640" y="142414"/>
                  </a:lnTo>
                  <a:lnTo>
                    <a:pt x="813930" y="148809"/>
                  </a:lnTo>
                  <a:lnTo>
                    <a:pt x="863922" y="161599"/>
                  </a:lnTo>
                  <a:lnTo>
                    <a:pt x="913580" y="180785"/>
                  </a:lnTo>
                  <a:close/>
                </a:path>
                <a:path w="1473835" h="680085">
                  <a:moveTo>
                    <a:pt x="1175607" y="679952"/>
                  </a:moveTo>
                  <a:lnTo>
                    <a:pt x="1126959" y="675983"/>
                  </a:lnTo>
                  <a:lnTo>
                    <a:pt x="1127771" y="675983"/>
                  </a:lnTo>
                  <a:lnTo>
                    <a:pt x="1083326" y="664397"/>
                  </a:lnTo>
                  <a:lnTo>
                    <a:pt x="1041160" y="644808"/>
                  </a:lnTo>
                  <a:lnTo>
                    <a:pt x="1001645" y="617216"/>
                  </a:lnTo>
                  <a:lnTo>
                    <a:pt x="964781" y="581525"/>
                  </a:lnTo>
                  <a:lnTo>
                    <a:pt x="933960" y="540347"/>
                  </a:lnTo>
                  <a:lnTo>
                    <a:pt x="909669" y="495584"/>
                  </a:lnTo>
                  <a:lnTo>
                    <a:pt x="892353" y="447672"/>
                  </a:lnTo>
                  <a:lnTo>
                    <a:pt x="881928" y="396337"/>
                  </a:lnTo>
                  <a:lnTo>
                    <a:pt x="878506" y="342487"/>
                  </a:lnTo>
                  <a:lnTo>
                    <a:pt x="878534" y="338469"/>
                  </a:lnTo>
                  <a:lnTo>
                    <a:pt x="879180" y="317158"/>
                  </a:lnTo>
                  <a:lnTo>
                    <a:pt x="881329" y="293775"/>
                  </a:lnTo>
                  <a:lnTo>
                    <a:pt x="884796" y="271146"/>
                  </a:lnTo>
                  <a:lnTo>
                    <a:pt x="889486" y="249081"/>
                  </a:lnTo>
                  <a:lnTo>
                    <a:pt x="838713" y="227738"/>
                  </a:lnTo>
                  <a:lnTo>
                    <a:pt x="787828" y="214933"/>
                  </a:lnTo>
                  <a:lnTo>
                    <a:pt x="736888" y="210664"/>
                  </a:lnTo>
                  <a:lnTo>
                    <a:pt x="967218" y="210664"/>
                  </a:lnTo>
                  <a:lnTo>
                    <a:pt x="955621" y="235271"/>
                  </a:lnTo>
                  <a:lnTo>
                    <a:pt x="942178" y="286713"/>
                  </a:lnTo>
                  <a:lnTo>
                    <a:pt x="937757" y="341483"/>
                  </a:lnTo>
                  <a:lnTo>
                    <a:pt x="937676" y="342487"/>
                  </a:lnTo>
                  <a:lnTo>
                    <a:pt x="942178" y="398261"/>
                  </a:lnTo>
                  <a:lnTo>
                    <a:pt x="955621" y="449703"/>
                  </a:lnTo>
                  <a:lnTo>
                    <a:pt x="977912" y="497002"/>
                  </a:lnTo>
                  <a:lnTo>
                    <a:pt x="1008955" y="540347"/>
                  </a:lnTo>
                  <a:lnTo>
                    <a:pt x="1046964" y="575939"/>
                  </a:lnTo>
                  <a:lnTo>
                    <a:pt x="1088642" y="601361"/>
                  </a:lnTo>
                  <a:lnTo>
                    <a:pt x="1133898" y="616615"/>
                  </a:lnTo>
                  <a:lnTo>
                    <a:pt x="1182636" y="621700"/>
                  </a:lnTo>
                  <a:lnTo>
                    <a:pt x="1342646" y="621700"/>
                  </a:lnTo>
                  <a:lnTo>
                    <a:pt x="1310560" y="644374"/>
                  </a:lnTo>
                  <a:lnTo>
                    <a:pt x="1268547" y="664108"/>
                  </a:lnTo>
                  <a:lnTo>
                    <a:pt x="1223547" y="675983"/>
                  </a:lnTo>
                  <a:lnTo>
                    <a:pt x="1175607" y="679952"/>
                  </a:lnTo>
                  <a:close/>
                </a:path>
              </a:pathLst>
            </a:custGeom>
            <a:solidFill>
              <a:srgbClr val="3F6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22060" y="2590178"/>
              <a:ext cx="2393315" cy="1727200"/>
            </a:xfrm>
            <a:custGeom>
              <a:avLst/>
              <a:gdLst/>
              <a:ahLst/>
              <a:cxnLst/>
              <a:rect l="l" t="t" r="r" b="b"/>
              <a:pathLst>
                <a:path w="2393315" h="1727200">
                  <a:moveTo>
                    <a:pt x="214842" y="1726805"/>
                  </a:moveTo>
                  <a:lnTo>
                    <a:pt x="165450" y="1695068"/>
                  </a:lnTo>
                  <a:lnTo>
                    <a:pt x="122499" y="1645653"/>
                  </a:lnTo>
                  <a:lnTo>
                    <a:pt x="86001" y="1578562"/>
                  </a:lnTo>
                  <a:lnTo>
                    <a:pt x="70176" y="1538387"/>
                  </a:lnTo>
                  <a:lnTo>
                    <a:pt x="55971" y="1493793"/>
                  </a:lnTo>
                  <a:lnTo>
                    <a:pt x="43386" y="1444781"/>
                  </a:lnTo>
                  <a:lnTo>
                    <a:pt x="32423" y="1391348"/>
                  </a:lnTo>
                  <a:lnTo>
                    <a:pt x="23084" y="1333497"/>
                  </a:lnTo>
                  <a:lnTo>
                    <a:pt x="15372" y="1271227"/>
                  </a:lnTo>
                  <a:lnTo>
                    <a:pt x="9287" y="1204537"/>
                  </a:lnTo>
                  <a:lnTo>
                    <a:pt x="4831" y="1133428"/>
                  </a:lnTo>
                  <a:lnTo>
                    <a:pt x="1270" y="1035867"/>
                  </a:lnTo>
                  <a:lnTo>
                    <a:pt x="172" y="990671"/>
                  </a:lnTo>
                  <a:lnTo>
                    <a:pt x="0" y="967508"/>
                  </a:lnTo>
                  <a:lnTo>
                    <a:pt x="5839" y="910212"/>
                  </a:lnTo>
                  <a:lnTo>
                    <a:pt x="13891" y="855978"/>
                  </a:lnTo>
                  <a:lnTo>
                    <a:pt x="24155" y="804810"/>
                  </a:lnTo>
                  <a:lnTo>
                    <a:pt x="36633" y="756708"/>
                  </a:lnTo>
                  <a:lnTo>
                    <a:pt x="51323" y="711675"/>
                  </a:lnTo>
                  <a:lnTo>
                    <a:pt x="68226" y="669713"/>
                  </a:lnTo>
                  <a:lnTo>
                    <a:pt x="87342" y="630823"/>
                  </a:lnTo>
                  <a:lnTo>
                    <a:pt x="108670" y="595008"/>
                  </a:lnTo>
                  <a:lnTo>
                    <a:pt x="132212" y="562269"/>
                  </a:lnTo>
                  <a:lnTo>
                    <a:pt x="157966" y="532609"/>
                  </a:lnTo>
                  <a:lnTo>
                    <a:pt x="185932" y="506030"/>
                  </a:lnTo>
                  <a:lnTo>
                    <a:pt x="216112" y="482532"/>
                  </a:lnTo>
                  <a:lnTo>
                    <a:pt x="248504" y="462120"/>
                  </a:lnTo>
                  <a:lnTo>
                    <a:pt x="283109" y="444793"/>
                  </a:lnTo>
                  <a:lnTo>
                    <a:pt x="319927" y="430555"/>
                  </a:lnTo>
                  <a:lnTo>
                    <a:pt x="358957" y="419406"/>
                  </a:lnTo>
                  <a:lnTo>
                    <a:pt x="400201" y="411350"/>
                  </a:lnTo>
                  <a:lnTo>
                    <a:pt x="443657" y="406388"/>
                  </a:lnTo>
                  <a:lnTo>
                    <a:pt x="489326" y="404523"/>
                  </a:lnTo>
                  <a:lnTo>
                    <a:pt x="537207" y="405755"/>
                  </a:lnTo>
                  <a:lnTo>
                    <a:pt x="587301" y="410087"/>
                  </a:lnTo>
                  <a:lnTo>
                    <a:pt x="622951" y="368580"/>
                  </a:lnTo>
                  <a:lnTo>
                    <a:pt x="659123" y="329287"/>
                  </a:lnTo>
                  <a:lnTo>
                    <a:pt x="695816" y="292207"/>
                  </a:lnTo>
                  <a:lnTo>
                    <a:pt x="733030" y="257342"/>
                  </a:lnTo>
                  <a:lnTo>
                    <a:pt x="770764" y="224690"/>
                  </a:lnTo>
                  <a:lnTo>
                    <a:pt x="809018" y="194251"/>
                  </a:lnTo>
                  <a:lnTo>
                    <a:pt x="847791" y="166027"/>
                  </a:lnTo>
                  <a:lnTo>
                    <a:pt x="887083" y="140016"/>
                  </a:lnTo>
                  <a:lnTo>
                    <a:pt x="926893" y="116219"/>
                  </a:lnTo>
                  <a:lnTo>
                    <a:pt x="967220" y="94635"/>
                  </a:lnTo>
                  <a:lnTo>
                    <a:pt x="1008064" y="75265"/>
                  </a:lnTo>
                  <a:lnTo>
                    <a:pt x="1049425" y="58109"/>
                  </a:lnTo>
                  <a:lnTo>
                    <a:pt x="1091301" y="43167"/>
                  </a:lnTo>
                  <a:lnTo>
                    <a:pt x="1133693" y="30438"/>
                  </a:lnTo>
                  <a:lnTo>
                    <a:pt x="1176600" y="19923"/>
                  </a:lnTo>
                  <a:lnTo>
                    <a:pt x="1220020" y="11621"/>
                  </a:lnTo>
                  <a:lnTo>
                    <a:pt x="1263955" y="5534"/>
                  </a:lnTo>
                  <a:lnTo>
                    <a:pt x="1308403" y="1660"/>
                  </a:lnTo>
                  <a:lnTo>
                    <a:pt x="1353363" y="0"/>
                  </a:lnTo>
                  <a:lnTo>
                    <a:pt x="1398835" y="553"/>
                  </a:lnTo>
                  <a:lnTo>
                    <a:pt x="1444819" y="3320"/>
                  </a:lnTo>
                  <a:lnTo>
                    <a:pt x="1491313" y="8301"/>
                  </a:lnTo>
                  <a:lnTo>
                    <a:pt x="1538318" y="15495"/>
                  </a:lnTo>
                  <a:lnTo>
                    <a:pt x="1585833" y="24904"/>
                  </a:lnTo>
                  <a:lnTo>
                    <a:pt x="1633857" y="36526"/>
                  </a:lnTo>
                  <a:lnTo>
                    <a:pt x="1682390" y="50361"/>
                  </a:lnTo>
                  <a:lnTo>
                    <a:pt x="1731431" y="66410"/>
                  </a:lnTo>
                  <a:lnTo>
                    <a:pt x="1780980" y="84673"/>
                  </a:lnTo>
                  <a:lnTo>
                    <a:pt x="1825917" y="102731"/>
                  </a:lnTo>
                  <a:lnTo>
                    <a:pt x="1869119" y="122504"/>
                  </a:lnTo>
                  <a:lnTo>
                    <a:pt x="1910588" y="143994"/>
                  </a:lnTo>
                  <a:lnTo>
                    <a:pt x="1950324" y="167199"/>
                  </a:lnTo>
                  <a:lnTo>
                    <a:pt x="1988330" y="192119"/>
                  </a:lnTo>
                  <a:lnTo>
                    <a:pt x="2024607" y="218756"/>
                  </a:lnTo>
                  <a:lnTo>
                    <a:pt x="2059155" y="247108"/>
                  </a:lnTo>
                  <a:lnTo>
                    <a:pt x="2091977" y="277176"/>
                  </a:lnTo>
                  <a:lnTo>
                    <a:pt x="2123073" y="308960"/>
                  </a:lnTo>
                  <a:lnTo>
                    <a:pt x="2152445" y="342460"/>
                  </a:lnTo>
                  <a:lnTo>
                    <a:pt x="2180094" y="377675"/>
                  </a:lnTo>
                  <a:lnTo>
                    <a:pt x="2206021" y="414606"/>
                  </a:lnTo>
                  <a:lnTo>
                    <a:pt x="2230228" y="453253"/>
                  </a:lnTo>
                  <a:lnTo>
                    <a:pt x="2252716" y="493616"/>
                  </a:lnTo>
                  <a:lnTo>
                    <a:pt x="2273487" y="535695"/>
                  </a:lnTo>
                  <a:lnTo>
                    <a:pt x="2292541" y="579489"/>
                  </a:lnTo>
                  <a:lnTo>
                    <a:pt x="2309880" y="624999"/>
                  </a:lnTo>
                  <a:lnTo>
                    <a:pt x="2325505" y="672225"/>
                  </a:lnTo>
                  <a:lnTo>
                    <a:pt x="2339418" y="721167"/>
                  </a:lnTo>
                  <a:lnTo>
                    <a:pt x="2351619" y="771825"/>
                  </a:lnTo>
                  <a:lnTo>
                    <a:pt x="2362111" y="824198"/>
                  </a:lnTo>
                  <a:lnTo>
                    <a:pt x="2370895" y="878287"/>
                  </a:lnTo>
                  <a:lnTo>
                    <a:pt x="2377971" y="934092"/>
                  </a:lnTo>
                  <a:lnTo>
                    <a:pt x="2383341" y="991613"/>
                  </a:lnTo>
                  <a:lnTo>
                    <a:pt x="2386938" y="1042914"/>
                  </a:lnTo>
                  <a:lnTo>
                    <a:pt x="2389699" y="1092346"/>
                  </a:lnTo>
                  <a:lnTo>
                    <a:pt x="2391623" y="1139881"/>
                  </a:lnTo>
                  <a:lnTo>
                    <a:pt x="2392711" y="1185491"/>
                  </a:lnTo>
                  <a:lnTo>
                    <a:pt x="2392962" y="1229149"/>
                  </a:lnTo>
                  <a:lnTo>
                    <a:pt x="2392376" y="1270825"/>
                  </a:lnTo>
                  <a:lnTo>
                    <a:pt x="2388966" y="1344731"/>
                  </a:lnTo>
                  <a:lnTo>
                    <a:pt x="2382569" y="1411955"/>
                  </a:lnTo>
                  <a:lnTo>
                    <a:pt x="2373186" y="1472487"/>
                  </a:lnTo>
                  <a:lnTo>
                    <a:pt x="2360815" y="1526318"/>
                  </a:lnTo>
                  <a:lnTo>
                    <a:pt x="2345457" y="1573439"/>
                  </a:lnTo>
                  <a:lnTo>
                    <a:pt x="2327112" y="1613842"/>
                  </a:lnTo>
                  <a:lnTo>
                    <a:pt x="2305781" y="1647516"/>
                  </a:lnTo>
                  <a:lnTo>
                    <a:pt x="2254157" y="1694645"/>
                  </a:lnTo>
                  <a:lnTo>
                    <a:pt x="2190586" y="1714753"/>
                  </a:lnTo>
                  <a:lnTo>
                    <a:pt x="2169901" y="1714130"/>
                  </a:lnTo>
                  <a:lnTo>
                    <a:pt x="2134208" y="1687764"/>
                  </a:lnTo>
                  <a:lnTo>
                    <a:pt x="2106081" y="1627877"/>
                  </a:lnTo>
                  <a:lnTo>
                    <a:pt x="2094855" y="1585351"/>
                  </a:lnTo>
                  <a:lnTo>
                    <a:pt x="2085521" y="1534431"/>
                  </a:lnTo>
                  <a:lnTo>
                    <a:pt x="2078078" y="1475113"/>
                  </a:lnTo>
                  <a:lnTo>
                    <a:pt x="2072528" y="1407391"/>
                  </a:lnTo>
                  <a:lnTo>
                    <a:pt x="2068869" y="1331262"/>
                  </a:lnTo>
                  <a:lnTo>
                    <a:pt x="2067101" y="1246720"/>
                  </a:lnTo>
                  <a:lnTo>
                    <a:pt x="2066521" y="1233727"/>
                  </a:lnTo>
                  <a:lnTo>
                    <a:pt x="2066223" y="1220356"/>
                  </a:lnTo>
                  <a:lnTo>
                    <a:pt x="2066098" y="1192485"/>
                  </a:lnTo>
                  <a:lnTo>
                    <a:pt x="2010395" y="1202556"/>
                  </a:lnTo>
                  <a:lnTo>
                    <a:pt x="1955452" y="1211159"/>
                  </a:lnTo>
                  <a:lnTo>
                    <a:pt x="1901267" y="1218294"/>
                  </a:lnTo>
                  <a:lnTo>
                    <a:pt x="1847841" y="1223961"/>
                  </a:lnTo>
                  <a:lnTo>
                    <a:pt x="1795173" y="1228161"/>
                  </a:lnTo>
                  <a:lnTo>
                    <a:pt x="1743263" y="1230895"/>
                  </a:lnTo>
                  <a:lnTo>
                    <a:pt x="1692111" y="1232163"/>
                  </a:lnTo>
                  <a:lnTo>
                    <a:pt x="1641716" y="1231966"/>
                  </a:lnTo>
                  <a:lnTo>
                    <a:pt x="1592079" y="1230303"/>
                  </a:lnTo>
                  <a:lnTo>
                    <a:pt x="1543198" y="1227177"/>
                  </a:lnTo>
                  <a:lnTo>
                    <a:pt x="1495075" y="1222586"/>
                  </a:lnTo>
                  <a:lnTo>
                    <a:pt x="1447708" y="1216531"/>
                  </a:lnTo>
                  <a:lnTo>
                    <a:pt x="1401097" y="1209014"/>
                  </a:lnTo>
                  <a:lnTo>
                    <a:pt x="1355242" y="1200034"/>
                  </a:lnTo>
                  <a:lnTo>
                    <a:pt x="1310142" y="1189592"/>
                  </a:lnTo>
                  <a:lnTo>
                    <a:pt x="1265799" y="1177689"/>
                  </a:lnTo>
                  <a:lnTo>
                    <a:pt x="1222210" y="1164324"/>
                  </a:lnTo>
                  <a:lnTo>
                    <a:pt x="1179377" y="1149499"/>
                  </a:lnTo>
                  <a:lnTo>
                    <a:pt x="1137298" y="1133214"/>
                  </a:lnTo>
                  <a:lnTo>
                    <a:pt x="1095974" y="1115470"/>
                  </a:lnTo>
                  <a:lnTo>
                    <a:pt x="1055404" y="1096266"/>
                  </a:lnTo>
                  <a:lnTo>
                    <a:pt x="1015589" y="1075604"/>
                  </a:lnTo>
                  <a:lnTo>
                    <a:pt x="976527" y="1053484"/>
                  </a:lnTo>
                  <a:lnTo>
                    <a:pt x="938218" y="1029906"/>
                  </a:lnTo>
                  <a:lnTo>
                    <a:pt x="900663" y="1004872"/>
                  </a:lnTo>
                  <a:lnTo>
                    <a:pt x="863861" y="978380"/>
                  </a:lnTo>
                  <a:lnTo>
                    <a:pt x="827812" y="950433"/>
                  </a:lnTo>
                  <a:lnTo>
                    <a:pt x="792515" y="921030"/>
                  </a:lnTo>
                  <a:lnTo>
                    <a:pt x="757970" y="890172"/>
                  </a:lnTo>
                  <a:lnTo>
                    <a:pt x="744640" y="936865"/>
                  </a:lnTo>
                  <a:lnTo>
                    <a:pt x="728284" y="980989"/>
                  </a:lnTo>
                  <a:lnTo>
                    <a:pt x="708903" y="1022539"/>
                  </a:lnTo>
                  <a:lnTo>
                    <a:pt x="686500" y="1061514"/>
                  </a:lnTo>
                  <a:lnTo>
                    <a:pt x="661079" y="1097911"/>
                  </a:lnTo>
                  <a:lnTo>
                    <a:pt x="632642" y="1131726"/>
                  </a:lnTo>
                  <a:lnTo>
                    <a:pt x="601192" y="1162958"/>
                  </a:lnTo>
                  <a:lnTo>
                    <a:pt x="566732" y="1191603"/>
                  </a:lnTo>
                  <a:lnTo>
                    <a:pt x="529264" y="1217659"/>
                  </a:lnTo>
                  <a:lnTo>
                    <a:pt x="488791" y="1241123"/>
                  </a:lnTo>
                  <a:lnTo>
                    <a:pt x="445315" y="1261992"/>
                  </a:lnTo>
                  <a:lnTo>
                    <a:pt x="398840" y="1280263"/>
                  </a:lnTo>
                  <a:lnTo>
                    <a:pt x="349369" y="1295934"/>
                  </a:lnTo>
                  <a:lnTo>
                    <a:pt x="349934" y="1321922"/>
                  </a:lnTo>
                  <a:lnTo>
                    <a:pt x="350122" y="1347157"/>
                  </a:lnTo>
                  <a:lnTo>
                    <a:pt x="349934" y="1371638"/>
                  </a:lnTo>
                  <a:lnTo>
                    <a:pt x="349369" y="1395366"/>
                  </a:lnTo>
                  <a:lnTo>
                    <a:pt x="345318" y="1469092"/>
                  </a:lnTo>
                  <a:lnTo>
                    <a:pt x="337667" y="1533591"/>
                  </a:lnTo>
                  <a:lnTo>
                    <a:pt x="326392" y="1588862"/>
                  </a:lnTo>
                  <a:lnTo>
                    <a:pt x="311470" y="1634906"/>
                  </a:lnTo>
                  <a:lnTo>
                    <a:pt x="292878" y="1671722"/>
                  </a:lnTo>
                  <a:lnTo>
                    <a:pt x="244587" y="1717672"/>
                  </a:lnTo>
                  <a:lnTo>
                    <a:pt x="214842" y="1726805"/>
                  </a:lnTo>
                  <a:close/>
                </a:path>
              </a:pathLst>
            </a:custGeom>
            <a:solidFill>
              <a:srgbClr val="1C2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66451" y="7973866"/>
              <a:ext cx="934085" cy="650240"/>
            </a:xfrm>
            <a:custGeom>
              <a:avLst/>
              <a:gdLst/>
              <a:ahLst/>
              <a:cxnLst/>
              <a:rect l="l" t="t" r="r" b="b"/>
              <a:pathLst>
                <a:path w="934085" h="650240">
                  <a:moveTo>
                    <a:pt x="269921" y="650063"/>
                  </a:moveTo>
                  <a:lnTo>
                    <a:pt x="224271" y="646568"/>
                  </a:lnTo>
                  <a:lnTo>
                    <a:pt x="184210" y="630297"/>
                  </a:lnTo>
                  <a:lnTo>
                    <a:pt x="149642" y="601251"/>
                  </a:lnTo>
                  <a:lnTo>
                    <a:pt x="120472" y="559429"/>
                  </a:lnTo>
                  <a:lnTo>
                    <a:pt x="119468" y="556416"/>
                  </a:lnTo>
                  <a:lnTo>
                    <a:pt x="118464" y="554407"/>
                  </a:lnTo>
                  <a:lnTo>
                    <a:pt x="118464" y="552399"/>
                  </a:lnTo>
                  <a:lnTo>
                    <a:pt x="101946" y="501315"/>
                  </a:lnTo>
                  <a:lnTo>
                    <a:pt x="86275" y="451256"/>
                  </a:lnTo>
                  <a:lnTo>
                    <a:pt x="71451" y="402209"/>
                  </a:lnTo>
                  <a:lnTo>
                    <a:pt x="57475" y="354162"/>
                  </a:lnTo>
                  <a:lnTo>
                    <a:pt x="44345" y="307104"/>
                  </a:lnTo>
                  <a:lnTo>
                    <a:pt x="32063" y="261023"/>
                  </a:lnTo>
                  <a:lnTo>
                    <a:pt x="20627" y="215908"/>
                  </a:lnTo>
                  <a:lnTo>
                    <a:pt x="10039" y="171745"/>
                  </a:lnTo>
                  <a:lnTo>
                    <a:pt x="7200" y="160603"/>
                  </a:lnTo>
                  <a:lnTo>
                    <a:pt x="4643" y="149649"/>
                  </a:lnTo>
                  <a:lnTo>
                    <a:pt x="2274" y="138695"/>
                  </a:lnTo>
                  <a:lnTo>
                    <a:pt x="0" y="127553"/>
                  </a:lnTo>
                  <a:lnTo>
                    <a:pt x="0" y="121527"/>
                  </a:lnTo>
                  <a:lnTo>
                    <a:pt x="2007" y="119518"/>
                  </a:lnTo>
                  <a:lnTo>
                    <a:pt x="4015" y="118514"/>
                  </a:lnTo>
                  <a:lnTo>
                    <a:pt x="5019" y="117509"/>
                  </a:lnTo>
                  <a:lnTo>
                    <a:pt x="6023" y="117509"/>
                  </a:lnTo>
                  <a:lnTo>
                    <a:pt x="51200" y="111483"/>
                  </a:lnTo>
                  <a:lnTo>
                    <a:pt x="56220" y="111483"/>
                  </a:lnTo>
                  <a:lnTo>
                    <a:pt x="58228" y="113492"/>
                  </a:lnTo>
                  <a:lnTo>
                    <a:pt x="60236" y="114497"/>
                  </a:lnTo>
                  <a:lnTo>
                    <a:pt x="60236" y="119518"/>
                  </a:lnTo>
                  <a:lnTo>
                    <a:pt x="70919" y="166834"/>
                  </a:lnTo>
                  <a:lnTo>
                    <a:pt x="82636" y="215372"/>
                  </a:lnTo>
                  <a:lnTo>
                    <a:pt x="95390" y="265135"/>
                  </a:lnTo>
                  <a:lnTo>
                    <a:pt x="109178" y="316122"/>
                  </a:lnTo>
                  <a:lnTo>
                    <a:pt x="124002" y="368334"/>
                  </a:lnTo>
                  <a:lnTo>
                    <a:pt x="139861" y="421769"/>
                  </a:lnTo>
                  <a:lnTo>
                    <a:pt x="156755" y="476428"/>
                  </a:lnTo>
                  <a:lnTo>
                    <a:pt x="174685" y="532311"/>
                  </a:lnTo>
                  <a:lnTo>
                    <a:pt x="176178" y="532311"/>
                  </a:lnTo>
                  <a:lnTo>
                    <a:pt x="198591" y="562474"/>
                  </a:lnTo>
                  <a:lnTo>
                    <a:pt x="228144" y="582027"/>
                  </a:lnTo>
                  <a:lnTo>
                    <a:pt x="263345" y="588775"/>
                  </a:lnTo>
                  <a:lnTo>
                    <a:pt x="332938" y="588775"/>
                  </a:lnTo>
                  <a:lnTo>
                    <a:pt x="334310" y="589560"/>
                  </a:lnTo>
                  <a:lnTo>
                    <a:pt x="339330" y="595586"/>
                  </a:lnTo>
                  <a:lnTo>
                    <a:pt x="341338" y="603621"/>
                  </a:lnTo>
                  <a:lnTo>
                    <a:pt x="344349" y="611656"/>
                  </a:lnTo>
                  <a:lnTo>
                    <a:pt x="343345" y="619690"/>
                  </a:lnTo>
                  <a:lnTo>
                    <a:pt x="339330" y="626721"/>
                  </a:lnTo>
                  <a:lnTo>
                    <a:pt x="338326" y="626721"/>
                  </a:lnTo>
                  <a:lnTo>
                    <a:pt x="335314" y="633752"/>
                  </a:lnTo>
                  <a:lnTo>
                    <a:pt x="329290" y="638774"/>
                  </a:lnTo>
                  <a:lnTo>
                    <a:pt x="321259" y="640782"/>
                  </a:lnTo>
                  <a:lnTo>
                    <a:pt x="269921" y="650063"/>
                  </a:lnTo>
                  <a:close/>
                </a:path>
                <a:path w="934085" h="650240">
                  <a:moveTo>
                    <a:pt x="59232" y="113492"/>
                  </a:moveTo>
                  <a:lnTo>
                    <a:pt x="58228" y="113492"/>
                  </a:lnTo>
                  <a:lnTo>
                    <a:pt x="58228" y="112488"/>
                  </a:lnTo>
                  <a:lnTo>
                    <a:pt x="59232" y="113492"/>
                  </a:lnTo>
                  <a:close/>
                </a:path>
                <a:path w="934085" h="650240">
                  <a:moveTo>
                    <a:pt x="176178" y="532311"/>
                  </a:moveTo>
                  <a:lnTo>
                    <a:pt x="174685" y="532311"/>
                  </a:lnTo>
                  <a:lnTo>
                    <a:pt x="174685" y="530303"/>
                  </a:lnTo>
                  <a:lnTo>
                    <a:pt x="176178" y="532311"/>
                  </a:lnTo>
                  <a:close/>
                </a:path>
                <a:path w="934085" h="650240">
                  <a:moveTo>
                    <a:pt x="332938" y="588775"/>
                  </a:moveTo>
                  <a:lnTo>
                    <a:pt x="263345" y="588775"/>
                  </a:lnTo>
                  <a:lnTo>
                    <a:pt x="304192" y="582530"/>
                  </a:lnTo>
                  <a:lnTo>
                    <a:pt x="312224" y="580521"/>
                  </a:lnTo>
                  <a:lnTo>
                    <a:pt x="320255" y="581525"/>
                  </a:lnTo>
                  <a:lnTo>
                    <a:pt x="332938" y="588775"/>
                  </a:lnTo>
                  <a:close/>
                </a:path>
                <a:path w="934085" h="650240">
                  <a:moveTo>
                    <a:pt x="864786" y="570477"/>
                  </a:moveTo>
                  <a:lnTo>
                    <a:pt x="742911" y="570477"/>
                  </a:lnTo>
                  <a:lnTo>
                    <a:pt x="745923" y="562442"/>
                  </a:lnTo>
                  <a:lnTo>
                    <a:pt x="751947" y="557420"/>
                  </a:lnTo>
                  <a:lnTo>
                    <a:pt x="759978" y="555412"/>
                  </a:lnTo>
                  <a:lnTo>
                    <a:pt x="795948" y="541696"/>
                  </a:lnTo>
                  <a:lnTo>
                    <a:pt x="824105" y="524779"/>
                  </a:lnTo>
                  <a:lnTo>
                    <a:pt x="844544" y="504848"/>
                  </a:lnTo>
                  <a:lnTo>
                    <a:pt x="857360" y="482093"/>
                  </a:lnTo>
                  <a:lnTo>
                    <a:pt x="857533" y="472897"/>
                  </a:lnTo>
                  <a:lnTo>
                    <a:pt x="857988" y="463513"/>
                  </a:lnTo>
                  <a:lnTo>
                    <a:pt x="858631" y="454128"/>
                  </a:lnTo>
                  <a:lnTo>
                    <a:pt x="859368" y="444932"/>
                  </a:lnTo>
                  <a:lnTo>
                    <a:pt x="862641" y="394269"/>
                  </a:lnTo>
                  <a:lnTo>
                    <a:pt x="865515" y="341717"/>
                  </a:lnTo>
                  <a:lnTo>
                    <a:pt x="867734" y="291004"/>
                  </a:lnTo>
                  <a:lnTo>
                    <a:pt x="869333" y="241855"/>
                  </a:lnTo>
                  <a:lnTo>
                    <a:pt x="870337" y="193814"/>
                  </a:lnTo>
                  <a:lnTo>
                    <a:pt x="870746" y="146897"/>
                  </a:lnTo>
                  <a:lnTo>
                    <a:pt x="870560" y="101120"/>
                  </a:lnTo>
                  <a:lnTo>
                    <a:pt x="869779" y="56501"/>
                  </a:lnTo>
                  <a:lnTo>
                    <a:pt x="868404" y="13056"/>
                  </a:lnTo>
                  <a:lnTo>
                    <a:pt x="868404" y="12051"/>
                  </a:lnTo>
                  <a:lnTo>
                    <a:pt x="869408" y="10043"/>
                  </a:lnTo>
                  <a:lnTo>
                    <a:pt x="869408" y="9038"/>
                  </a:lnTo>
                  <a:lnTo>
                    <a:pt x="872419" y="6025"/>
                  </a:lnTo>
                  <a:lnTo>
                    <a:pt x="874427" y="5021"/>
                  </a:lnTo>
                  <a:lnTo>
                    <a:pt x="876435" y="5021"/>
                  </a:lnTo>
                  <a:lnTo>
                    <a:pt x="920608" y="0"/>
                  </a:lnTo>
                  <a:lnTo>
                    <a:pt x="923620" y="0"/>
                  </a:lnTo>
                  <a:lnTo>
                    <a:pt x="924624" y="1004"/>
                  </a:lnTo>
                  <a:lnTo>
                    <a:pt x="926632" y="2008"/>
                  </a:lnTo>
                  <a:lnTo>
                    <a:pt x="929643" y="2008"/>
                  </a:lnTo>
                  <a:lnTo>
                    <a:pt x="930647" y="4017"/>
                  </a:lnTo>
                  <a:lnTo>
                    <a:pt x="930761" y="9038"/>
                  </a:lnTo>
                  <a:lnTo>
                    <a:pt x="932321" y="50477"/>
                  </a:lnTo>
                  <a:lnTo>
                    <a:pt x="933325" y="96110"/>
                  </a:lnTo>
                  <a:lnTo>
                    <a:pt x="933659" y="142917"/>
                  </a:lnTo>
                  <a:lnTo>
                    <a:pt x="933325" y="190889"/>
                  </a:lnTo>
                  <a:lnTo>
                    <a:pt x="932321" y="240019"/>
                  </a:lnTo>
                  <a:lnTo>
                    <a:pt x="930647" y="290298"/>
                  </a:lnTo>
                  <a:lnTo>
                    <a:pt x="928326" y="341244"/>
                  </a:lnTo>
                  <a:lnTo>
                    <a:pt x="925391" y="392559"/>
                  </a:lnTo>
                  <a:lnTo>
                    <a:pt x="921612" y="447945"/>
                  </a:lnTo>
                  <a:lnTo>
                    <a:pt x="918600" y="489124"/>
                  </a:lnTo>
                  <a:lnTo>
                    <a:pt x="917596" y="492137"/>
                  </a:lnTo>
                  <a:lnTo>
                    <a:pt x="917596" y="494146"/>
                  </a:lnTo>
                  <a:lnTo>
                    <a:pt x="916592" y="496155"/>
                  </a:lnTo>
                  <a:lnTo>
                    <a:pt x="900749" y="533426"/>
                  </a:lnTo>
                  <a:lnTo>
                    <a:pt x="872670" y="565330"/>
                  </a:lnTo>
                  <a:lnTo>
                    <a:pt x="864786" y="570477"/>
                  </a:lnTo>
                  <a:close/>
                </a:path>
                <a:path w="934085" h="650240">
                  <a:moveTo>
                    <a:pt x="770017" y="614669"/>
                  </a:moveTo>
                  <a:lnTo>
                    <a:pt x="762990" y="613665"/>
                  </a:lnTo>
                  <a:lnTo>
                    <a:pt x="755962" y="610652"/>
                  </a:lnTo>
                  <a:lnTo>
                    <a:pt x="754958" y="610652"/>
                  </a:lnTo>
                  <a:lnTo>
                    <a:pt x="747931" y="606634"/>
                  </a:lnTo>
                  <a:lnTo>
                    <a:pt x="742911" y="600608"/>
                  </a:lnTo>
                  <a:lnTo>
                    <a:pt x="740903" y="592573"/>
                  </a:lnTo>
                  <a:lnTo>
                    <a:pt x="737892" y="584538"/>
                  </a:lnTo>
                  <a:lnTo>
                    <a:pt x="738896" y="576504"/>
                  </a:lnTo>
                  <a:lnTo>
                    <a:pt x="742911" y="569473"/>
                  </a:lnTo>
                  <a:lnTo>
                    <a:pt x="742911" y="570477"/>
                  </a:lnTo>
                  <a:lnTo>
                    <a:pt x="864786" y="570477"/>
                  </a:lnTo>
                  <a:lnTo>
                    <a:pt x="832167" y="591773"/>
                  </a:lnTo>
                  <a:lnTo>
                    <a:pt x="779053" y="612660"/>
                  </a:lnTo>
                  <a:lnTo>
                    <a:pt x="778049" y="612660"/>
                  </a:lnTo>
                  <a:lnTo>
                    <a:pt x="770017" y="614669"/>
                  </a:lnTo>
                  <a:close/>
                </a:path>
              </a:pathLst>
            </a:custGeom>
            <a:solidFill>
              <a:srgbClr val="7E90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20404" y="5566410"/>
              <a:ext cx="2985135" cy="2529205"/>
            </a:xfrm>
            <a:custGeom>
              <a:avLst/>
              <a:gdLst/>
              <a:ahLst/>
              <a:cxnLst/>
              <a:rect l="l" t="t" r="r" b="b"/>
              <a:pathLst>
                <a:path w="2985135" h="2529204">
                  <a:moveTo>
                    <a:pt x="47050" y="2528983"/>
                  </a:moveTo>
                  <a:lnTo>
                    <a:pt x="45042" y="2526975"/>
                  </a:lnTo>
                  <a:lnTo>
                    <a:pt x="45042" y="2525971"/>
                  </a:lnTo>
                  <a:lnTo>
                    <a:pt x="33792" y="2468797"/>
                  </a:lnTo>
                  <a:lnTo>
                    <a:pt x="24140" y="2413422"/>
                  </a:lnTo>
                  <a:lnTo>
                    <a:pt x="16090" y="2359848"/>
                  </a:lnTo>
                  <a:lnTo>
                    <a:pt x="9646" y="2308081"/>
                  </a:lnTo>
                  <a:lnTo>
                    <a:pt x="4813" y="2258124"/>
                  </a:lnTo>
                  <a:lnTo>
                    <a:pt x="1638" y="2210601"/>
                  </a:lnTo>
                  <a:lnTo>
                    <a:pt x="1596" y="2209984"/>
                  </a:lnTo>
                  <a:lnTo>
                    <a:pt x="0" y="2163663"/>
                  </a:lnTo>
                  <a:lnTo>
                    <a:pt x="27" y="2119167"/>
                  </a:lnTo>
                  <a:lnTo>
                    <a:pt x="1685" y="2076500"/>
                  </a:lnTo>
                  <a:lnTo>
                    <a:pt x="4975" y="2035667"/>
                  </a:lnTo>
                  <a:lnTo>
                    <a:pt x="9905" y="1996672"/>
                  </a:lnTo>
                  <a:lnTo>
                    <a:pt x="19923" y="1941600"/>
                  </a:lnTo>
                  <a:lnTo>
                    <a:pt x="33413" y="1890381"/>
                  </a:lnTo>
                  <a:lnTo>
                    <a:pt x="50376" y="1843020"/>
                  </a:lnTo>
                  <a:lnTo>
                    <a:pt x="70810" y="1799519"/>
                  </a:lnTo>
                  <a:lnTo>
                    <a:pt x="94716" y="1759882"/>
                  </a:lnTo>
                  <a:lnTo>
                    <a:pt x="122094" y="1724113"/>
                  </a:lnTo>
                  <a:lnTo>
                    <a:pt x="152944" y="1692214"/>
                  </a:lnTo>
                  <a:lnTo>
                    <a:pt x="187266" y="1664190"/>
                  </a:lnTo>
                  <a:lnTo>
                    <a:pt x="225060" y="1640044"/>
                  </a:lnTo>
                  <a:lnTo>
                    <a:pt x="266326" y="1619780"/>
                  </a:lnTo>
                  <a:lnTo>
                    <a:pt x="311064" y="1603400"/>
                  </a:lnTo>
                  <a:lnTo>
                    <a:pt x="359274" y="1590909"/>
                  </a:lnTo>
                  <a:lnTo>
                    <a:pt x="360301" y="1523474"/>
                  </a:lnTo>
                  <a:lnTo>
                    <a:pt x="362245" y="1457492"/>
                  </a:lnTo>
                  <a:lnTo>
                    <a:pt x="365103" y="1392962"/>
                  </a:lnTo>
                  <a:lnTo>
                    <a:pt x="368879" y="1329884"/>
                  </a:lnTo>
                  <a:lnTo>
                    <a:pt x="373571" y="1268257"/>
                  </a:lnTo>
                  <a:lnTo>
                    <a:pt x="379179" y="1208082"/>
                  </a:lnTo>
                  <a:lnTo>
                    <a:pt x="385706" y="1149358"/>
                  </a:lnTo>
                  <a:lnTo>
                    <a:pt x="393149" y="1092085"/>
                  </a:lnTo>
                  <a:lnTo>
                    <a:pt x="401511" y="1036263"/>
                  </a:lnTo>
                  <a:lnTo>
                    <a:pt x="410792" y="981891"/>
                  </a:lnTo>
                  <a:lnTo>
                    <a:pt x="420991" y="928970"/>
                  </a:lnTo>
                  <a:lnTo>
                    <a:pt x="432109" y="877498"/>
                  </a:lnTo>
                  <a:lnTo>
                    <a:pt x="444147" y="827476"/>
                  </a:lnTo>
                  <a:lnTo>
                    <a:pt x="457104" y="778904"/>
                  </a:lnTo>
                  <a:lnTo>
                    <a:pt x="470982" y="731781"/>
                  </a:lnTo>
                  <a:lnTo>
                    <a:pt x="485780" y="686107"/>
                  </a:lnTo>
                  <a:lnTo>
                    <a:pt x="501499" y="641882"/>
                  </a:lnTo>
                  <a:lnTo>
                    <a:pt x="518140" y="599106"/>
                  </a:lnTo>
                  <a:lnTo>
                    <a:pt x="535702" y="557778"/>
                  </a:lnTo>
                  <a:lnTo>
                    <a:pt x="554186" y="517898"/>
                  </a:lnTo>
                  <a:lnTo>
                    <a:pt x="573593" y="479465"/>
                  </a:lnTo>
                  <a:lnTo>
                    <a:pt x="593922" y="442481"/>
                  </a:lnTo>
                  <a:lnTo>
                    <a:pt x="615174" y="406944"/>
                  </a:lnTo>
                  <a:lnTo>
                    <a:pt x="637349" y="372854"/>
                  </a:lnTo>
                  <a:lnTo>
                    <a:pt x="660449" y="340210"/>
                  </a:lnTo>
                  <a:lnTo>
                    <a:pt x="684472" y="309014"/>
                  </a:lnTo>
                  <a:lnTo>
                    <a:pt x="709420" y="279264"/>
                  </a:lnTo>
                  <a:lnTo>
                    <a:pt x="735293" y="250960"/>
                  </a:lnTo>
                  <a:lnTo>
                    <a:pt x="789814" y="198690"/>
                  </a:lnTo>
                  <a:lnTo>
                    <a:pt x="848039" y="152202"/>
                  </a:lnTo>
                  <a:lnTo>
                    <a:pt x="909971" y="111494"/>
                  </a:lnTo>
                  <a:lnTo>
                    <a:pt x="975612" y="76564"/>
                  </a:lnTo>
                  <a:lnTo>
                    <a:pt x="1009824" y="61265"/>
                  </a:lnTo>
                  <a:lnTo>
                    <a:pt x="1011832" y="60261"/>
                  </a:lnTo>
                  <a:lnTo>
                    <a:pt x="1013840" y="60261"/>
                  </a:lnTo>
                  <a:lnTo>
                    <a:pt x="1017856" y="62270"/>
                  </a:lnTo>
                  <a:lnTo>
                    <a:pt x="1018859" y="63274"/>
                  </a:lnTo>
                  <a:lnTo>
                    <a:pt x="1021870" y="65283"/>
                  </a:lnTo>
                  <a:lnTo>
                    <a:pt x="1023878" y="69301"/>
                  </a:lnTo>
                  <a:lnTo>
                    <a:pt x="1022874" y="71310"/>
                  </a:lnTo>
                  <a:lnTo>
                    <a:pt x="1017243" y="85998"/>
                  </a:lnTo>
                  <a:lnTo>
                    <a:pt x="1010953" y="101440"/>
                  </a:lnTo>
                  <a:lnTo>
                    <a:pt x="1004098" y="117636"/>
                  </a:lnTo>
                  <a:lnTo>
                    <a:pt x="996772" y="134584"/>
                  </a:lnTo>
                  <a:lnTo>
                    <a:pt x="996772" y="136593"/>
                  </a:lnTo>
                  <a:lnTo>
                    <a:pt x="995768" y="137597"/>
                  </a:lnTo>
                  <a:lnTo>
                    <a:pt x="993760" y="138602"/>
                  </a:lnTo>
                  <a:lnTo>
                    <a:pt x="961196" y="156109"/>
                  </a:lnTo>
                  <a:lnTo>
                    <a:pt x="898928" y="195676"/>
                  </a:lnTo>
                  <a:lnTo>
                    <a:pt x="840474" y="241310"/>
                  </a:lnTo>
                  <a:lnTo>
                    <a:pt x="785834" y="293012"/>
                  </a:lnTo>
                  <a:lnTo>
                    <a:pt x="759944" y="321138"/>
                  </a:lnTo>
                  <a:lnTo>
                    <a:pt x="735008" y="350782"/>
                  </a:lnTo>
                  <a:lnTo>
                    <a:pt x="711026" y="381942"/>
                  </a:lnTo>
                  <a:lnTo>
                    <a:pt x="687997" y="414620"/>
                  </a:lnTo>
                  <a:lnTo>
                    <a:pt x="665922" y="448814"/>
                  </a:lnTo>
                  <a:lnTo>
                    <a:pt x="644800" y="484525"/>
                  </a:lnTo>
                  <a:lnTo>
                    <a:pt x="624632" y="521754"/>
                  </a:lnTo>
                  <a:lnTo>
                    <a:pt x="605417" y="560499"/>
                  </a:lnTo>
                  <a:lnTo>
                    <a:pt x="587156" y="600761"/>
                  </a:lnTo>
                  <a:lnTo>
                    <a:pt x="569849" y="642540"/>
                  </a:lnTo>
                  <a:lnTo>
                    <a:pt x="553495" y="685837"/>
                  </a:lnTo>
                  <a:lnTo>
                    <a:pt x="538095" y="730650"/>
                  </a:lnTo>
                  <a:lnTo>
                    <a:pt x="523648" y="776980"/>
                  </a:lnTo>
                  <a:lnTo>
                    <a:pt x="510155" y="824827"/>
                  </a:lnTo>
                  <a:lnTo>
                    <a:pt x="497615" y="874191"/>
                  </a:lnTo>
                  <a:lnTo>
                    <a:pt x="486029" y="925072"/>
                  </a:lnTo>
                  <a:lnTo>
                    <a:pt x="475397" y="977470"/>
                  </a:lnTo>
                  <a:lnTo>
                    <a:pt x="465718" y="1031385"/>
                  </a:lnTo>
                  <a:lnTo>
                    <a:pt x="456992" y="1086817"/>
                  </a:lnTo>
                  <a:lnTo>
                    <a:pt x="449220" y="1143766"/>
                  </a:lnTo>
                  <a:lnTo>
                    <a:pt x="442402" y="1202232"/>
                  </a:lnTo>
                  <a:lnTo>
                    <a:pt x="436537" y="1262214"/>
                  </a:lnTo>
                  <a:lnTo>
                    <a:pt x="431626" y="1323714"/>
                  </a:lnTo>
                  <a:lnTo>
                    <a:pt x="427669" y="1386731"/>
                  </a:lnTo>
                  <a:lnTo>
                    <a:pt x="424665" y="1451265"/>
                  </a:lnTo>
                  <a:lnTo>
                    <a:pt x="422614" y="1517315"/>
                  </a:lnTo>
                  <a:lnTo>
                    <a:pt x="421517" y="1584883"/>
                  </a:lnTo>
                  <a:lnTo>
                    <a:pt x="472759" y="1585385"/>
                  </a:lnTo>
                  <a:lnTo>
                    <a:pt x="521572" y="1590402"/>
                  </a:lnTo>
                  <a:lnTo>
                    <a:pt x="567951" y="1599933"/>
                  </a:lnTo>
                  <a:lnTo>
                    <a:pt x="611893" y="1613972"/>
                  </a:lnTo>
                  <a:lnTo>
                    <a:pt x="653396" y="1632518"/>
                  </a:lnTo>
                  <a:lnTo>
                    <a:pt x="673498" y="1644379"/>
                  </a:lnTo>
                  <a:lnTo>
                    <a:pt x="446226" y="1644379"/>
                  </a:lnTo>
                  <a:lnTo>
                    <a:pt x="393408" y="1646149"/>
                  </a:lnTo>
                  <a:lnTo>
                    <a:pt x="344695" y="1657330"/>
                  </a:lnTo>
                  <a:lnTo>
                    <a:pt x="299861" y="1672794"/>
                  </a:lnTo>
                  <a:lnTo>
                    <a:pt x="258902" y="1692540"/>
                  </a:lnTo>
                  <a:lnTo>
                    <a:pt x="221811" y="1716570"/>
                  </a:lnTo>
                  <a:lnTo>
                    <a:pt x="188585" y="1744884"/>
                  </a:lnTo>
                  <a:lnTo>
                    <a:pt x="159220" y="1777480"/>
                  </a:lnTo>
                  <a:lnTo>
                    <a:pt x="133711" y="1814359"/>
                  </a:lnTo>
                  <a:lnTo>
                    <a:pt x="112052" y="1855521"/>
                  </a:lnTo>
                  <a:lnTo>
                    <a:pt x="94241" y="1900966"/>
                  </a:lnTo>
                  <a:lnTo>
                    <a:pt x="80272" y="1950695"/>
                  </a:lnTo>
                  <a:lnTo>
                    <a:pt x="70141" y="2004706"/>
                  </a:lnTo>
                  <a:lnTo>
                    <a:pt x="65168" y="2050705"/>
                  </a:lnTo>
                  <a:lnTo>
                    <a:pt x="62320" y="2099181"/>
                  </a:lnTo>
                  <a:lnTo>
                    <a:pt x="61632" y="2150151"/>
                  </a:lnTo>
                  <a:lnTo>
                    <a:pt x="63140" y="2203634"/>
                  </a:lnTo>
                  <a:lnTo>
                    <a:pt x="66776" y="2258124"/>
                  </a:lnTo>
                  <a:lnTo>
                    <a:pt x="72880" y="2318208"/>
                  </a:lnTo>
                  <a:lnTo>
                    <a:pt x="81184" y="2379333"/>
                  </a:lnTo>
                  <a:lnTo>
                    <a:pt x="93106" y="2447002"/>
                  </a:lnTo>
                  <a:lnTo>
                    <a:pt x="107286" y="2516931"/>
                  </a:lnTo>
                  <a:lnTo>
                    <a:pt x="107286" y="2517936"/>
                  </a:lnTo>
                  <a:lnTo>
                    <a:pt x="98251" y="2517936"/>
                  </a:lnTo>
                  <a:lnTo>
                    <a:pt x="53074" y="2523962"/>
                  </a:lnTo>
                  <a:lnTo>
                    <a:pt x="52070" y="2524966"/>
                  </a:lnTo>
                  <a:lnTo>
                    <a:pt x="50062" y="2524966"/>
                  </a:lnTo>
                  <a:lnTo>
                    <a:pt x="48054" y="2526975"/>
                  </a:lnTo>
                  <a:lnTo>
                    <a:pt x="48054" y="2527979"/>
                  </a:lnTo>
                  <a:lnTo>
                    <a:pt x="47050" y="2528983"/>
                  </a:lnTo>
                  <a:close/>
                </a:path>
                <a:path w="2985135" h="2529204">
                  <a:moveTo>
                    <a:pt x="917462" y="2417500"/>
                  </a:moveTo>
                  <a:lnTo>
                    <a:pt x="916458" y="2416495"/>
                  </a:lnTo>
                  <a:lnTo>
                    <a:pt x="916395" y="2410469"/>
                  </a:lnTo>
                  <a:lnTo>
                    <a:pt x="916285" y="2405196"/>
                  </a:lnTo>
                  <a:lnTo>
                    <a:pt x="915830" y="2396910"/>
                  </a:lnTo>
                  <a:lnTo>
                    <a:pt x="915187" y="2388624"/>
                  </a:lnTo>
                  <a:lnTo>
                    <a:pt x="914450" y="2380338"/>
                  </a:lnTo>
                  <a:lnTo>
                    <a:pt x="912583" y="2345327"/>
                  </a:lnTo>
                  <a:lnTo>
                    <a:pt x="906967" y="2277940"/>
                  </a:lnTo>
                  <a:lnTo>
                    <a:pt x="895788" y="2189913"/>
                  </a:lnTo>
                  <a:lnTo>
                    <a:pt x="886711" y="2136866"/>
                  </a:lnTo>
                  <a:lnTo>
                    <a:pt x="876195" y="2086578"/>
                  </a:lnTo>
                  <a:lnTo>
                    <a:pt x="864256" y="2039013"/>
                  </a:lnTo>
                  <a:lnTo>
                    <a:pt x="850912" y="1994136"/>
                  </a:lnTo>
                  <a:lnTo>
                    <a:pt x="836181" y="1951911"/>
                  </a:lnTo>
                  <a:lnTo>
                    <a:pt x="820080" y="1912305"/>
                  </a:lnTo>
                  <a:lnTo>
                    <a:pt x="795389" y="1862279"/>
                  </a:lnTo>
                  <a:lnTo>
                    <a:pt x="767865" y="1817392"/>
                  </a:lnTo>
                  <a:lnTo>
                    <a:pt x="737512" y="1777653"/>
                  </a:lnTo>
                  <a:lnTo>
                    <a:pt x="704336" y="1743071"/>
                  </a:lnTo>
                  <a:lnTo>
                    <a:pt x="668340" y="1713655"/>
                  </a:lnTo>
                  <a:lnTo>
                    <a:pt x="629528" y="1689414"/>
                  </a:lnTo>
                  <a:lnTo>
                    <a:pt x="587907" y="1670356"/>
                  </a:lnTo>
                  <a:lnTo>
                    <a:pt x="543480" y="1656492"/>
                  </a:lnTo>
                  <a:lnTo>
                    <a:pt x="496251" y="1647830"/>
                  </a:lnTo>
                  <a:lnTo>
                    <a:pt x="446226" y="1644379"/>
                  </a:lnTo>
                  <a:lnTo>
                    <a:pt x="673498" y="1644379"/>
                  </a:lnTo>
                  <a:lnTo>
                    <a:pt x="729066" y="1683111"/>
                  </a:lnTo>
                  <a:lnTo>
                    <a:pt x="763227" y="1715153"/>
                  </a:lnTo>
                  <a:lnTo>
                    <a:pt x="794934" y="1751686"/>
                  </a:lnTo>
                  <a:lnTo>
                    <a:pt x="824184" y="1792707"/>
                  </a:lnTo>
                  <a:lnTo>
                    <a:pt x="850972" y="1838213"/>
                  </a:lnTo>
                  <a:lnTo>
                    <a:pt x="875296" y="1888201"/>
                  </a:lnTo>
                  <a:lnTo>
                    <a:pt x="891400" y="1926879"/>
                  </a:lnTo>
                  <a:lnTo>
                    <a:pt x="906152" y="1968016"/>
                  </a:lnTo>
                  <a:lnTo>
                    <a:pt x="919551" y="2011614"/>
                  </a:lnTo>
                  <a:lnTo>
                    <a:pt x="931598" y="2057671"/>
                  </a:lnTo>
                  <a:lnTo>
                    <a:pt x="942293" y="2106188"/>
                  </a:lnTo>
                  <a:lnTo>
                    <a:pt x="951636" y="2157164"/>
                  </a:lnTo>
                  <a:lnTo>
                    <a:pt x="959534" y="2209984"/>
                  </a:lnTo>
                  <a:lnTo>
                    <a:pt x="964537" y="2251105"/>
                  </a:lnTo>
                  <a:lnTo>
                    <a:pt x="968788" y="2292833"/>
                  </a:lnTo>
                  <a:lnTo>
                    <a:pt x="972474" y="2335879"/>
                  </a:lnTo>
                  <a:lnTo>
                    <a:pt x="975617" y="2379333"/>
                  </a:lnTo>
                  <a:lnTo>
                    <a:pt x="975690" y="2380338"/>
                  </a:lnTo>
                  <a:lnTo>
                    <a:pt x="977698" y="2408461"/>
                  </a:lnTo>
                  <a:lnTo>
                    <a:pt x="968662" y="2408461"/>
                  </a:lnTo>
                  <a:lnTo>
                    <a:pt x="925025" y="2413422"/>
                  </a:lnTo>
                  <a:lnTo>
                    <a:pt x="923607" y="2413422"/>
                  </a:lnTo>
                  <a:lnTo>
                    <a:pt x="921478" y="2414487"/>
                  </a:lnTo>
                  <a:lnTo>
                    <a:pt x="920474" y="2414487"/>
                  </a:lnTo>
                  <a:lnTo>
                    <a:pt x="917462" y="2417500"/>
                  </a:lnTo>
                  <a:close/>
                </a:path>
                <a:path w="2985135" h="2529204">
                  <a:moveTo>
                    <a:pt x="976694" y="2411474"/>
                  </a:moveTo>
                  <a:lnTo>
                    <a:pt x="975690" y="2410469"/>
                  </a:lnTo>
                  <a:lnTo>
                    <a:pt x="974686" y="2410469"/>
                  </a:lnTo>
                  <a:lnTo>
                    <a:pt x="972678" y="2409465"/>
                  </a:lnTo>
                  <a:lnTo>
                    <a:pt x="971674" y="2408461"/>
                  </a:lnTo>
                  <a:lnTo>
                    <a:pt x="977698" y="2408461"/>
                  </a:lnTo>
                  <a:lnTo>
                    <a:pt x="977698" y="2410469"/>
                  </a:lnTo>
                  <a:lnTo>
                    <a:pt x="976694" y="2411474"/>
                  </a:lnTo>
                  <a:close/>
                </a:path>
                <a:path w="2985135" h="2529204">
                  <a:moveTo>
                    <a:pt x="106282" y="2520949"/>
                  </a:moveTo>
                  <a:lnTo>
                    <a:pt x="106282" y="2519945"/>
                  </a:lnTo>
                  <a:lnTo>
                    <a:pt x="105278" y="2519945"/>
                  </a:lnTo>
                  <a:lnTo>
                    <a:pt x="103271" y="2517936"/>
                  </a:lnTo>
                  <a:lnTo>
                    <a:pt x="107286" y="2517936"/>
                  </a:lnTo>
                  <a:lnTo>
                    <a:pt x="107286" y="2519945"/>
                  </a:lnTo>
                  <a:lnTo>
                    <a:pt x="106282" y="2520949"/>
                  </a:lnTo>
                  <a:close/>
                </a:path>
                <a:path w="2985135" h="2529204">
                  <a:moveTo>
                    <a:pt x="2949427" y="1694358"/>
                  </a:moveTo>
                  <a:lnTo>
                    <a:pt x="2924328" y="1667240"/>
                  </a:lnTo>
                  <a:lnTo>
                    <a:pt x="2915814" y="1608502"/>
                  </a:lnTo>
                  <a:lnTo>
                    <a:pt x="2906433" y="1550753"/>
                  </a:lnTo>
                  <a:lnTo>
                    <a:pt x="2896184" y="1493994"/>
                  </a:lnTo>
                  <a:lnTo>
                    <a:pt x="2885066" y="1438223"/>
                  </a:lnTo>
                  <a:lnTo>
                    <a:pt x="2873081" y="1383442"/>
                  </a:lnTo>
                  <a:lnTo>
                    <a:pt x="2860227" y="1329649"/>
                  </a:lnTo>
                  <a:lnTo>
                    <a:pt x="2846505" y="1276846"/>
                  </a:lnTo>
                  <a:lnTo>
                    <a:pt x="2831913" y="1225031"/>
                  </a:lnTo>
                  <a:lnTo>
                    <a:pt x="2816452" y="1174205"/>
                  </a:lnTo>
                  <a:lnTo>
                    <a:pt x="2800122" y="1124368"/>
                  </a:lnTo>
                  <a:lnTo>
                    <a:pt x="2782921" y="1075519"/>
                  </a:lnTo>
                  <a:lnTo>
                    <a:pt x="2764851" y="1027659"/>
                  </a:lnTo>
                  <a:lnTo>
                    <a:pt x="2745911" y="980787"/>
                  </a:lnTo>
                  <a:lnTo>
                    <a:pt x="2726099" y="934904"/>
                  </a:lnTo>
                  <a:lnTo>
                    <a:pt x="2705417" y="890008"/>
                  </a:lnTo>
                  <a:lnTo>
                    <a:pt x="2683864" y="846101"/>
                  </a:lnTo>
                  <a:lnTo>
                    <a:pt x="2661440" y="803182"/>
                  </a:lnTo>
                  <a:lnTo>
                    <a:pt x="2638144" y="761250"/>
                  </a:lnTo>
                  <a:lnTo>
                    <a:pt x="2613976" y="720307"/>
                  </a:lnTo>
                  <a:lnTo>
                    <a:pt x="2588936" y="680351"/>
                  </a:lnTo>
                  <a:lnTo>
                    <a:pt x="2563023" y="641383"/>
                  </a:lnTo>
                  <a:lnTo>
                    <a:pt x="2536238" y="603403"/>
                  </a:lnTo>
                  <a:lnTo>
                    <a:pt x="2508580" y="566410"/>
                  </a:lnTo>
                  <a:lnTo>
                    <a:pt x="2480048" y="530404"/>
                  </a:lnTo>
                  <a:lnTo>
                    <a:pt x="2450643" y="495386"/>
                  </a:lnTo>
                  <a:lnTo>
                    <a:pt x="2420365" y="461355"/>
                  </a:lnTo>
                  <a:lnTo>
                    <a:pt x="2389212" y="428311"/>
                  </a:lnTo>
                  <a:lnTo>
                    <a:pt x="2357185" y="396255"/>
                  </a:lnTo>
                  <a:lnTo>
                    <a:pt x="2324284" y="365185"/>
                  </a:lnTo>
                  <a:lnTo>
                    <a:pt x="2290508" y="335102"/>
                  </a:lnTo>
                  <a:lnTo>
                    <a:pt x="2255857" y="306006"/>
                  </a:lnTo>
                  <a:lnTo>
                    <a:pt x="2220280" y="277859"/>
                  </a:lnTo>
                  <a:lnTo>
                    <a:pt x="2183928" y="250774"/>
                  </a:lnTo>
                  <a:lnTo>
                    <a:pt x="2146651" y="224638"/>
                  </a:lnTo>
                  <a:lnTo>
                    <a:pt x="2108497" y="199488"/>
                  </a:lnTo>
                  <a:lnTo>
                    <a:pt x="2069467" y="175325"/>
                  </a:lnTo>
                  <a:lnTo>
                    <a:pt x="2029560" y="152147"/>
                  </a:lnTo>
                  <a:lnTo>
                    <a:pt x="1988776" y="129957"/>
                  </a:lnTo>
                  <a:lnTo>
                    <a:pt x="1947115" y="108752"/>
                  </a:lnTo>
                  <a:lnTo>
                    <a:pt x="1904577" y="88533"/>
                  </a:lnTo>
                  <a:lnTo>
                    <a:pt x="1861161" y="69300"/>
                  </a:lnTo>
                  <a:lnTo>
                    <a:pt x="1860157" y="69300"/>
                  </a:lnTo>
                  <a:lnTo>
                    <a:pt x="1856141" y="65283"/>
                  </a:lnTo>
                  <a:lnTo>
                    <a:pt x="1856141" y="64278"/>
                  </a:lnTo>
                  <a:lnTo>
                    <a:pt x="1845098" y="10043"/>
                  </a:lnTo>
                  <a:lnTo>
                    <a:pt x="1845098" y="7030"/>
                  </a:lnTo>
                  <a:lnTo>
                    <a:pt x="1847106" y="4017"/>
                  </a:lnTo>
                  <a:lnTo>
                    <a:pt x="1849114" y="2008"/>
                  </a:lnTo>
                  <a:lnTo>
                    <a:pt x="1853130" y="0"/>
                  </a:lnTo>
                  <a:lnTo>
                    <a:pt x="1855137" y="0"/>
                  </a:lnTo>
                  <a:lnTo>
                    <a:pt x="1856141" y="1004"/>
                  </a:lnTo>
                  <a:lnTo>
                    <a:pt x="1899201" y="19059"/>
                  </a:lnTo>
                  <a:lnTo>
                    <a:pt x="1941449" y="38026"/>
                  </a:lnTo>
                  <a:lnTo>
                    <a:pt x="1982885" y="57905"/>
                  </a:lnTo>
                  <a:lnTo>
                    <a:pt x="2023509" y="78697"/>
                  </a:lnTo>
                  <a:lnTo>
                    <a:pt x="2063321" y="100400"/>
                  </a:lnTo>
                  <a:lnTo>
                    <a:pt x="2102322" y="123015"/>
                  </a:lnTo>
                  <a:lnTo>
                    <a:pt x="2140510" y="146543"/>
                  </a:lnTo>
                  <a:lnTo>
                    <a:pt x="2177888" y="170982"/>
                  </a:lnTo>
                  <a:lnTo>
                    <a:pt x="2214453" y="196333"/>
                  </a:lnTo>
                  <a:lnTo>
                    <a:pt x="2250208" y="222597"/>
                  </a:lnTo>
                  <a:lnTo>
                    <a:pt x="2285151" y="249772"/>
                  </a:lnTo>
                  <a:lnTo>
                    <a:pt x="2319283" y="277859"/>
                  </a:lnTo>
                  <a:lnTo>
                    <a:pt x="2352603" y="306859"/>
                  </a:lnTo>
                  <a:lnTo>
                    <a:pt x="2385112" y="336770"/>
                  </a:lnTo>
                  <a:lnTo>
                    <a:pt x="2416811" y="367594"/>
                  </a:lnTo>
                  <a:lnTo>
                    <a:pt x="2447698" y="399329"/>
                  </a:lnTo>
                  <a:lnTo>
                    <a:pt x="2477774" y="431977"/>
                  </a:lnTo>
                  <a:lnTo>
                    <a:pt x="2507040" y="465536"/>
                  </a:lnTo>
                  <a:lnTo>
                    <a:pt x="2535494" y="500008"/>
                  </a:lnTo>
                  <a:lnTo>
                    <a:pt x="2563138" y="535391"/>
                  </a:lnTo>
                  <a:lnTo>
                    <a:pt x="2589972" y="571687"/>
                  </a:lnTo>
                  <a:lnTo>
                    <a:pt x="2615994" y="608894"/>
                  </a:lnTo>
                  <a:lnTo>
                    <a:pt x="2641207" y="647014"/>
                  </a:lnTo>
                  <a:lnTo>
                    <a:pt x="2665608" y="686045"/>
                  </a:lnTo>
                  <a:lnTo>
                    <a:pt x="2689200" y="725989"/>
                  </a:lnTo>
                  <a:lnTo>
                    <a:pt x="2711981" y="766845"/>
                  </a:lnTo>
                  <a:lnTo>
                    <a:pt x="2733952" y="808612"/>
                  </a:lnTo>
                  <a:lnTo>
                    <a:pt x="2755112" y="851292"/>
                  </a:lnTo>
                  <a:lnTo>
                    <a:pt x="2775463" y="894884"/>
                  </a:lnTo>
                  <a:lnTo>
                    <a:pt x="2795004" y="939387"/>
                  </a:lnTo>
                  <a:lnTo>
                    <a:pt x="2813734" y="984803"/>
                  </a:lnTo>
                  <a:lnTo>
                    <a:pt x="2831655" y="1031131"/>
                  </a:lnTo>
                  <a:lnTo>
                    <a:pt x="2848766" y="1078371"/>
                  </a:lnTo>
                  <a:lnTo>
                    <a:pt x="2865067" y="1126522"/>
                  </a:lnTo>
                  <a:lnTo>
                    <a:pt x="2880559" y="1175586"/>
                  </a:lnTo>
                  <a:lnTo>
                    <a:pt x="2895241" y="1225562"/>
                  </a:lnTo>
                  <a:lnTo>
                    <a:pt x="2909113" y="1276450"/>
                  </a:lnTo>
                  <a:lnTo>
                    <a:pt x="2922176" y="1328250"/>
                  </a:lnTo>
                  <a:lnTo>
                    <a:pt x="2934430" y="1380962"/>
                  </a:lnTo>
                  <a:lnTo>
                    <a:pt x="2945874" y="1434586"/>
                  </a:lnTo>
                  <a:lnTo>
                    <a:pt x="2956510" y="1489121"/>
                  </a:lnTo>
                  <a:lnTo>
                    <a:pt x="2966335" y="1544569"/>
                  </a:lnTo>
                  <a:lnTo>
                    <a:pt x="2975352" y="1600929"/>
                  </a:lnTo>
                  <a:lnTo>
                    <a:pt x="2983560" y="1658201"/>
                  </a:lnTo>
                  <a:lnTo>
                    <a:pt x="2983560" y="1659206"/>
                  </a:lnTo>
                  <a:lnTo>
                    <a:pt x="2984564" y="1667240"/>
                  </a:lnTo>
                  <a:lnTo>
                    <a:pt x="2982556" y="1674271"/>
                  </a:lnTo>
                  <a:lnTo>
                    <a:pt x="2977537" y="1680297"/>
                  </a:lnTo>
                  <a:lnTo>
                    <a:pt x="2977537" y="1681301"/>
                  </a:lnTo>
                  <a:lnTo>
                    <a:pt x="2972517" y="1688332"/>
                  </a:lnTo>
                  <a:lnTo>
                    <a:pt x="2965489" y="1692349"/>
                  </a:lnTo>
                  <a:lnTo>
                    <a:pt x="2949427" y="1694358"/>
                  </a:lnTo>
                  <a:close/>
                </a:path>
              </a:pathLst>
            </a:custGeom>
            <a:solidFill>
              <a:srgbClr val="2B48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31490" y="8456964"/>
              <a:ext cx="533400" cy="216535"/>
            </a:xfrm>
            <a:custGeom>
              <a:avLst/>
              <a:gdLst/>
              <a:ahLst/>
              <a:cxnLst/>
              <a:rect l="l" t="t" r="r" b="b"/>
              <a:pathLst>
                <a:path w="533400" h="216534">
                  <a:moveTo>
                    <a:pt x="89350" y="215936"/>
                  </a:moveTo>
                  <a:lnTo>
                    <a:pt x="39655" y="201106"/>
                  </a:lnTo>
                  <a:lnTo>
                    <a:pt x="6651" y="161199"/>
                  </a:lnTo>
                  <a:lnTo>
                    <a:pt x="0" y="126548"/>
                  </a:lnTo>
                  <a:lnTo>
                    <a:pt x="1678" y="108470"/>
                  </a:lnTo>
                  <a:lnTo>
                    <a:pt x="26102" y="63274"/>
                  </a:lnTo>
                  <a:lnTo>
                    <a:pt x="71279" y="38840"/>
                  </a:lnTo>
                  <a:lnTo>
                    <a:pt x="89350" y="37160"/>
                  </a:lnTo>
                  <a:lnTo>
                    <a:pt x="106856" y="38840"/>
                  </a:lnTo>
                  <a:lnTo>
                    <a:pt x="152597" y="63274"/>
                  </a:lnTo>
                  <a:lnTo>
                    <a:pt x="177021" y="108470"/>
                  </a:lnTo>
                  <a:lnTo>
                    <a:pt x="178700" y="126548"/>
                  </a:lnTo>
                  <a:lnTo>
                    <a:pt x="178700" y="136592"/>
                  </a:lnTo>
                  <a:lnTo>
                    <a:pt x="162747" y="177975"/>
                  </a:lnTo>
                  <a:lnTo>
                    <a:pt x="123985" y="209282"/>
                  </a:lnTo>
                  <a:lnTo>
                    <a:pt x="89350" y="215936"/>
                  </a:lnTo>
                  <a:close/>
                </a:path>
                <a:path w="533400" h="216534">
                  <a:moveTo>
                    <a:pt x="359408" y="120522"/>
                  </a:moveTo>
                  <a:lnTo>
                    <a:pt x="357353" y="112974"/>
                  </a:lnTo>
                  <a:lnTo>
                    <a:pt x="355769" y="105331"/>
                  </a:lnTo>
                  <a:lnTo>
                    <a:pt x="354749" y="97501"/>
                  </a:lnTo>
                  <a:lnTo>
                    <a:pt x="354388" y="89387"/>
                  </a:lnTo>
                  <a:lnTo>
                    <a:pt x="356067" y="71309"/>
                  </a:lnTo>
                  <a:lnTo>
                    <a:pt x="380491" y="26113"/>
                  </a:lnTo>
                  <a:lnTo>
                    <a:pt x="425669" y="1679"/>
                  </a:lnTo>
                  <a:lnTo>
                    <a:pt x="443739" y="0"/>
                  </a:lnTo>
                  <a:lnTo>
                    <a:pt x="461809" y="1679"/>
                  </a:lnTo>
                  <a:lnTo>
                    <a:pt x="506986" y="26113"/>
                  </a:lnTo>
                  <a:lnTo>
                    <a:pt x="531410" y="71309"/>
                  </a:lnTo>
                  <a:lnTo>
                    <a:pt x="533089" y="89387"/>
                  </a:lnTo>
                  <a:lnTo>
                    <a:pt x="533089" y="102444"/>
                  </a:lnTo>
                  <a:lnTo>
                    <a:pt x="529293" y="116787"/>
                  </a:lnTo>
                  <a:lnTo>
                    <a:pt x="528141" y="119518"/>
                  </a:lnTo>
                  <a:lnTo>
                    <a:pt x="359408" y="119518"/>
                  </a:lnTo>
                  <a:lnTo>
                    <a:pt x="359408" y="120522"/>
                  </a:lnTo>
                  <a:close/>
                </a:path>
                <a:path w="533400" h="216534">
                  <a:moveTo>
                    <a:pt x="443739" y="178775"/>
                  </a:moveTo>
                  <a:lnTo>
                    <a:pt x="394044" y="163945"/>
                  </a:lnTo>
                  <a:lnTo>
                    <a:pt x="362985" y="128369"/>
                  </a:lnTo>
                  <a:lnTo>
                    <a:pt x="359408" y="119518"/>
                  </a:lnTo>
                  <a:lnTo>
                    <a:pt x="528141" y="119518"/>
                  </a:lnTo>
                  <a:lnTo>
                    <a:pt x="506986" y="152662"/>
                  </a:lnTo>
                  <a:lnTo>
                    <a:pt x="461809" y="177096"/>
                  </a:lnTo>
                  <a:lnTo>
                    <a:pt x="443739" y="178775"/>
                  </a:lnTo>
                  <a:close/>
                </a:path>
              </a:pathLst>
            </a:custGeom>
            <a:solidFill>
              <a:srgbClr val="034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17341" y="7146272"/>
              <a:ext cx="525145" cy="526415"/>
            </a:xfrm>
            <a:custGeom>
              <a:avLst/>
              <a:gdLst/>
              <a:ahLst/>
              <a:cxnLst/>
              <a:rect l="l" t="t" r="r" b="b"/>
              <a:pathLst>
                <a:path w="525145" h="526415">
                  <a:moveTo>
                    <a:pt x="268803" y="526253"/>
                  </a:moveTo>
                  <a:lnTo>
                    <a:pt x="261690" y="526253"/>
                  </a:lnTo>
                  <a:lnTo>
                    <a:pt x="209712" y="521404"/>
                  </a:lnTo>
                  <a:lnTo>
                    <a:pt x="161257" y="506825"/>
                  </a:lnTo>
                  <a:lnTo>
                    <a:pt x="116754" y="482642"/>
                  </a:lnTo>
                  <a:lnTo>
                    <a:pt x="76299" y="448949"/>
                  </a:lnTo>
                  <a:lnTo>
                    <a:pt x="42777" y="408476"/>
                  </a:lnTo>
                  <a:lnTo>
                    <a:pt x="18949" y="363955"/>
                  </a:lnTo>
                  <a:lnTo>
                    <a:pt x="4721" y="315479"/>
                  </a:lnTo>
                  <a:lnTo>
                    <a:pt x="0" y="263142"/>
                  </a:lnTo>
                  <a:lnTo>
                    <a:pt x="4721" y="210805"/>
                  </a:lnTo>
                  <a:lnTo>
                    <a:pt x="18949" y="162329"/>
                  </a:lnTo>
                  <a:lnTo>
                    <a:pt x="42777" y="117807"/>
                  </a:lnTo>
                  <a:lnTo>
                    <a:pt x="76299" y="77335"/>
                  </a:lnTo>
                  <a:lnTo>
                    <a:pt x="124362" y="38416"/>
                  </a:lnTo>
                  <a:lnTo>
                    <a:pt x="177696" y="13055"/>
                  </a:lnTo>
                  <a:lnTo>
                    <a:pt x="218355" y="3514"/>
                  </a:lnTo>
                  <a:lnTo>
                    <a:pt x="262027" y="0"/>
                  </a:lnTo>
                  <a:lnTo>
                    <a:pt x="284082" y="768"/>
                  </a:lnTo>
                  <a:lnTo>
                    <a:pt x="325557" y="7202"/>
                  </a:lnTo>
                  <a:lnTo>
                    <a:pt x="372459" y="23617"/>
                  </a:lnTo>
                  <a:lnTo>
                    <a:pt x="422154" y="54156"/>
                  </a:lnTo>
                  <a:lnTo>
                    <a:pt x="462798" y="95413"/>
                  </a:lnTo>
                  <a:lnTo>
                    <a:pt x="271062" y="95413"/>
                  </a:lnTo>
                  <a:lnTo>
                    <a:pt x="239078" y="98410"/>
                  </a:lnTo>
                  <a:lnTo>
                    <a:pt x="182261" y="122107"/>
                  </a:lnTo>
                  <a:lnTo>
                    <a:pt x="137115" y="167272"/>
                  </a:lnTo>
                  <a:lnTo>
                    <a:pt x="113428" y="224112"/>
                  </a:lnTo>
                  <a:lnTo>
                    <a:pt x="110432" y="256111"/>
                  </a:lnTo>
                  <a:lnTo>
                    <a:pt x="113444" y="288109"/>
                  </a:lnTo>
                  <a:lnTo>
                    <a:pt x="137539" y="344949"/>
                  </a:lnTo>
                  <a:lnTo>
                    <a:pt x="183264" y="390114"/>
                  </a:lnTo>
                  <a:lnTo>
                    <a:pt x="240081" y="413811"/>
                  </a:lnTo>
                  <a:lnTo>
                    <a:pt x="272066" y="416808"/>
                  </a:lnTo>
                  <a:lnTo>
                    <a:pt x="474500" y="416808"/>
                  </a:lnTo>
                  <a:lnTo>
                    <a:pt x="447754" y="448949"/>
                  </a:lnTo>
                  <a:lnTo>
                    <a:pt x="410123" y="480774"/>
                  </a:lnTo>
                  <a:lnTo>
                    <a:pt x="372585" y="502431"/>
                  </a:lnTo>
                  <a:lnTo>
                    <a:pt x="332224" y="516932"/>
                  </a:lnTo>
                  <a:lnTo>
                    <a:pt x="282356" y="525437"/>
                  </a:lnTo>
                  <a:lnTo>
                    <a:pt x="275580" y="526034"/>
                  </a:lnTo>
                  <a:lnTo>
                    <a:pt x="268803" y="526253"/>
                  </a:lnTo>
                  <a:close/>
                </a:path>
                <a:path w="525145" h="526415">
                  <a:moveTo>
                    <a:pt x="474500" y="416808"/>
                  </a:moveTo>
                  <a:lnTo>
                    <a:pt x="283109" y="416808"/>
                  </a:lnTo>
                  <a:lnTo>
                    <a:pt x="289133" y="415804"/>
                  </a:lnTo>
                  <a:lnTo>
                    <a:pt x="315470" y="410704"/>
                  </a:lnTo>
                  <a:lnTo>
                    <a:pt x="363251" y="387698"/>
                  </a:lnTo>
                  <a:lnTo>
                    <a:pt x="405009" y="344949"/>
                  </a:lnTo>
                  <a:lnTo>
                    <a:pt x="428695" y="288109"/>
                  </a:lnTo>
                  <a:lnTo>
                    <a:pt x="431692" y="256111"/>
                  </a:lnTo>
                  <a:lnTo>
                    <a:pt x="428837" y="224112"/>
                  </a:lnTo>
                  <a:lnTo>
                    <a:pt x="405432" y="167272"/>
                  </a:lnTo>
                  <a:lnTo>
                    <a:pt x="359863" y="122107"/>
                  </a:lnTo>
                  <a:lnTo>
                    <a:pt x="303047" y="98410"/>
                  </a:lnTo>
                  <a:lnTo>
                    <a:pt x="271062" y="95413"/>
                  </a:lnTo>
                  <a:lnTo>
                    <a:pt x="462798" y="95413"/>
                  </a:lnTo>
                  <a:lnTo>
                    <a:pt x="481433" y="117807"/>
                  </a:lnTo>
                  <a:lnTo>
                    <a:pt x="505606" y="162329"/>
                  </a:lnTo>
                  <a:lnTo>
                    <a:pt x="520179" y="210805"/>
                  </a:lnTo>
                  <a:lnTo>
                    <a:pt x="525058" y="263142"/>
                  </a:lnTo>
                  <a:lnTo>
                    <a:pt x="520179" y="315479"/>
                  </a:lnTo>
                  <a:lnTo>
                    <a:pt x="505606" y="363955"/>
                  </a:lnTo>
                  <a:lnTo>
                    <a:pt x="481433" y="408476"/>
                  </a:lnTo>
                  <a:lnTo>
                    <a:pt x="474500" y="416808"/>
                  </a:lnTo>
                  <a:close/>
                </a:path>
              </a:pathLst>
            </a:custGeom>
            <a:solidFill>
              <a:srgbClr val="81A3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27773" y="7241686"/>
              <a:ext cx="320675" cy="321945"/>
            </a:xfrm>
            <a:custGeom>
              <a:avLst/>
              <a:gdLst/>
              <a:ahLst/>
              <a:cxnLst/>
              <a:rect l="l" t="t" r="r" b="b"/>
              <a:pathLst>
                <a:path w="320675" h="321945">
                  <a:moveTo>
                    <a:pt x="172676" y="321395"/>
                  </a:moveTo>
                  <a:lnTo>
                    <a:pt x="160629" y="321395"/>
                  </a:lnTo>
                  <a:lnTo>
                    <a:pt x="128644" y="318397"/>
                  </a:lnTo>
                  <a:lnTo>
                    <a:pt x="71828" y="294700"/>
                  </a:lnTo>
                  <a:lnTo>
                    <a:pt x="26682" y="249536"/>
                  </a:lnTo>
                  <a:lnTo>
                    <a:pt x="2996" y="192695"/>
                  </a:lnTo>
                  <a:lnTo>
                    <a:pt x="0" y="160697"/>
                  </a:lnTo>
                  <a:lnTo>
                    <a:pt x="2854" y="128699"/>
                  </a:lnTo>
                  <a:lnTo>
                    <a:pt x="26259" y="71858"/>
                  </a:lnTo>
                  <a:lnTo>
                    <a:pt x="71812" y="26834"/>
                  </a:lnTo>
                  <a:lnTo>
                    <a:pt x="128221" y="3420"/>
                  </a:lnTo>
                  <a:lnTo>
                    <a:pt x="159625" y="0"/>
                  </a:lnTo>
                  <a:lnTo>
                    <a:pt x="191610" y="2997"/>
                  </a:lnTo>
                  <a:lnTo>
                    <a:pt x="248426" y="26694"/>
                  </a:lnTo>
                  <a:lnTo>
                    <a:pt x="293572" y="71858"/>
                  </a:lnTo>
                  <a:lnTo>
                    <a:pt x="317259" y="128699"/>
                  </a:lnTo>
                  <a:lnTo>
                    <a:pt x="320255" y="160697"/>
                  </a:lnTo>
                  <a:lnTo>
                    <a:pt x="317400" y="192554"/>
                  </a:lnTo>
                  <a:lnTo>
                    <a:pt x="293996" y="249112"/>
                  </a:lnTo>
                  <a:lnTo>
                    <a:pt x="251956" y="292284"/>
                  </a:lnTo>
                  <a:lnTo>
                    <a:pt x="204457" y="315290"/>
                  </a:lnTo>
                  <a:lnTo>
                    <a:pt x="172676" y="321395"/>
                  </a:lnTo>
                  <a:close/>
                </a:path>
              </a:pathLst>
            </a:custGeom>
            <a:solidFill>
              <a:srgbClr val="5681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66303" y="4092509"/>
              <a:ext cx="1303655" cy="1235075"/>
            </a:xfrm>
            <a:custGeom>
              <a:avLst/>
              <a:gdLst/>
              <a:ahLst/>
              <a:cxnLst/>
              <a:rect l="l" t="t" r="r" b="b"/>
              <a:pathLst>
                <a:path w="1303654" h="1235075">
                  <a:moveTo>
                    <a:pt x="547490" y="1234486"/>
                  </a:moveTo>
                  <a:lnTo>
                    <a:pt x="499587" y="1232352"/>
                  </a:lnTo>
                  <a:lnTo>
                    <a:pt x="451504" y="1226953"/>
                  </a:lnTo>
                  <a:lnTo>
                    <a:pt x="403242" y="1218291"/>
                  </a:lnTo>
                  <a:lnTo>
                    <a:pt x="354806" y="1206364"/>
                  </a:lnTo>
                  <a:lnTo>
                    <a:pt x="306200" y="1191173"/>
                  </a:lnTo>
                  <a:lnTo>
                    <a:pt x="256170" y="1171750"/>
                  </a:lnTo>
                  <a:lnTo>
                    <a:pt x="208483" y="1149622"/>
                  </a:lnTo>
                  <a:lnTo>
                    <a:pt x="163139" y="1124759"/>
                  </a:lnTo>
                  <a:lnTo>
                    <a:pt x="120137" y="1097134"/>
                  </a:lnTo>
                  <a:lnTo>
                    <a:pt x="79478" y="1066720"/>
                  </a:lnTo>
                  <a:lnTo>
                    <a:pt x="41161" y="1033488"/>
                  </a:lnTo>
                  <a:lnTo>
                    <a:pt x="9960" y="1001427"/>
                  </a:lnTo>
                  <a:lnTo>
                    <a:pt x="0" y="990300"/>
                  </a:lnTo>
                  <a:lnTo>
                    <a:pt x="278090" y="745236"/>
                  </a:lnTo>
                  <a:lnTo>
                    <a:pt x="533089" y="745236"/>
                  </a:lnTo>
                  <a:lnTo>
                    <a:pt x="870412" y="744232"/>
                  </a:lnTo>
                  <a:lnTo>
                    <a:pt x="915401" y="740089"/>
                  </a:lnTo>
                  <a:lnTo>
                    <a:pt x="957002" y="727660"/>
                  </a:lnTo>
                  <a:lnTo>
                    <a:pt x="995214" y="706945"/>
                  </a:lnTo>
                  <a:lnTo>
                    <a:pt x="1030038" y="677944"/>
                  </a:lnTo>
                  <a:lnTo>
                    <a:pt x="1059027" y="643105"/>
                  </a:lnTo>
                  <a:lnTo>
                    <a:pt x="1079733" y="604877"/>
                  </a:lnTo>
                  <a:lnTo>
                    <a:pt x="1092157" y="563258"/>
                  </a:lnTo>
                  <a:lnTo>
                    <a:pt x="1096298" y="518250"/>
                  </a:lnTo>
                  <a:lnTo>
                    <a:pt x="1092157" y="472238"/>
                  </a:lnTo>
                  <a:lnTo>
                    <a:pt x="1079733" y="430620"/>
                  </a:lnTo>
                  <a:lnTo>
                    <a:pt x="1059027" y="392391"/>
                  </a:lnTo>
                  <a:lnTo>
                    <a:pt x="1030038" y="357552"/>
                  </a:lnTo>
                  <a:lnTo>
                    <a:pt x="995215" y="328551"/>
                  </a:lnTo>
                  <a:lnTo>
                    <a:pt x="957002" y="307836"/>
                  </a:lnTo>
                  <a:lnTo>
                    <a:pt x="915402" y="295407"/>
                  </a:lnTo>
                  <a:lnTo>
                    <a:pt x="870413" y="291264"/>
                  </a:lnTo>
                  <a:lnTo>
                    <a:pt x="793110" y="291264"/>
                  </a:lnTo>
                  <a:lnTo>
                    <a:pt x="1125412" y="0"/>
                  </a:lnTo>
                  <a:lnTo>
                    <a:pt x="1153255" y="36376"/>
                  </a:lnTo>
                  <a:lnTo>
                    <a:pt x="1179499" y="74825"/>
                  </a:lnTo>
                  <a:lnTo>
                    <a:pt x="1204048" y="115533"/>
                  </a:lnTo>
                  <a:lnTo>
                    <a:pt x="1226809" y="158689"/>
                  </a:lnTo>
                  <a:lnTo>
                    <a:pt x="1248984" y="209493"/>
                  </a:lnTo>
                  <a:lnTo>
                    <a:pt x="1267338" y="260464"/>
                  </a:lnTo>
                  <a:lnTo>
                    <a:pt x="1281900" y="311603"/>
                  </a:lnTo>
                  <a:lnTo>
                    <a:pt x="1292697" y="362909"/>
                  </a:lnTo>
                  <a:lnTo>
                    <a:pt x="1299757" y="414383"/>
                  </a:lnTo>
                  <a:lnTo>
                    <a:pt x="1303108" y="466024"/>
                  </a:lnTo>
                  <a:lnTo>
                    <a:pt x="1303642" y="485452"/>
                  </a:lnTo>
                  <a:lnTo>
                    <a:pt x="1303611" y="504691"/>
                  </a:lnTo>
                  <a:lnTo>
                    <a:pt x="1301101" y="543359"/>
                  </a:lnTo>
                  <a:lnTo>
                    <a:pt x="1296206" y="584209"/>
                  </a:lnTo>
                  <a:lnTo>
                    <a:pt x="1289053" y="625340"/>
                  </a:lnTo>
                  <a:lnTo>
                    <a:pt x="1279641" y="666661"/>
                  </a:lnTo>
                  <a:lnTo>
                    <a:pt x="1267970" y="708075"/>
                  </a:lnTo>
                  <a:lnTo>
                    <a:pt x="1264958" y="715105"/>
                  </a:lnTo>
                  <a:lnTo>
                    <a:pt x="1262951" y="723140"/>
                  </a:lnTo>
                  <a:lnTo>
                    <a:pt x="1244001" y="773609"/>
                  </a:lnTo>
                  <a:lnTo>
                    <a:pt x="1225804" y="814537"/>
                  </a:lnTo>
                  <a:lnTo>
                    <a:pt x="1202524" y="859191"/>
                  </a:lnTo>
                  <a:lnTo>
                    <a:pt x="1176660" y="901555"/>
                  </a:lnTo>
                  <a:lnTo>
                    <a:pt x="1148217" y="941629"/>
                  </a:lnTo>
                  <a:lnTo>
                    <a:pt x="1117202" y="979413"/>
                  </a:lnTo>
                  <a:lnTo>
                    <a:pt x="1083622" y="1014907"/>
                  </a:lnTo>
                  <a:lnTo>
                    <a:pt x="1047481" y="1048111"/>
                  </a:lnTo>
                  <a:lnTo>
                    <a:pt x="1008787" y="1079026"/>
                  </a:lnTo>
                  <a:lnTo>
                    <a:pt x="967544" y="1107650"/>
                  </a:lnTo>
                  <a:lnTo>
                    <a:pt x="923759" y="1133984"/>
                  </a:lnTo>
                  <a:lnTo>
                    <a:pt x="877439" y="1158029"/>
                  </a:lnTo>
                  <a:lnTo>
                    <a:pt x="830903" y="1178744"/>
                  </a:lnTo>
                  <a:lnTo>
                    <a:pt x="784161" y="1196195"/>
                  </a:lnTo>
                  <a:lnTo>
                    <a:pt x="737217" y="1210381"/>
                  </a:lnTo>
                  <a:lnTo>
                    <a:pt x="690075" y="1221304"/>
                  </a:lnTo>
                  <a:lnTo>
                    <a:pt x="642737" y="1228962"/>
                  </a:lnTo>
                  <a:lnTo>
                    <a:pt x="595208" y="1233356"/>
                  </a:lnTo>
                  <a:lnTo>
                    <a:pt x="547490" y="1234486"/>
                  </a:lnTo>
                  <a:close/>
                </a:path>
              </a:pathLst>
            </a:custGeom>
            <a:solidFill>
              <a:srgbClr val="386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99393" y="4384778"/>
              <a:ext cx="564515" cy="453390"/>
            </a:xfrm>
            <a:custGeom>
              <a:avLst/>
              <a:gdLst/>
              <a:ahLst/>
              <a:cxnLst/>
              <a:rect l="l" t="t" r="r" b="b"/>
              <a:pathLst>
                <a:path w="564515" h="453389">
                  <a:moveTo>
                    <a:pt x="338326" y="452967"/>
                  </a:moveTo>
                  <a:lnTo>
                    <a:pt x="0" y="452967"/>
                  </a:lnTo>
                  <a:lnTo>
                    <a:pt x="0" y="0"/>
                  </a:lnTo>
                  <a:lnTo>
                    <a:pt x="338325" y="0"/>
                  </a:lnTo>
                  <a:lnTo>
                    <a:pt x="383314" y="4143"/>
                  </a:lnTo>
                  <a:lnTo>
                    <a:pt x="424915" y="16572"/>
                  </a:lnTo>
                  <a:lnTo>
                    <a:pt x="463127" y="37286"/>
                  </a:lnTo>
                  <a:lnTo>
                    <a:pt x="497951" y="66287"/>
                  </a:lnTo>
                  <a:lnTo>
                    <a:pt x="526940" y="101126"/>
                  </a:lnTo>
                  <a:lnTo>
                    <a:pt x="547646" y="139355"/>
                  </a:lnTo>
                  <a:lnTo>
                    <a:pt x="560069" y="180973"/>
                  </a:lnTo>
                  <a:lnTo>
                    <a:pt x="564210" y="225981"/>
                  </a:lnTo>
                  <a:lnTo>
                    <a:pt x="560069" y="271993"/>
                  </a:lnTo>
                  <a:lnTo>
                    <a:pt x="547646" y="313611"/>
                  </a:lnTo>
                  <a:lnTo>
                    <a:pt x="526940" y="351840"/>
                  </a:lnTo>
                  <a:lnTo>
                    <a:pt x="497951" y="386679"/>
                  </a:lnTo>
                  <a:lnTo>
                    <a:pt x="463127" y="415680"/>
                  </a:lnTo>
                  <a:lnTo>
                    <a:pt x="424915" y="436395"/>
                  </a:lnTo>
                  <a:lnTo>
                    <a:pt x="383315" y="448824"/>
                  </a:lnTo>
                  <a:lnTo>
                    <a:pt x="338326" y="452967"/>
                  </a:lnTo>
                  <a:close/>
                </a:path>
              </a:pathLst>
            </a:custGeom>
            <a:solidFill>
              <a:srgbClr val="B9D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95418" y="4384778"/>
              <a:ext cx="505459" cy="453390"/>
            </a:xfrm>
            <a:custGeom>
              <a:avLst/>
              <a:gdLst/>
              <a:ahLst/>
              <a:cxnLst/>
              <a:rect l="l" t="t" r="r" b="b"/>
              <a:pathLst>
                <a:path w="505459" h="453389">
                  <a:moveTo>
                    <a:pt x="504979" y="452967"/>
                  </a:moveTo>
                  <a:lnTo>
                    <a:pt x="225885" y="452967"/>
                  </a:lnTo>
                  <a:lnTo>
                    <a:pt x="180896" y="448824"/>
                  </a:lnTo>
                  <a:lnTo>
                    <a:pt x="139295" y="436395"/>
                  </a:lnTo>
                  <a:lnTo>
                    <a:pt x="101083" y="415680"/>
                  </a:lnTo>
                  <a:lnTo>
                    <a:pt x="66259" y="386679"/>
                  </a:lnTo>
                  <a:lnTo>
                    <a:pt x="37270" y="351840"/>
                  </a:lnTo>
                  <a:lnTo>
                    <a:pt x="16564" y="313612"/>
                  </a:lnTo>
                  <a:lnTo>
                    <a:pt x="4141" y="271993"/>
                  </a:lnTo>
                  <a:lnTo>
                    <a:pt x="0" y="226985"/>
                  </a:lnTo>
                  <a:lnTo>
                    <a:pt x="4141" y="180973"/>
                  </a:lnTo>
                  <a:lnTo>
                    <a:pt x="16564" y="139355"/>
                  </a:lnTo>
                  <a:lnTo>
                    <a:pt x="37270" y="101126"/>
                  </a:lnTo>
                  <a:lnTo>
                    <a:pt x="66259" y="66287"/>
                  </a:lnTo>
                  <a:lnTo>
                    <a:pt x="101083" y="37286"/>
                  </a:lnTo>
                  <a:lnTo>
                    <a:pt x="139295" y="16571"/>
                  </a:lnTo>
                  <a:lnTo>
                    <a:pt x="180896" y="4142"/>
                  </a:lnTo>
                  <a:lnTo>
                    <a:pt x="225885" y="0"/>
                  </a:lnTo>
                  <a:lnTo>
                    <a:pt x="504979" y="0"/>
                  </a:lnTo>
                  <a:lnTo>
                    <a:pt x="504979" y="452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60714" y="3826835"/>
              <a:ext cx="1533525" cy="1256030"/>
            </a:xfrm>
            <a:custGeom>
              <a:avLst/>
              <a:gdLst/>
              <a:ahLst/>
              <a:cxnLst/>
              <a:rect l="l" t="t" r="r" b="b"/>
              <a:pathLst>
                <a:path w="1533525" h="1256029">
                  <a:moveTo>
                    <a:pt x="406593" y="1255974"/>
                  </a:moveTo>
                  <a:lnTo>
                    <a:pt x="394138" y="1241631"/>
                  </a:lnTo>
                  <a:lnTo>
                    <a:pt x="382248" y="1227099"/>
                  </a:lnTo>
                  <a:lnTo>
                    <a:pt x="370734" y="1212190"/>
                  </a:lnTo>
                  <a:lnTo>
                    <a:pt x="359408" y="1196717"/>
                  </a:lnTo>
                  <a:lnTo>
                    <a:pt x="357400" y="1195713"/>
                  </a:lnTo>
                  <a:lnTo>
                    <a:pt x="0" y="1197721"/>
                  </a:lnTo>
                  <a:lnTo>
                    <a:pt x="238936" y="948640"/>
                  </a:lnTo>
                  <a:lnTo>
                    <a:pt x="230638" y="918336"/>
                  </a:lnTo>
                  <a:lnTo>
                    <a:pt x="218183" y="856976"/>
                  </a:lnTo>
                  <a:lnTo>
                    <a:pt x="210472" y="781385"/>
                  </a:lnTo>
                  <a:lnTo>
                    <a:pt x="210047" y="736374"/>
                  </a:lnTo>
                  <a:lnTo>
                    <a:pt x="212609" y="691025"/>
                  </a:lnTo>
                  <a:lnTo>
                    <a:pt x="218207" y="645290"/>
                  </a:lnTo>
                  <a:lnTo>
                    <a:pt x="226889" y="599121"/>
                  </a:lnTo>
                  <a:lnTo>
                    <a:pt x="238183" y="549908"/>
                  </a:lnTo>
                  <a:lnTo>
                    <a:pt x="253995" y="500694"/>
                  </a:lnTo>
                  <a:lnTo>
                    <a:pt x="273697" y="453363"/>
                  </a:lnTo>
                  <a:lnTo>
                    <a:pt x="294152" y="408293"/>
                  </a:lnTo>
                  <a:lnTo>
                    <a:pt x="319376" y="361356"/>
                  </a:lnTo>
                  <a:lnTo>
                    <a:pt x="347612" y="316974"/>
                  </a:lnTo>
                  <a:lnTo>
                    <a:pt x="378859" y="275158"/>
                  </a:lnTo>
                  <a:lnTo>
                    <a:pt x="413119" y="235919"/>
                  </a:lnTo>
                  <a:lnTo>
                    <a:pt x="450390" y="199270"/>
                  </a:lnTo>
                  <a:lnTo>
                    <a:pt x="490673" y="165221"/>
                  </a:lnTo>
                  <a:lnTo>
                    <a:pt x="533967" y="133786"/>
                  </a:lnTo>
                  <a:lnTo>
                    <a:pt x="580274" y="104975"/>
                  </a:lnTo>
                  <a:lnTo>
                    <a:pt x="621357" y="82801"/>
                  </a:lnTo>
                  <a:lnTo>
                    <a:pt x="683114" y="54365"/>
                  </a:lnTo>
                  <a:lnTo>
                    <a:pt x="731115" y="36553"/>
                  </a:lnTo>
                  <a:lnTo>
                    <a:pt x="779492" y="22320"/>
                  </a:lnTo>
                  <a:lnTo>
                    <a:pt x="828246" y="11570"/>
                  </a:lnTo>
                  <a:lnTo>
                    <a:pt x="879077" y="3856"/>
                  </a:lnTo>
                  <a:lnTo>
                    <a:pt x="930342" y="0"/>
                  </a:lnTo>
                  <a:lnTo>
                    <a:pt x="981992" y="0"/>
                  </a:lnTo>
                  <a:lnTo>
                    <a:pt x="1033980" y="3856"/>
                  </a:lnTo>
                  <a:lnTo>
                    <a:pt x="1086257" y="11570"/>
                  </a:lnTo>
                  <a:lnTo>
                    <a:pt x="1145741" y="25003"/>
                  </a:lnTo>
                  <a:lnTo>
                    <a:pt x="1206729" y="43709"/>
                  </a:lnTo>
                  <a:lnTo>
                    <a:pt x="1258730" y="63891"/>
                  </a:lnTo>
                  <a:lnTo>
                    <a:pt x="1308001" y="86897"/>
                  </a:lnTo>
                  <a:lnTo>
                    <a:pt x="1354825" y="112916"/>
                  </a:lnTo>
                  <a:lnTo>
                    <a:pt x="1399485" y="142137"/>
                  </a:lnTo>
                  <a:lnTo>
                    <a:pt x="1433932" y="168533"/>
                  </a:lnTo>
                  <a:lnTo>
                    <a:pt x="1466498" y="196623"/>
                  </a:lnTo>
                  <a:lnTo>
                    <a:pt x="1497180" y="226597"/>
                  </a:lnTo>
                  <a:lnTo>
                    <a:pt x="1525981" y="258643"/>
                  </a:lnTo>
                  <a:lnTo>
                    <a:pt x="1527988" y="260651"/>
                  </a:lnTo>
                  <a:lnTo>
                    <a:pt x="1529995" y="263664"/>
                  </a:lnTo>
                  <a:lnTo>
                    <a:pt x="1533008" y="266678"/>
                  </a:lnTo>
                  <a:lnTo>
                    <a:pt x="1200705" y="557943"/>
                  </a:lnTo>
                  <a:lnTo>
                    <a:pt x="660589" y="557943"/>
                  </a:lnTo>
                  <a:lnTo>
                    <a:pt x="615600" y="562086"/>
                  </a:lnTo>
                  <a:lnTo>
                    <a:pt x="573999" y="574515"/>
                  </a:lnTo>
                  <a:lnTo>
                    <a:pt x="535787" y="595230"/>
                  </a:lnTo>
                  <a:lnTo>
                    <a:pt x="500963" y="624230"/>
                  </a:lnTo>
                  <a:lnTo>
                    <a:pt x="471974" y="659069"/>
                  </a:lnTo>
                  <a:lnTo>
                    <a:pt x="451268" y="697298"/>
                  </a:lnTo>
                  <a:lnTo>
                    <a:pt x="438844" y="738916"/>
                  </a:lnTo>
                  <a:lnTo>
                    <a:pt x="434703" y="783924"/>
                  </a:lnTo>
                  <a:lnTo>
                    <a:pt x="438844" y="829936"/>
                  </a:lnTo>
                  <a:lnTo>
                    <a:pt x="451268" y="871555"/>
                  </a:lnTo>
                  <a:lnTo>
                    <a:pt x="471974" y="909783"/>
                  </a:lnTo>
                  <a:lnTo>
                    <a:pt x="500963" y="944622"/>
                  </a:lnTo>
                  <a:lnTo>
                    <a:pt x="535787" y="973623"/>
                  </a:lnTo>
                  <a:lnTo>
                    <a:pt x="573999" y="994338"/>
                  </a:lnTo>
                  <a:lnTo>
                    <a:pt x="615600" y="1006767"/>
                  </a:lnTo>
                  <a:lnTo>
                    <a:pt x="660589" y="1010910"/>
                  </a:lnTo>
                  <a:lnTo>
                    <a:pt x="684683" y="1010910"/>
                  </a:lnTo>
                  <a:lnTo>
                    <a:pt x="406593" y="1255974"/>
                  </a:lnTo>
                  <a:close/>
                </a:path>
              </a:pathLst>
            </a:custGeom>
            <a:solidFill>
              <a:srgbClr val="598B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451366" y="2058173"/>
              <a:ext cx="1444625" cy="1217295"/>
            </a:xfrm>
            <a:custGeom>
              <a:avLst/>
              <a:gdLst/>
              <a:ahLst/>
              <a:cxnLst/>
              <a:rect l="l" t="t" r="r" b="b"/>
              <a:pathLst>
                <a:path w="1444625" h="1217295">
                  <a:moveTo>
                    <a:pt x="0" y="1217286"/>
                  </a:moveTo>
                  <a:lnTo>
                    <a:pt x="59232" y="1054580"/>
                  </a:lnTo>
                  <a:lnTo>
                    <a:pt x="1317162" y="0"/>
                  </a:lnTo>
                  <a:lnTo>
                    <a:pt x="1333163" y="24136"/>
                  </a:lnTo>
                  <a:lnTo>
                    <a:pt x="1361775" y="73161"/>
                  </a:lnTo>
                  <a:lnTo>
                    <a:pt x="1382465" y="115925"/>
                  </a:lnTo>
                  <a:lnTo>
                    <a:pt x="1397116" y="151674"/>
                  </a:lnTo>
                  <a:lnTo>
                    <a:pt x="1417085" y="214760"/>
                  </a:lnTo>
                  <a:lnTo>
                    <a:pt x="1427846" y="261008"/>
                  </a:lnTo>
                  <a:lnTo>
                    <a:pt x="1435971" y="308574"/>
                  </a:lnTo>
                  <a:lnTo>
                    <a:pt x="1441650" y="357552"/>
                  </a:lnTo>
                  <a:lnTo>
                    <a:pt x="1444347" y="408524"/>
                  </a:lnTo>
                  <a:lnTo>
                    <a:pt x="1443904" y="458491"/>
                  </a:lnTo>
                  <a:lnTo>
                    <a:pt x="1440316" y="507453"/>
                  </a:lnTo>
                  <a:lnTo>
                    <a:pt x="1433581" y="555412"/>
                  </a:lnTo>
                  <a:lnTo>
                    <a:pt x="1423695" y="602366"/>
                  </a:lnTo>
                  <a:lnTo>
                    <a:pt x="1410653" y="648315"/>
                  </a:lnTo>
                  <a:lnTo>
                    <a:pt x="1394454" y="693260"/>
                  </a:lnTo>
                  <a:lnTo>
                    <a:pt x="1375093" y="737201"/>
                  </a:lnTo>
                  <a:lnTo>
                    <a:pt x="1352566" y="780138"/>
                  </a:lnTo>
                  <a:lnTo>
                    <a:pt x="1326871" y="822070"/>
                  </a:lnTo>
                  <a:lnTo>
                    <a:pt x="1298004" y="862998"/>
                  </a:lnTo>
                  <a:lnTo>
                    <a:pt x="1265961" y="902921"/>
                  </a:lnTo>
                  <a:lnTo>
                    <a:pt x="1231847" y="940647"/>
                  </a:lnTo>
                  <a:lnTo>
                    <a:pt x="1196262" y="975481"/>
                  </a:lnTo>
                  <a:lnTo>
                    <a:pt x="1159199" y="1007422"/>
                  </a:lnTo>
                  <a:lnTo>
                    <a:pt x="1120651" y="1036464"/>
                  </a:lnTo>
                  <a:lnTo>
                    <a:pt x="1080611" y="1062605"/>
                  </a:lnTo>
                  <a:lnTo>
                    <a:pt x="1039072" y="1085840"/>
                  </a:lnTo>
                  <a:lnTo>
                    <a:pt x="996027" y="1106168"/>
                  </a:lnTo>
                  <a:lnTo>
                    <a:pt x="951469" y="1123583"/>
                  </a:lnTo>
                  <a:lnTo>
                    <a:pt x="905392" y="1138083"/>
                  </a:lnTo>
                  <a:lnTo>
                    <a:pt x="857788" y="1149664"/>
                  </a:lnTo>
                  <a:lnTo>
                    <a:pt x="808649" y="1158322"/>
                  </a:lnTo>
                  <a:lnTo>
                    <a:pt x="757970" y="1164055"/>
                  </a:lnTo>
                  <a:lnTo>
                    <a:pt x="704265" y="1167236"/>
                  </a:lnTo>
                  <a:lnTo>
                    <a:pt x="651590" y="1166733"/>
                  </a:lnTo>
                  <a:lnTo>
                    <a:pt x="599976" y="1162548"/>
                  </a:lnTo>
                  <a:lnTo>
                    <a:pt x="549449" y="1154681"/>
                  </a:lnTo>
                  <a:lnTo>
                    <a:pt x="500038" y="1143131"/>
                  </a:lnTo>
                  <a:lnTo>
                    <a:pt x="451770" y="1127898"/>
                  </a:lnTo>
                  <a:lnTo>
                    <a:pt x="389777" y="1102287"/>
                  </a:lnTo>
                  <a:lnTo>
                    <a:pt x="329290" y="1070649"/>
                  </a:lnTo>
                  <a:lnTo>
                    <a:pt x="327282" y="1070649"/>
                  </a:lnTo>
                  <a:lnTo>
                    <a:pt x="0" y="1217286"/>
                  </a:lnTo>
                  <a:close/>
                </a:path>
              </a:pathLst>
            </a:custGeom>
            <a:solidFill>
              <a:srgbClr val="386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00635" y="1729543"/>
              <a:ext cx="1368425" cy="1385570"/>
            </a:xfrm>
            <a:custGeom>
              <a:avLst/>
              <a:gdLst/>
              <a:ahLst/>
              <a:cxnLst/>
              <a:rect l="l" t="t" r="r" b="b"/>
              <a:pathLst>
                <a:path w="1368425" h="1385570">
                  <a:moveTo>
                    <a:pt x="109961" y="1385219"/>
                  </a:moveTo>
                  <a:lnTo>
                    <a:pt x="169193" y="1223517"/>
                  </a:lnTo>
                  <a:lnTo>
                    <a:pt x="149586" y="1199192"/>
                  </a:lnTo>
                  <a:lnTo>
                    <a:pt x="131295" y="1174303"/>
                  </a:lnTo>
                  <a:lnTo>
                    <a:pt x="97914" y="1122076"/>
                  </a:lnTo>
                  <a:lnTo>
                    <a:pt x="76350" y="1082673"/>
                  </a:lnTo>
                  <a:lnTo>
                    <a:pt x="57436" y="1041631"/>
                  </a:lnTo>
                  <a:lnTo>
                    <a:pt x="41172" y="998997"/>
                  </a:lnTo>
                  <a:lnTo>
                    <a:pt x="27559" y="954822"/>
                  </a:lnTo>
                  <a:lnTo>
                    <a:pt x="16596" y="909151"/>
                  </a:lnTo>
                  <a:lnTo>
                    <a:pt x="8062" y="860063"/>
                  </a:lnTo>
                  <a:lnTo>
                    <a:pt x="2541" y="808715"/>
                  </a:lnTo>
                  <a:lnTo>
                    <a:pt x="31" y="757241"/>
                  </a:lnTo>
                  <a:lnTo>
                    <a:pt x="0" y="732164"/>
                  </a:lnTo>
                  <a:lnTo>
                    <a:pt x="533" y="707274"/>
                  </a:lnTo>
                  <a:lnTo>
                    <a:pt x="4179" y="658643"/>
                  </a:lnTo>
                  <a:lnTo>
                    <a:pt x="10910" y="610976"/>
                  </a:lnTo>
                  <a:lnTo>
                    <a:pt x="20736" y="564273"/>
                  </a:lnTo>
                  <a:lnTo>
                    <a:pt x="33671" y="518535"/>
                  </a:lnTo>
                  <a:lnTo>
                    <a:pt x="49726" y="473760"/>
                  </a:lnTo>
                  <a:lnTo>
                    <a:pt x="68913" y="429950"/>
                  </a:lnTo>
                  <a:lnTo>
                    <a:pt x="91245" y="387104"/>
                  </a:lnTo>
                  <a:lnTo>
                    <a:pt x="116732" y="345222"/>
                  </a:lnTo>
                  <a:lnTo>
                    <a:pt x="145389" y="304304"/>
                  </a:lnTo>
                  <a:lnTo>
                    <a:pt x="177225" y="264351"/>
                  </a:lnTo>
                  <a:lnTo>
                    <a:pt x="211359" y="226414"/>
                  </a:lnTo>
                  <a:lnTo>
                    <a:pt x="246999" y="191442"/>
                  </a:lnTo>
                  <a:lnTo>
                    <a:pt x="284144" y="159426"/>
                  </a:lnTo>
                  <a:lnTo>
                    <a:pt x="322796" y="130361"/>
                  </a:lnTo>
                  <a:lnTo>
                    <a:pt x="362953" y="104240"/>
                  </a:lnTo>
                  <a:lnTo>
                    <a:pt x="404617" y="81055"/>
                  </a:lnTo>
                  <a:lnTo>
                    <a:pt x="447786" y="60799"/>
                  </a:lnTo>
                  <a:lnTo>
                    <a:pt x="492461" y="43465"/>
                  </a:lnTo>
                  <a:lnTo>
                    <a:pt x="538642" y="29048"/>
                  </a:lnTo>
                  <a:lnTo>
                    <a:pt x="586329" y="17538"/>
                  </a:lnTo>
                  <a:lnTo>
                    <a:pt x="635522" y="8930"/>
                  </a:lnTo>
                  <a:lnTo>
                    <a:pt x="686221" y="3217"/>
                  </a:lnTo>
                  <a:lnTo>
                    <a:pt x="742112" y="0"/>
                  </a:lnTo>
                  <a:lnTo>
                    <a:pt x="796779" y="831"/>
                  </a:lnTo>
                  <a:lnTo>
                    <a:pt x="850129" y="5618"/>
                  </a:lnTo>
                  <a:lnTo>
                    <a:pt x="902067" y="14265"/>
                  </a:lnTo>
                  <a:lnTo>
                    <a:pt x="943840" y="24449"/>
                  </a:lnTo>
                  <a:lnTo>
                    <a:pt x="984766" y="36988"/>
                  </a:lnTo>
                  <a:lnTo>
                    <a:pt x="1024750" y="51975"/>
                  </a:lnTo>
                  <a:lnTo>
                    <a:pt x="1063699" y="69505"/>
                  </a:lnTo>
                  <a:lnTo>
                    <a:pt x="1106821" y="92118"/>
                  </a:lnTo>
                  <a:lnTo>
                    <a:pt x="1148908" y="117840"/>
                  </a:lnTo>
                  <a:lnTo>
                    <a:pt x="1190054" y="146762"/>
                  </a:lnTo>
                  <a:lnTo>
                    <a:pt x="1230352" y="178980"/>
                  </a:lnTo>
                  <a:lnTo>
                    <a:pt x="1269490" y="214964"/>
                  </a:lnTo>
                  <a:lnTo>
                    <a:pt x="1305522" y="252173"/>
                  </a:lnTo>
                  <a:lnTo>
                    <a:pt x="1338354" y="290700"/>
                  </a:lnTo>
                  <a:lnTo>
                    <a:pt x="1367891" y="330639"/>
                  </a:lnTo>
                  <a:lnTo>
                    <a:pt x="109961" y="1385219"/>
                  </a:lnTo>
                  <a:close/>
                </a:path>
              </a:pathLst>
            </a:custGeom>
            <a:solidFill>
              <a:srgbClr val="598B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55165" y="2033064"/>
              <a:ext cx="965835" cy="875030"/>
            </a:xfrm>
            <a:custGeom>
              <a:avLst/>
              <a:gdLst/>
              <a:ahLst/>
              <a:cxnLst/>
              <a:rect l="l" t="t" r="r" b="b"/>
              <a:pathLst>
                <a:path w="965834" h="875030">
                  <a:moveTo>
                    <a:pt x="905549" y="874799"/>
                  </a:moveTo>
                  <a:lnTo>
                    <a:pt x="60236" y="874799"/>
                  </a:lnTo>
                  <a:lnTo>
                    <a:pt x="33882" y="871033"/>
                  </a:lnTo>
                  <a:lnTo>
                    <a:pt x="15059" y="859734"/>
                  </a:lnTo>
                  <a:lnTo>
                    <a:pt x="3764" y="840902"/>
                  </a:lnTo>
                  <a:lnTo>
                    <a:pt x="0" y="814537"/>
                  </a:lnTo>
                  <a:lnTo>
                    <a:pt x="0" y="60261"/>
                  </a:lnTo>
                  <a:lnTo>
                    <a:pt x="3764" y="33897"/>
                  </a:lnTo>
                  <a:lnTo>
                    <a:pt x="15059" y="15065"/>
                  </a:lnTo>
                  <a:lnTo>
                    <a:pt x="33882" y="3766"/>
                  </a:lnTo>
                  <a:lnTo>
                    <a:pt x="60236" y="0"/>
                  </a:lnTo>
                  <a:lnTo>
                    <a:pt x="905549" y="0"/>
                  </a:lnTo>
                  <a:lnTo>
                    <a:pt x="931902" y="3766"/>
                  </a:lnTo>
                  <a:lnTo>
                    <a:pt x="950726" y="15065"/>
                  </a:lnTo>
                  <a:lnTo>
                    <a:pt x="962020" y="33897"/>
                  </a:lnTo>
                  <a:lnTo>
                    <a:pt x="965785" y="60261"/>
                  </a:lnTo>
                  <a:lnTo>
                    <a:pt x="965785" y="129562"/>
                  </a:lnTo>
                  <a:lnTo>
                    <a:pt x="445747" y="129562"/>
                  </a:lnTo>
                  <a:lnTo>
                    <a:pt x="419394" y="133329"/>
                  </a:lnTo>
                  <a:lnTo>
                    <a:pt x="400570" y="144628"/>
                  </a:lnTo>
                  <a:lnTo>
                    <a:pt x="389275" y="163459"/>
                  </a:lnTo>
                  <a:lnTo>
                    <a:pt x="385511" y="189824"/>
                  </a:lnTo>
                  <a:lnTo>
                    <a:pt x="385511" y="335456"/>
                  </a:lnTo>
                  <a:lnTo>
                    <a:pt x="250983" y="335456"/>
                  </a:lnTo>
                  <a:lnTo>
                    <a:pt x="224630" y="339223"/>
                  </a:lnTo>
                  <a:lnTo>
                    <a:pt x="205806" y="350522"/>
                  </a:lnTo>
                  <a:lnTo>
                    <a:pt x="194512" y="369354"/>
                  </a:lnTo>
                  <a:lnTo>
                    <a:pt x="190747" y="395718"/>
                  </a:lnTo>
                  <a:lnTo>
                    <a:pt x="190747" y="501176"/>
                  </a:lnTo>
                  <a:lnTo>
                    <a:pt x="194512" y="527541"/>
                  </a:lnTo>
                  <a:lnTo>
                    <a:pt x="205806" y="546372"/>
                  </a:lnTo>
                  <a:lnTo>
                    <a:pt x="224630" y="557672"/>
                  </a:lnTo>
                  <a:lnTo>
                    <a:pt x="250983" y="561438"/>
                  </a:lnTo>
                  <a:lnTo>
                    <a:pt x="385511" y="561438"/>
                  </a:lnTo>
                  <a:lnTo>
                    <a:pt x="385511" y="674931"/>
                  </a:lnTo>
                  <a:lnTo>
                    <a:pt x="389275" y="701295"/>
                  </a:lnTo>
                  <a:lnTo>
                    <a:pt x="400570" y="720127"/>
                  </a:lnTo>
                  <a:lnTo>
                    <a:pt x="419394" y="731426"/>
                  </a:lnTo>
                  <a:lnTo>
                    <a:pt x="445747" y="735193"/>
                  </a:lnTo>
                  <a:lnTo>
                    <a:pt x="965785" y="735193"/>
                  </a:lnTo>
                  <a:lnTo>
                    <a:pt x="965785" y="814537"/>
                  </a:lnTo>
                  <a:lnTo>
                    <a:pt x="962020" y="840902"/>
                  </a:lnTo>
                  <a:lnTo>
                    <a:pt x="950726" y="859734"/>
                  </a:lnTo>
                  <a:lnTo>
                    <a:pt x="931902" y="871033"/>
                  </a:lnTo>
                  <a:lnTo>
                    <a:pt x="905549" y="874799"/>
                  </a:lnTo>
                  <a:close/>
                </a:path>
                <a:path w="965834" h="875030">
                  <a:moveTo>
                    <a:pt x="965785" y="735193"/>
                  </a:moveTo>
                  <a:lnTo>
                    <a:pt x="551160" y="735193"/>
                  </a:lnTo>
                  <a:lnTo>
                    <a:pt x="577513" y="731426"/>
                  </a:lnTo>
                  <a:lnTo>
                    <a:pt x="596337" y="720127"/>
                  </a:lnTo>
                  <a:lnTo>
                    <a:pt x="607631" y="701295"/>
                  </a:lnTo>
                  <a:lnTo>
                    <a:pt x="611396" y="674931"/>
                  </a:lnTo>
                  <a:lnTo>
                    <a:pt x="611396" y="561438"/>
                  </a:lnTo>
                  <a:lnTo>
                    <a:pt x="735884" y="561438"/>
                  </a:lnTo>
                  <a:lnTo>
                    <a:pt x="762237" y="557672"/>
                  </a:lnTo>
                  <a:lnTo>
                    <a:pt x="781061" y="546372"/>
                  </a:lnTo>
                  <a:lnTo>
                    <a:pt x="792356" y="527541"/>
                  </a:lnTo>
                  <a:lnTo>
                    <a:pt x="796120" y="501176"/>
                  </a:lnTo>
                  <a:lnTo>
                    <a:pt x="796120" y="395718"/>
                  </a:lnTo>
                  <a:lnTo>
                    <a:pt x="792355" y="369354"/>
                  </a:lnTo>
                  <a:lnTo>
                    <a:pt x="781061" y="350522"/>
                  </a:lnTo>
                  <a:lnTo>
                    <a:pt x="762237" y="339223"/>
                  </a:lnTo>
                  <a:lnTo>
                    <a:pt x="735884" y="335456"/>
                  </a:lnTo>
                  <a:lnTo>
                    <a:pt x="611396" y="335456"/>
                  </a:lnTo>
                  <a:lnTo>
                    <a:pt x="611396" y="189824"/>
                  </a:lnTo>
                  <a:lnTo>
                    <a:pt x="607631" y="163459"/>
                  </a:lnTo>
                  <a:lnTo>
                    <a:pt x="596337" y="144628"/>
                  </a:lnTo>
                  <a:lnTo>
                    <a:pt x="577513" y="133329"/>
                  </a:lnTo>
                  <a:lnTo>
                    <a:pt x="551160" y="129562"/>
                  </a:lnTo>
                  <a:lnTo>
                    <a:pt x="965785" y="129562"/>
                  </a:lnTo>
                  <a:lnTo>
                    <a:pt x="965785" y="735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45912" y="2162627"/>
              <a:ext cx="605790" cy="605790"/>
            </a:xfrm>
            <a:custGeom>
              <a:avLst/>
              <a:gdLst/>
              <a:ahLst/>
              <a:cxnLst/>
              <a:rect l="l" t="t" r="r" b="b"/>
              <a:pathLst>
                <a:path w="605789" h="605789">
                  <a:moveTo>
                    <a:pt x="360412" y="605630"/>
                  </a:moveTo>
                  <a:lnTo>
                    <a:pt x="254999" y="605630"/>
                  </a:lnTo>
                  <a:lnTo>
                    <a:pt x="228646" y="601863"/>
                  </a:lnTo>
                  <a:lnTo>
                    <a:pt x="209822" y="590564"/>
                  </a:lnTo>
                  <a:lnTo>
                    <a:pt x="198528" y="571733"/>
                  </a:lnTo>
                  <a:lnTo>
                    <a:pt x="194763" y="545368"/>
                  </a:lnTo>
                  <a:lnTo>
                    <a:pt x="194763" y="431875"/>
                  </a:lnTo>
                  <a:lnTo>
                    <a:pt x="60236" y="431875"/>
                  </a:lnTo>
                  <a:lnTo>
                    <a:pt x="33882" y="428109"/>
                  </a:lnTo>
                  <a:lnTo>
                    <a:pt x="15059" y="416810"/>
                  </a:lnTo>
                  <a:lnTo>
                    <a:pt x="3764" y="397978"/>
                  </a:lnTo>
                  <a:lnTo>
                    <a:pt x="0" y="371613"/>
                  </a:lnTo>
                  <a:lnTo>
                    <a:pt x="0" y="266156"/>
                  </a:lnTo>
                  <a:lnTo>
                    <a:pt x="3764" y="239791"/>
                  </a:lnTo>
                  <a:lnTo>
                    <a:pt x="15059" y="220959"/>
                  </a:lnTo>
                  <a:lnTo>
                    <a:pt x="33882" y="209660"/>
                  </a:lnTo>
                  <a:lnTo>
                    <a:pt x="60236" y="205894"/>
                  </a:lnTo>
                  <a:lnTo>
                    <a:pt x="194763" y="205894"/>
                  </a:lnTo>
                  <a:lnTo>
                    <a:pt x="194763" y="60261"/>
                  </a:lnTo>
                  <a:lnTo>
                    <a:pt x="209822" y="15065"/>
                  </a:lnTo>
                  <a:lnTo>
                    <a:pt x="254999" y="0"/>
                  </a:lnTo>
                  <a:lnTo>
                    <a:pt x="360412" y="0"/>
                  </a:lnTo>
                  <a:lnTo>
                    <a:pt x="386766" y="3766"/>
                  </a:lnTo>
                  <a:lnTo>
                    <a:pt x="405589" y="15065"/>
                  </a:lnTo>
                  <a:lnTo>
                    <a:pt x="416884" y="33897"/>
                  </a:lnTo>
                  <a:lnTo>
                    <a:pt x="420648" y="60261"/>
                  </a:lnTo>
                  <a:lnTo>
                    <a:pt x="420648" y="205894"/>
                  </a:lnTo>
                  <a:lnTo>
                    <a:pt x="545137" y="205894"/>
                  </a:lnTo>
                  <a:lnTo>
                    <a:pt x="571490" y="209660"/>
                  </a:lnTo>
                  <a:lnTo>
                    <a:pt x="590314" y="220959"/>
                  </a:lnTo>
                  <a:lnTo>
                    <a:pt x="601608" y="239791"/>
                  </a:lnTo>
                  <a:lnTo>
                    <a:pt x="605373" y="266155"/>
                  </a:lnTo>
                  <a:lnTo>
                    <a:pt x="605373" y="371613"/>
                  </a:lnTo>
                  <a:lnTo>
                    <a:pt x="601608" y="397978"/>
                  </a:lnTo>
                  <a:lnTo>
                    <a:pt x="590314" y="416810"/>
                  </a:lnTo>
                  <a:lnTo>
                    <a:pt x="571490" y="428109"/>
                  </a:lnTo>
                  <a:lnTo>
                    <a:pt x="545137" y="431875"/>
                  </a:lnTo>
                  <a:lnTo>
                    <a:pt x="420648" y="431875"/>
                  </a:lnTo>
                  <a:lnTo>
                    <a:pt x="420648" y="545368"/>
                  </a:lnTo>
                  <a:lnTo>
                    <a:pt x="416884" y="571733"/>
                  </a:lnTo>
                  <a:lnTo>
                    <a:pt x="405589" y="590564"/>
                  </a:lnTo>
                  <a:lnTo>
                    <a:pt x="386766" y="601863"/>
                  </a:lnTo>
                  <a:lnTo>
                    <a:pt x="360412" y="605630"/>
                  </a:lnTo>
                  <a:close/>
                </a:path>
              </a:pathLst>
            </a:custGeom>
            <a:solidFill>
              <a:srgbClr val="B9D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56" y="5257631"/>
              <a:ext cx="1347470" cy="1280160"/>
            </a:xfrm>
            <a:custGeom>
              <a:avLst/>
              <a:gdLst/>
              <a:ahLst/>
              <a:cxnLst/>
              <a:rect l="l" t="t" r="r" b="b"/>
              <a:pathLst>
                <a:path w="1347470" h="1280159">
                  <a:moveTo>
                    <a:pt x="221936" y="1279997"/>
                  </a:moveTo>
                  <a:lnTo>
                    <a:pt x="192759" y="1250635"/>
                  </a:lnTo>
                  <a:lnTo>
                    <a:pt x="165465" y="1219861"/>
                  </a:lnTo>
                  <a:lnTo>
                    <a:pt x="140053" y="1187768"/>
                  </a:lnTo>
                  <a:lnTo>
                    <a:pt x="116523" y="1154452"/>
                  </a:lnTo>
                  <a:lnTo>
                    <a:pt x="94468" y="1117887"/>
                  </a:lnTo>
                  <a:lnTo>
                    <a:pt x="74860" y="1080380"/>
                  </a:lnTo>
                  <a:lnTo>
                    <a:pt x="57510" y="1041743"/>
                  </a:lnTo>
                  <a:lnTo>
                    <a:pt x="42232" y="1001789"/>
                  </a:lnTo>
                  <a:lnTo>
                    <a:pt x="27750" y="955588"/>
                  </a:lnTo>
                  <a:lnTo>
                    <a:pt x="16129" y="907755"/>
                  </a:lnTo>
                  <a:lnTo>
                    <a:pt x="7502" y="858149"/>
                  </a:lnTo>
                  <a:lnTo>
                    <a:pt x="2074" y="806942"/>
                  </a:lnTo>
                  <a:lnTo>
                    <a:pt x="0" y="755720"/>
                  </a:lnTo>
                  <a:lnTo>
                    <a:pt x="95" y="739650"/>
                  </a:lnTo>
                  <a:lnTo>
                    <a:pt x="1107" y="696835"/>
                  </a:lnTo>
                  <a:lnTo>
                    <a:pt x="5964" y="643608"/>
                  </a:lnTo>
                  <a:lnTo>
                    <a:pt x="14419" y="591637"/>
                  </a:lnTo>
                  <a:lnTo>
                    <a:pt x="26499" y="540949"/>
                  </a:lnTo>
                  <a:lnTo>
                    <a:pt x="42232" y="491573"/>
                  </a:lnTo>
                  <a:lnTo>
                    <a:pt x="56538" y="456043"/>
                  </a:lnTo>
                  <a:lnTo>
                    <a:pt x="72350" y="421267"/>
                  </a:lnTo>
                  <a:lnTo>
                    <a:pt x="94766" y="379649"/>
                  </a:lnTo>
                  <a:lnTo>
                    <a:pt x="119911" y="339161"/>
                  </a:lnTo>
                  <a:lnTo>
                    <a:pt x="147931" y="299739"/>
                  </a:lnTo>
                  <a:lnTo>
                    <a:pt x="178767" y="261574"/>
                  </a:lnTo>
                  <a:lnTo>
                    <a:pt x="213131" y="223868"/>
                  </a:lnTo>
                  <a:lnTo>
                    <a:pt x="248963" y="189092"/>
                  </a:lnTo>
                  <a:lnTo>
                    <a:pt x="286266" y="157246"/>
                  </a:lnTo>
                  <a:lnTo>
                    <a:pt x="325044" y="128328"/>
                  </a:lnTo>
                  <a:lnTo>
                    <a:pt x="365299" y="102340"/>
                  </a:lnTo>
                  <a:lnTo>
                    <a:pt x="407036" y="79282"/>
                  </a:lnTo>
                  <a:lnTo>
                    <a:pt x="450259" y="59153"/>
                  </a:lnTo>
                  <a:lnTo>
                    <a:pt x="494969" y="41953"/>
                  </a:lnTo>
                  <a:lnTo>
                    <a:pt x="541172" y="27683"/>
                  </a:lnTo>
                  <a:lnTo>
                    <a:pt x="588870" y="16342"/>
                  </a:lnTo>
                  <a:lnTo>
                    <a:pt x="638066" y="7930"/>
                  </a:lnTo>
                  <a:lnTo>
                    <a:pt x="688766" y="2448"/>
                  </a:lnTo>
                  <a:lnTo>
                    <a:pt x="739715" y="0"/>
                  </a:lnTo>
                  <a:lnTo>
                    <a:pt x="789657" y="686"/>
                  </a:lnTo>
                  <a:lnTo>
                    <a:pt x="838587" y="4504"/>
                  </a:lnTo>
                  <a:lnTo>
                    <a:pt x="886504" y="11450"/>
                  </a:lnTo>
                  <a:lnTo>
                    <a:pt x="933402" y="21521"/>
                  </a:lnTo>
                  <a:lnTo>
                    <a:pt x="979279" y="34713"/>
                  </a:lnTo>
                  <a:lnTo>
                    <a:pt x="1024132" y="51023"/>
                  </a:lnTo>
                  <a:lnTo>
                    <a:pt x="1067956" y="70447"/>
                  </a:lnTo>
                  <a:lnTo>
                    <a:pt x="1110748" y="92982"/>
                  </a:lnTo>
                  <a:lnTo>
                    <a:pt x="1152505" y="118624"/>
                  </a:lnTo>
                  <a:lnTo>
                    <a:pt x="1193223" y="147370"/>
                  </a:lnTo>
                  <a:lnTo>
                    <a:pt x="1232898" y="179216"/>
                  </a:lnTo>
                  <a:lnTo>
                    <a:pt x="1264899" y="207652"/>
                  </a:lnTo>
                  <a:lnTo>
                    <a:pt x="1294640" y="237218"/>
                  </a:lnTo>
                  <a:lnTo>
                    <a:pt x="1322123" y="267914"/>
                  </a:lnTo>
                  <a:lnTo>
                    <a:pt x="1347347" y="299739"/>
                  </a:lnTo>
                  <a:lnTo>
                    <a:pt x="1192225" y="434324"/>
                  </a:lnTo>
                  <a:lnTo>
                    <a:pt x="774100" y="434324"/>
                  </a:lnTo>
                  <a:lnTo>
                    <a:pt x="768077" y="437337"/>
                  </a:lnTo>
                  <a:lnTo>
                    <a:pt x="681155" y="730611"/>
                  </a:lnTo>
                  <a:lnTo>
                    <a:pt x="145637" y="730611"/>
                  </a:lnTo>
                  <a:lnTo>
                    <a:pt x="137605" y="733624"/>
                  </a:lnTo>
                  <a:lnTo>
                    <a:pt x="131582" y="739650"/>
                  </a:lnTo>
                  <a:lnTo>
                    <a:pt x="125558" y="746681"/>
                  </a:lnTo>
                  <a:lnTo>
                    <a:pt x="122546" y="753711"/>
                  </a:lnTo>
                  <a:lnTo>
                    <a:pt x="122546" y="771790"/>
                  </a:lnTo>
                  <a:lnTo>
                    <a:pt x="125558" y="778820"/>
                  </a:lnTo>
                  <a:lnTo>
                    <a:pt x="138609" y="791877"/>
                  </a:lnTo>
                  <a:lnTo>
                    <a:pt x="145637" y="794890"/>
                  </a:lnTo>
                  <a:lnTo>
                    <a:pt x="460872" y="794890"/>
                  </a:lnTo>
                  <a:lnTo>
                    <a:pt x="594396" y="955588"/>
                  </a:lnTo>
                  <a:lnTo>
                    <a:pt x="221936" y="1279997"/>
                  </a:lnTo>
                  <a:close/>
                </a:path>
                <a:path w="1347470" h="1280159">
                  <a:moveTo>
                    <a:pt x="878509" y="706506"/>
                  </a:moveTo>
                  <a:lnTo>
                    <a:pt x="812250" y="457424"/>
                  </a:lnTo>
                  <a:lnTo>
                    <a:pt x="811246" y="450394"/>
                  </a:lnTo>
                  <a:lnTo>
                    <a:pt x="807230" y="445372"/>
                  </a:lnTo>
                  <a:lnTo>
                    <a:pt x="801206" y="440350"/>
                  </a:lnTo>
                  <a:lnTo>
                    <a:pt x="795183" y="436333"/>
                  </a:lnTo>
                  <a:lnTo>
                    <a:pt x="789159" y="434324"/>
                  </a:lnTo>
                  <a:lnTo>
                    <a:pt x="1192225" y="434324"/>
                  </a:lnTo>
                  <a:lnTo>
                    <a:pt x="878509" y="706506"/>
                  </a:lnTo>
                  <a:close/>
                </a:path>
                <a:path w="1347470" h="1280159">
                  <a:moveTo>
                    <a:pt x="714868" y="851134"/>
                  </a:moveTo>
                  <a:lnTo>
                    <a:pt x="781128" y="593013"/>
                  </a:lnTo>
                  <a:lnTo>
                    <a:pt x="825301" y="755720"/>
                  </a:lnTo>
                  <a:lnTo>
                    <a:pt x="714868" y="851134"/>
                  </a:lnTo>
                  <a:close/>
                </a:path>
                <a:path w="1347470" h="1280159">
                  <a:moveTo>
                    <a:pt x="636561" y="904366"/>
                  </a:moveTo>
                  <a:lnTo>
                    <a:pt x="501030" y="741659"/>
                  </a:lnTo>
                  <a:lnTo>
                    <a:pt x="480951" y="730611"/>
                  </a:lnTo>
                  <a:lnTo>
                    <a:pt x="681155" y="730611"/>
                  </a:lnTo>
                  <a:lnTo>
                    <a:pt x="636561" y="904366"/>
                  </a:lnTo>
                  <a:close/>
                </a:path>
              </a:pathLst>
            </a:custGeom>
            <a:solidFill>
              <a:srgbClr val="598B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7893" y="5556366"/>
              <a:ext cx="1584325" cy="1196975"/>
            </a:xfrm>
            <a:custGeom>
              <a:avLst/>
              <a:gdLst/>
              <a:ahLst/>
              <a:cxnLst/>
              <a:rect l="l" t="t" r="r" b="b"/>
              <a:pathLst>
                <a:path w="1584325" h="1196975">
                  <a:moveTo>
                    <a:pt x="532337" y="1196654"/>
                  </a:moveTo>
                  <a:lnTo>
                    <a:pt x="482395" y="1196018"/>
                  </a:lnTo>
                  <a:lnTo>
                    <a:pt x="433464" y="1192272"/>
                  </a:lnTo>
                  <a:lnTo>
                    <a:pt x="385548" y="1185407"/>
                  </a:lnTo>
                  <a:lnTo>
                    <a:pt x="338649" y="1175418"/>
                  </a:lnTo>
                  <a:lnTo>
                    <a:pt x="292772" y="1162298"/>
                  </a:lnTo>
                  <a:lnTo>
                    <a:pt x="247920" y="1146039"/>
                  </a:lnTo>
                  <a:lnTo>
                    <a:pt x="204096" y="1126634"/>
                  </a:lnTo>
                  <a:lnTo>
                    <a:pt x="161304" y="1104076"/>
                  </a:lnTo>
                  <a:lnTo>
                    <a:pt x="119547" y="1078359"/>
                  </a:lnTo>
                  <a:lnTo>
                    <a:pt x="78829" y="1049476"/>
                  </a:lnTo>
                  <a:lnTo>
                    <a:pt x="39153" y="1017418"/>
                  </a:lnTo>
                  <a:lnTo>
                    <a:pt x="9223" y="990301"/>
                  </a:lnTo>
                  <a:lnTo>
                    <a:pt x="0" y="981262"/>
                  </a:lnTo>
                  <a:lnTo>
                    <a:pt x="370451" y="657857"/>
                  </a:lnTo>
                  <a:lnTo>
                    <a:pt x="402577" y="697027"/>
                  </a:lnTo>
                  <a:lnTo>
                    <a:pt x="407597" y="704058"/>
                  </a:lnTo>
                  <a:lnTo>
                    <a:pt x="414625" y="707071"/>
                  </a:lnTo>
                  <a:lnTo>
                    <a:pt x="430688" y="709079"/>
                  </a:lnTo>
                  <a:lnTo>
                    <a:pt x="437715" y="707071"/>
                  </a:lnTo>
                  <a:lnTo>
                    <a:pt x="444743" y="703053"/>
                  </a:lnTo>
                  <a:lnTo>
                    <a:pt x="451770" y="698031"/>
                  </a:lnTo>
                  <a:lnTo>
                    <a:pt x="455786" y="692005"/>
                  </a:lnTo>
                  <a:lnTo>
                    <a:pt x="491928" y="552399"/>
                  </a:lnTo>
                  <a:lnTo>
                    <a:pt x="602360" y="456985"/>
                  </a:lnTo>
                  <a:lnTo>
                    <a:pt x="665608" y="695018"/>
                  </a:lnTo>
                  <a:lnTo>
                    <a:pt x="667616" y="702049"/>
                  </a:lnTo>
                  <a:lnTo>
                    <a:pt x="671632" y="707071"/>
                  </a:lnTo>
                  <a:lnTo>
                    <a:pt x="676652" y="711088"/>
                  </a:lnTo>
                  <a:lnTo>
                    <a:pt x="681671" y="716110"/>
                  </a:lnTo>
                  <a:lnTo>
                    <a:pt x="687695" y="718119"/>
                  </a:lnTo>
                  <a:lnTo>
                    <a:pt x="693718" y="719123"/>
                  </a:lnTo>
                  <a:lnTo>
                    <a:pt x="700746" y="719123"/>
                  </a:lnTo>
                  <a:lnTo>
                    <a:pt x="706770" y="718119"/>
                  </a:lnTo>
                  <a:lnTo>
                    <a:pt x="712793" y="714101"/>
                  </a:lnTo>
                  <a:lnTo>
                    <a:pt x="718817" y="711088"/>
                  </a:lnTo>
                  <a:lnTo>
                    <a:pt x="722833" y="706067"/>
                  </a:lnTo>
                  <a:lnTo>
                    <a:pt x="725844" y="700040"/>
                  </a:lnTo>
                  <a:lnTo>
                    <a:pt x="843305" y="444932"/>
                  </a:lnTo>
                  <a:lnTo>
                    <a:pt x="888482" y="521264"/>
                  </a:lnTo>
                  <a:lnTo>
                    <a:pt x="891494" y="524277"/>
                  </a:lnTo>
                  <a:lnTo>
                    <a:pt x="896513" y="527290"/>
                  </a:lnTo>
                  <a:lnTo>
                    <a:pt x="901533" y="531307"/>
                  </a:lnTo>
                  <a:lnTo>
                    <a:pt x="907557" y="532312"/>
                  </a:lnTo>
                  <a:lnTo>
                    <a:pt x="1077222" y="531307"/>
                  </a:lnTo>
                  <a:lnTo>
                    <a:pt x="1085253" y="527290"/>
                  </a:lnTo>
                  <a:lnTo>
                    <a:pt x="1091277" y="521264"/>
                  </a:lnTo>
                  <a:lnTo>
                    <a:pt x="1097300" y="514233"/>
                  </a:lnTo>
                  <a:lnTo>
                    <a:pt x="1100312" y="507203"/>
                  </a:lnTo>
                  <a:lnTo>
                    <a:pt x="1100312" y="489124"/>
                  </a:lnTo>
                  <a:lnTo>
                    <a:pt x="1096296" y="482094"/>
                  </a:lnTo>
                  <a:lnTo>
                    <a:pt x="1090273" y="476067"/>
                  </a:lnTo>
                  <a:lnTo>
                    <a:pt x="1083245" y="470041"/>
                  </a:lnTo>
                  <a:lnTo>
                    <a:pt x="1076218" y="467028"/>
                  </a:lnTo>
                  <a:lnTo>
                    <a:pt x="929643" y="468033"/>
                  </a:lnTo>
                  <a:lnTo>
                    <a:pt x="862380" y="353535"/>
                  </a:lnTo>
                  <a:lnTo>
                    <a:pt x="857360" y="349518"/>
                  </a:lnTo>
                  <a:lnTo>
                    <a:pt x="849328" y="346505"/>
                  </a:lnTo>
                  <a:lnTo>
                    <a:pt x="841297" y="344496"/>
                  </a:lnTo>
                  <a:lnTo>
                    <a:pt x="834269" y="344496"/>
                  </a:lnTo>
                  <a:lnTo>
                    <a:pt x="828246" y="345500"/>
                  </a:lnTo>
                  <a:lnTo>
                    <a:pt x="821218" y="349518"/>
                  </a:lnTo>
                  <a:lnTo>
                    <a:pt x="815195" y="354540"/>
                  </a:lnTo>
                  <a:lnTo>
                    <a:pt x="812183" y="361570"/>
                  </a:lnTo>
                  <a:lnTo>
                    <a:pt x="705766" y="592573"/>
                  </a:lnTo>
                  <a:lnTo>
                    <a:pt x="656573" y="408775"/>
                  </a:lnTo>
                  <a:lnTo>
                    <a:pt x="1126415" y="0"/>
                  </a:lnTo>
                  <a:lnTo>
                    <a:pt x="1147481" y="29597"/>
                  </a:lnTo>
                  <a:lnTo>
                    <a:pt x="1184721" y="90675"/>
                  </a:lnTo>
                  <a:lnTo>
                    <a:pt x="1214996" y="153777"/>
                  </a:lnTo>
                  <a:lnTo>
                    <a:pt x="1238683" y="218150"/>
                  </a:lnTo>
                  <a:lnTo>
                    <a:pt x="1247891" y="251090"/>
                  </a:lnTo>
                  <a:lnTo>
                    <a:pt x="1248895" y="251090"/>
                  </a:lnTo>
                  <a:lnTo>
                    <a:pt x="1584209" y="380653"/>
                  </a:lnTo>
                  <a:lnTo>
                    <a:pt x="1269977" y="525281"/>
                  </a:lnTo>
                  <a:lnTo>
                    <a:pt x="1266401" y="556557"/>
                  </a:lnTo>
                  <a:lnTo>
                    <a:pt x="1255859" y="617227"/>
                  </a:lnTo>
                  <a:lnTo>
                    <a:pt x="1235514" y="690422"/>
                  </a:lnTo>
                  <a:lnTo>
                    <a:pt x="1219435" y="733216"/>
                  </a:lnTo>
                  <a:lnTo>
                    <a:pt x="1200609" y="775094"/>
                  </a:lnTo>
                  <a:lnTo>
                    <a:pt x="1178989" y="815959"/>
                  </a:lnTo>
                  <a:lnTo>
                    <a:pt x="1154525" y="855716"/>
                  </a:lnTo>
                  <a:lnTo>
                    <a:pt x="1125411" y="896267"/>
                  </a:lnTo>
                  <a:lnTo>
                    <a:pt x="1093285" y="936065"/>
                  </a:lnTo>
                  <a:lnTo>
                    <a:pt x="1058398" y="973728"/>
                  </a:lnTo>
                  <a:lnTo>
                    <a:pt x="1022005" y="1008379"/>
                  </a:lnTo>
                  <a:lnTo>
                    <a:pt x="984838" y="1040076"/>
                  </a:lnTo>
                  <a:lnTo>
                    <a:pt x="946212" y="1068874"/>
                  </a:lnTo>
                  <a:lnTo>
                    <a:pt x="906117" y="1094767"/>
                  </a:lnTo>
                  <a:lnTo>
                    <a:pt x="864540" y="1117750"/>
                  </a:lnTo>
                  <a:lnTo>
                    <a:pt x="821469" y="1137816"/>
                  </a:lnTo>
                  <a:lnTo>
                    <a:pt x="776893" y="1154960"/>
                  </a:lnTo>
                  <a:lnTo>
                    <a:pt x="730798" y="1169174"/>
                  </a:lnTo>
                  <a:lnTo>
                    <a:pt x="683173" y="1180454"/>
                  </a:lnTo>
                  <a:lnTo>
                    <a:pt x="634007" y="1188794"/>
                  </a:lnTo>
                  <a:lnTo>
                    <a:pt x="583286" y="1194186"/>
                  </a:lnTo>
                  <a:lnTo>
                    <a:pt x="532337" y="1196654"/>
                  </a:lnTo>
                  <a:close/>
                </a:path>
              </a:pathLst>
            </a:custGeom>
            <a:solidFill>
              <a:srgbClr val="386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6495" y="5695972"/>
              <a:ext cx="1202055" cy="584835"/>
            </a:xfrm>
            <a:custGeom>
              <a:avLst/>
              <a:gdLst/>
              <a:ahLst/>
              <a:cxnLst/>
              <a:rect l="l" t="t" r="r" b="b"/>
              <a:pathLst>
                <a:path w="1202055" h="584835">
                  <a:moveTo>
                    <a:pt x="802143" y="584538"/>
                  </a:moveTo>
                  <a:lnTo>
                    <a:pt x="789092" y="582529"/>
                  </a:lnTo>
                  <a:lnTo>
                    <a:pt x="783069" y="579516"/>
                  </a:lnTo>
                  <a:lnTo>
                    <a:pt x="778049" y="575499"/>
                  </a:lnTo>
                  <a:lnTo>
                    <a:pt x="772025" y="571482"/>
                  </a:lnTo>
                  <a:lnTo>
                    <a:pt x="769014" y="565455"/>
                  </a:lnTo>
                  <a:lnTo>
                    <a:pt x="767006" y="559429"/>
                  </a:lnTo>
                  <a:lnTo>
                    <a:pt x="703758" y="320391"/>
                  </a:lnTo>
                  <a:lnTo>
                    <a:pt x="659585" y="157684"/>
                  </a:lnTo>
                  <a:lnTo>
                    <a:pt x="593325" y="415805"/>
                  </a:lnTo>
                  <a:lnTo>
                    <a:pt x="557183" y="555412"/>
                  </a:lnTo>
                  <a:lnTo>
                    <a:pt x="553168" y="562442"/>
                  </a:lnTo>
                  <a:lnTo>
                    <a:pt x="546140" y="566460"/>
                  </a:lnTo>
                  <a:lnTo>
                    <a:pt x="539113" y="571482"/>
                  </a:lnTo>
                  <a:lnTo>
                    <a:pt x="532085" y="572486"/>
                  </a:lnTo>
                  <a:lnTo>
                    <a:pt x="516022" y="570477"/>
                  </a:lnTo>
                  <a:lnTo>
                    <a:pt x="508994" y="566460"/>
                  </a:lnTo>
                  <a:lnTo>
                    <a:pt x="471849" y="521263"/>
                  </a:lnTo>
                  <a:lnTo>
                    <a:pt x="338326" y="360565"/>
                  </a:lnTo>
                  <a:lnTo>
                    <a:pt x="23090" y="360565"/>
                  </a:lnTo>
                  <a:lnTo>
                    <a:pt x="15059" y="356548"/>
                  </a:lnTo>
                  <a:lnTo>
                    <a:pt x="3011" y="344496"/>
                  </a:lnTo>
                  <a:lnTo>
                    <a:pt x="0" y="337465"/>
                  </a:lnTo>
                  <a:lnTo>
                    <a:pt x="0" y="319387"/>
                  </a:lnTo>
                  <a:lnTo>
                    <a:pt x="3011" y="311352"/>
                  </a:lnTo>
                  <a:lnTo>
                    <a:pt x="9035" y="305326"/>
                  </a:lnTo>
                  <a:lnTo>
                    <a:pt x="16062" y="299299"/>
                  </a:lnTo>
                  <a:lnTo>
                    <a:pt x="23090" y="296286"/>
                  </a:lnTo>
                  <a:lnTo>
                    <a:pt x="358404" y="296286"/>
                  </a:lnTo>
                  <a:lnTo>
                    <a:pt x="363424" y="297290"/>
                  </a:lnTo>
                  <a:lnTo>
                    <a:pt x="367440" y="299299"/>
                  </a:lnTo>
                  <a:lnTo>
                    <a:pt x="372459" y="301308"/>
                  </a:lnTo>
                  <a:lnTo>
                    <a:pt x="375471" y="303317"/>
                  </a:lnTo>
                  <a:lnTo>
                    <a:pt x="378483" y="307334"/>
                  </a:lnTo>
                  <a:lnTo>
                    <a:pt x="514014" y="470041"/>
                  </a:lnTo>
                  <a:lnTo>
                    <a:pt x="628463" y="24104"/>
                  </a:lnTo>
                  <a:lnTo>
                    <a:pt x="630471" y="17074"/>
                  </a:lnTo>
                  <a:lnTo>
                    <a:pt x="633483" y="11048"/>
                  </a:lnTo>
                  <a:lnTo>
                    <a:pt x="639506" y="7030"/>
                  </a:lnTo>
                  <a:lnTo>
                    <a:pt x="645530" y="2008"/>
                  </a:lnTo>
                  <a:lnTo>
                    <a:pt x="652557" y="0"/>
                  </a:lnTo>
                  <a:lnTo>
                    <a:pt x="666612" y="0"/>
                  </a:lnTo>
                  <a:lnTo>
                    <a:pt x="673640" y="2008"/>
                  </a:lnTo>
                  <a:lnTo>
                    <a:pt x="678660" y="6026"/>
                  </a:lnTo>
                  <a:lnTo>
                    <a:pt x="684683" y="10043"/>
                  </a:lnTo>
                  <a:lnTo>
                    <a:pt x="687695" y="16069"/>
                  </a:lnTo>
                  <a:lnTo>
                    <a:pt x="689703" y="23100"/>
                  </a:lnTo>
                  <a:lnTo>
                    <a:pt x="755963" y="272182"/>
                  </a:lnTo>
                  <a:lnTo>
                    <a:pt x="805155" y="455980"/>
                  </a:lnTo>
                  <a:lnTo>
                    <a:pt x="911572" y="224977"/>
                  </a:lnTo>
                  <a:lnTo>
                    <a:pt x="914584" y="217946"/>
                  </a:lnTo>
                  <a:lnTo>
                    <a:pt x="920608" y="211920"/>
                  </a:lnTo>
                  <a:lnTo>
                    <a:pt x="927635" y="208907"/>
                  </a:lnTo>
                  <a:lnTo>
                    <a:pt x="935667" y="205893"/>
                  </a:lnTo>
                  <a:lnTo>
                    <a:pt x="942694" y="205893"/>
                  </a:lnTo>
                  <a:lnTo>
                    <a:pt x="950726" y="207902"/>
                  </a:lnTo>
                  <a:lnTo>
                    <a:pt x="957753" y="209911"/>
                  </a:lnTo>
                  <a:lnTo>
                    <a:pt x="963777" y="214933"/>
                  </a:lnTo>
                  <a:lnTo>
                    <a:pt x="967793" y="221963"/>
                  </a:lnTo>
                  <a:lnTo>
                    <a:pt x="1031041" y="329430"/>
                  </a:lnTo>
                  <a:lnTo>
                    <a:pt x="1168580" y="327422"/>
                  </a:lnTo>
                  <a:lnTo>
                    <a:pt x="1177615" y="327422"/>
                  </a:lnTo>
                  <a:lnTo>
                    <a:pt x="1185647" y="330435"/>
                  </a:lnTo>
                  <a:lnTo>
                    <a:pt x="1191670" y="336461"/>
                  </a:lnTo>
                  <a:lnTo>
                    <a:pt x="1198698" y="342487"/>
                  </a:lnTo>
                  <a:lnTo>
                    <a:pt x="1201710" y="350522"/>
                  </a:lnTo>
                  <a:lnTo>
                    <a:pt x="1201710" y="367596"/>
                  </a:lnTo>
                  <a:lnTo>
                    <a:pt x="1198698" y="375631"/>
                  </a:lnTo>
                  <a:lnTo>
                    <a:pt x="1185647" y="388688"/>
                  </a:lnTo>
                  <a:lnTo>
                    <a:pt x="1178619" y="391701"/>
                  </a:lnTo>
                  <a:lnTo>
                    <a:pt x="1007950" y="392705"/>
                  </a:lnTo>
                  <a:lnTo>
                    <a:pt x="1002930" y="390696"/>
                  </a:lnTo>
                  <a:lnTo>
                    <a:pt x="997911" y="387683"/>
                  </a:lnTo>
                  <a:lnTo>
                    <a:pt x="993895" y="385675"/>
                  </a:lnTo>
                  <a:lnTo>
                    <a:pt x="989879" y="381657"/>
                  </a:lnTo>
                  <a:lnTo>
                    <a:pt x="944702" y="305326"/>
                  </a:lnTo>
                  <a:lnTo>
                    <a:pt x="827242" y="564451"/>
                  </a:lnTo>
                  <a:lnTo>
                    <a:pt x="824230" y="570477"/>
                  </a:lnTo>
                  <a:lnTo>
                    <a:pt x="820214" y="575499"/>
                  </a:lnTo>
                  <a:lnTo>
                    <a:pt x="814191" y="578512"/>
                  </a:lnTo>
                  <a:lnTo>
                    <a:pt x="808167" y="582529"/>
                  </a:lnTo>
                  <a:lnTo>
                    <a:pt x="802143" y="584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211" y="2590987"/>
              <a:ext cx="1494859" cy="15065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5484114" y="1405690"/>
              <a:ext cx="1663064" cy="1382395"/>
            </a:xfrm>
            <a:custGeom>
              <a:avLst/>
              <a:gdLst/>
              <a:ahLst/>
              <a:cxnLst/>
              <a:rect l="l" t="t" r="r" b="b"/>
              <a:pathLst>
                <a:path w="1663065" h="1382395">
                  <a:moveTo>
                    <a:pt x="835900" y="1382183"/>
                  </a:moveTo>
                  <a:lnTo>
                    <a:pt x="794933" y="1346561"/>
                  </a:lnTo>
                  <a:lnTo>
                    <a:pt x="754564" y="1310924"/>
                  </a:lnTo>
                  <a:lnTo>
                    <a:pt x="714789" y="1275270"/>
                  </a:lnTo>
                  <a:lnTo>
                    <a:pt x="675604" y="1239597"/>
                  </a:lnTo>
                  <a:lnTo>
                    <a:pt x="637002" y="1203903"/>
                  </a:lnTo>
                  <a:lnTo>
                    <a:pt x="598978" y="1168186"/>
                  </a:lnTo>
                  <a:lnTo>
                    <a:pt x="561527" y="1132444"/>
                  </a:lnTo>
                  <a:lnTo>
                    <a:pt x="524644" y="1096675"/>
                  </a:lnTo>
                  <a:lnTo>
                    <a:pt x="488323" y="1060877"/>
                  </a:lnTo>
                  <a:lnTo>
                    <a:pt x="452560" y="1025048"/>
                  </a:lnTo>
                  <a:lnTo>
                    <a:pt x="417349" y="989186"/>
                  </a:lnTo>
                  <a:lnTo>
                    <a:pt x="382684" y="953289"/>
                  </a:lnTo>
                  <a:lnTo>
                    <a:pt x="348561" y="917356"/>
                  </a:lnTo>
                  <a:lnTo>
                    <a:pt x="314975" y="881384"/>
                  </a:lnTo>
                  <a:lnTo>
                    <a:pt x="281919" y="845371"/>
                  </a:lnTo>
                  <a:lnTo>
                    <a:pt x="249389" y="809315"/>
                  </a:lnTo>
                  <a:lnTo>
                    <a:pt x="217379" y="773215"/>
                  </a:lnTo>
                  <a:lnTo>
                    <a:pt x="185885" y="737068"/>
                  </a:lnTo>
                  <a:lnTo>
                    <a:pt x="154901" y="700872"/>
                  </a:lnTo>
                  <a:lnTo>
                    <a:pt x="124421" y="664626"/>
                  </a:lnTo>
                  <a:lnTo>
                    <a:pt x="89831" y="618921"/>
                  </a:lnTo>
                  <a:lnTo>
                    <a:pt x="60620" y="572048"/>
                  </a:lnTo>
                  <a:lnTo>
                    <a:pt x="36910" y="524006"/>
                  </a:lnTo>
                  <a:lnTo>
                    <a:pt x="18822" y="474796"/>
                  </a:lnTo>
                  <a:lnTo>
                    <a:pt x="6478" y="424418"/>
                  </a:lnTo>
                  <a:lnTo>
                    <a:pt x="0" y="372872"/>
                  </a:lnTo>
                  <a:lnTo>
                    <a:pt x="3292" y="320018"/>
                  </a:lnTo>
                  <a:lnTo>
                    <a:pt x="13252" y="270275"/>
                  </a:lnTo>
                  <a:lnTo>
                    <a:pt x="30002" y="223535"/>
                  </a:lnTo>
                  <a:lnTo>
                    <a:pt x="53665" y="179693"/>
                  </a:lnTo>
                  <a:lnTo>
                    <a:pt x="84363" y="138639"/>
                  </a:lnTo>
                  <a:lnTo>
                    <a:pt x="122219" y="100268"/>
                  </a:lnTo>
                  <a:lnTo>
                    <a:pt x="167355" y="64471"/>
                  </a:lnTo>
                  <a:lnTo>
                    <a:pt x="208657" y="43490"/>
                  </a:lnTo>
                  <a:lnTo>
                    <a:pt x="249686" y="26623"/>
                  </a:lnTo>
                  <a:lnTo>
                    <a:pt x="290440" y="13873"/>
                  </a:lnTo>
                  <a:lnTo>
                    <a:pt x="330918" y="5244"/>
                  </a:lnTo>
                  <a:lnTo>
                    <a:pt x="371118" y="738"/>
                  </a:lnTo>
                  <a:lnTo>
                    <a:pt x="411041" y="359"/>
                  </a:lnTo>
                  <a:lnTo>
                    <a:pt x="450684" y="4111"/>
                  </a:lnTo>
                  <a:lnTo>
                    <a:pt x="490047" y="11995"/>
                  </a:lnTo>
                  <a:lnTo>
                    <a:pt x="529128" y="24017"/>
                  </a:lnTo>
                  <a:lnTo>
                    <a:pt x="567927" y="40178"/>
                  </a:lnTo>
                  <a:lnTo>
                    <a:pt x="606442" y="60482"/>
                  </a:lnTo>
                  <a:lnTo>
                    <a:pt x="644673" y="84932"/>
                  </a:lnTo>
                  <a:lnTo>
                    <a:pt x="682618" y="113532"/>
                  </a:lnTo>
                  <a:lnTo>
                    <a:pt x="720276" y="146284"/>
                  </a:lnTo>
                  <a:lnTo>
                    <a:pt x="757646" y="183192"/>
                  </a:lnTo>
                  <a:lnTo>
                    <a:pt x="794728" y="224259"/>
                  </a:lnTo>
                  <a:lnTo>
                    <a:pt x="831519" y="269488"/>
                  </a:lnTo>
                  <a:lnTo>
                    <a:pt x="870003" y="221426"/>
                  </a:lnTo>
                  <a:lnTo>
                    <a:pt x="908890" y="178099"/>
                  </a:lnTo>
                  <a:lnTo>
                    <a:pt x="948176" y="139501"/>
                  </a:lnTo>
                  <a:lnTo>
                    <a:pt x="987854" y="105623"/>
                  </a:lnTo>
                  <a:lnTo>
                    <a:pt x="1027916" y="76457"/>
                  </a:lnTo>
                  <a:lnTo>
                    <a:pt x="1068357" y="51997"/>
                  </a:lnTo>
                  <a:lnTo>
                    <a:pt x="1109170" y="32234"/>
                  </a:lnTo>
                  <a:lnTo>
                    <a:pt x="1150349" y="17160"/>
                  </a:lnTo>
                  <a:lnTo>
                    <a:pt x="1191887" y="6768"/>
                  </a:lnTo>
                  <a:lnTo>
                    <a:pt x="1233778" y="1051"/>
                  </a:lnTo>
                  <a:lnTo>
                    <a:pt x="1276016" y="0"/>
                  </a:lnTo>
                  <a:lnTo>
                    <a:pt x="1318594" y="3607"/>
                  </a:lnTo>
                  <a:lnTo>
                    <a:pt x="1361506" y="11866"/>
                  </a:lnTo>
                  <a:lnTo>
                    <a:pt x="1404745" y="24768"/>
                  </a:lnTo>
                  <a:lnTo>
                    <a:pt x="1448304" y="42306"/>
                  </a:lnTo>
                  <a:lnTo>
                    <a:pt x="1492179" y="64471"/>
                  </a:lnTo>
                  <a:lnTo>
                    <a:pt x="1532224" y="95763"/>
                  </a:lnTo>
                  <a:lnTo>
                    <a:pt x="1566930" y="129169"/>
                  </a:lnTo>
                  <a:lnTo>
                    <a:pt x="1596297" y="164669"/>
                  </a:lnTo>
                  <a:lnTo>
                    <a:pt x="1620324" y="202244"/>
                  </a:lnTo>
                  <a:lnTo>
                    <a:pt x="1639012" y="241872"/>
                  </a:lnTo>
                  <a:lnTo>
                    <a:pt x="1652360" y="283533"/>
                  </a:lnTo>
                  <a:lnTo>
                    <a:pt x="1660369" y="327207"/>
                  </a:lnTo>
                  <a:lnTo>
                    <a:pt x="1663039" y="372872"/>
                  </a:lnTo>
                  <a:lnTo>
                    <a:pt x="1655307" y="424418"/>
                  </a:lnTo>
                  <a:lnTo>
                    <a:pt x="1642659" y="474796"/>
                  </a:lnTo>
                  <a:lnTo>
                    <a:pt x="1625143" y="524006"/>
                  </a:lnTo>
                  <a:lnTo>
                    <a:pt x="1602808" y="572048"/>
                  </a:lnTo>
                  <a:lnTo>
                    <a:pt x="1575702" y="618921"/>
                  </a:lnTo>
                  <a:lnTo>
                    <a:pt x="1543875" y="664626"/>
                  </a:lnTo>
                  <a:lnTo>
                    <a:pt x="1513870" y="700273"/>
                  </a:lnTo>
                  <a:lnTo>
                    <a:pt x="1483266" y="735980"/>
                  </a:lnTo>
                  <a:lnTo>
                    <a:pt x="1452068" y="771740"/>
                  </a:lnTo>
                  <a:lnTo>
                    <a:pt x="1420281" y="807549"/>
                  </a:lnTo>
                  <a:lnTo>
                    <a:pt x="1387910" y="843399"/>
                  </a:lnTo>
                  <a:lnTo>
                    <a:pt x="1354962" y="879286"/>
                  </a:lnTo>
                  <a:lnTo>
                    <a:pt x="1321440" y="915203"/>
                  </a:lnTo>
                  <a:lnTo>
                    <a:pt x="1287350" y="951144"/>
                  </a:lnTo>
                  <a:lnTo>
                    <a:pt x="1252698" y="987104"/>
                  </a:lnTo>
                  <a:lnTo>
                    <a:pt x="1217488" y="1023076"/>
                  </a:lnTo>
                  <a:lnTo>
                    <a:pt x="1181727" y="1059055"/>
                  </a:lnTo>
                  <a:lnTo>
                    <a:pt x="1145419" y="1095035"/>
                  </a:lnTo>
                  <a:lnTo>
                    <a:pt x="1108569" y="1131009"/>
                  </a:lnTo>
                  <a:lnTo>
                    <a:pt x="1071183" y="1166972"/>
                  </a:lnTo>
                  <a:lnTo>
                    <a:pt x="1033266" y="1202917"/>
                  </a:lnTo>
                  <a:lnTo>
                    <a:pt x="994823" y="1238840"/>
                  </a:lnTo>
                  <a:lnTo>
                    <a:pt x="955860" y="1274734"/>
                  </a:lnTo>
                  <a:lnTo>
                    <a:pt x="916382" y="1310593"/>
                  </a:lnTo>
                  <a:lnTo>
                    <a:pt x="876393" y="1346412"/>
                  </a:lnTo>
                  <a:lnTo>
                    <a:pt x="835900" y="1382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6497376" y="1990191"/>
              <a:ext cx="765175" cy="760730"/>
            </a:xfrm>
            <a:custGeom>
              <a:avLst/>
              <a:gdLst/>
              <a:ahLst/>
              <a:cxnLst/>
              <a:rect l="l" t="t" r="r" b="b"/>
              <a:pathLst>
                <a:path w="765175" h="760730">
                  <a:moveTo>
                    <a:pt x="764628" y="234937"/>
                  </a:moveTo>
                  <a:lnTo>
                    <a:pt x="533400" y="234937"/>
                  </a:lnTo>
                  <a:lnTo>
                    <a:pt x="533400" y="0"/>
                  </a:lnTo>
                  <a:lnTo>
                    <a:pt x="238239" y="0"/>
                  </a:lnTo>
                  <a:lnTo>
                    <a:pt x="238239" y="234937"/>
                  </a:lnTo>
                  <a:lnTo>
                    <a:pt x="0" y="234937"/>
                  </a:lnTo>
                  <a:lnTo>
                    <a:pt x="0" y="527024"/>
                  </a:lnTo>
                  <a:lnTo>
                    <a:pt x="238239" y="527024"/>
                  </a:lnTo>
                  <a:lnTo>
                    <a:pt x="238239" y="760691"/>
                  </a:lnTo>
                  <a:lnTo>
                    <a:pt x="533400" y="760691"/>
                  </a:lnTo>
                  <a:lnTo>
                    <a:pt x="533400" y="527024"/>
                  </a:lnTo>
                  <a:lnTo>
                    <a:pt x="764628" y="527024"/>
                  </a:lnTo>
                  <a:lnTo>
                    <a:pt x="764628" y="234937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008369" y="2674106"/>
            <a:ext cx="9611360" cy="1728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150" spc="9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</a:t>
            </a:r>
            <a:r>
              <a:rPr sz="11150" spc="-6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11150" spc="3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COGNIZ</a:t>
            </a:r>
            <a:endParaRPr sz="111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05341" y="4805458"/>
            <a:ext cx="9095740" cy="13970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85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AI</a:t>
            </a:r>
            <a:r>
              <a:rPr sz="3850" spc="20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3850" spc="44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BASED</a:t>
            </a:r>
            <a:r>
              <a:rPr sz="3850" spc="20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3850" spc="48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PATIENT</a:t>
            </a:r>
            <a:r>
              <a:rPr sz="3850" spc="21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 </a:t>
            </a:r>
            <a:r>
              <a:rPr sz="3850" spc="55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MANAGEMENT</a:t>
            </a:r>
            <a:endParaRPr sz="38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/>
              <a:cs typeface="Tahoma" panose="020B0604030504040204"/>
            </a:endParaRPr>
          </a:p>
          <a:p>
            <a:pPr marL="6784340">
              <a:lnSpc>
                <a:spcPct val="100000"/>
              </a:lnSpc>
              <a:spcBef>
                <a:spcPts val="780"/>
              </a:spcBef>
            </a:pPr>
            <a:r>
              <a:rPr sz="3850" spc="48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/>
                <a:cs typeface="Tahoma" panose="020B0604030504040204"/>
              </a:rPr>
              <a:t>SYSTEM</a:t>
            </a:r>
            <a:endParaRPr sz="38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27927" y="757349"/>
            <a:ext cx="1703705" cy="963930"/>
            <a:chOff x="1027927" y="757349"/>
            <a:chExt cx="1703705" cy="96393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381" y="757349"/>
              <a:ext cx="73335" cy="733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596" y="757349"/>
              <a:ext cx="73335" cy="7333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3619" y="757349"/>
              <a:ext cx="73335" cy="733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4834" y="757349"/>
              <a:ext cx="73335" cy="7333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6050" y="757349"/>
              <a:ext cx="73335" cy="7333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7073" y="757349"/>
              <a:ext cx="73335" cy="7333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8288" y="757349"/>
              <a:ext cx="73335" cy="7333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0165" y="935477"/>
              <a:ext cx="73335" cy="7333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1381" y="935477"/>
              <a:ext cx="73335" cy="7333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6" y="935477"/>
              <a:ext cx="73335" cy="7333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3619" y="935477"/>
              <a:ext cx="73335" cy="7333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4834" y="935477"/>
              <a:ext cx="73335" cy="733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6050" y="935477"/>
              <a:ext cx="73335" cy="7333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7073" y="935477"/>
              <a:ext cx="73335" cy="7333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8288" y="935477"/>
              <a:ext cx="73335" cy="7333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143" y="1113605"/>
              <a:ext cx="73335" cy="7333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165" y="1113605"/>
              <a:ext cx="73335" cy="7333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381" y="1113605"/>
              <a:ext cx="73335" cy="7333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596" y="1113605"/>
              <a:ext cx="73335" cy="7333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3619" y="1113605"/>
              <a:ext cx="73335" cy="7333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4834" y="1113605"/>
              <a:ext cx="73335" cy="7333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6050" y="1113605"/>
              <a:ext cx="73335" cy="7333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7073" y="1113605"/>
              <a:ext cx="73335" cy="7333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8288" y="1113605"/>
              <a:ext cx="73335" cy="7333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7927" y="1291539"/>
              <a:ext cx="73335" cy="7333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143" y="1291539"/>
              <a:ext cx="73335" cy="7333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165" y="1291539"/>
              <a:ext cx="73335" cy="7333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381" y="1291539"/>
              <a:ext cx="73335" cy="7333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596" y="1291539"/>
              <a:ext cx="73335" cy="7333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3619" y="1291539"/>
              <a:ext cx="73335" cy="7333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4834" y="1291539"/>
              <a:ext cx="73335" cy="7333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6050" y="1291539"/>
              <a:ext cx="73335" cy="7333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7073" y="1291539"/>
              <a:ext cx="73335" cy="7333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927" y="1469667"/>
              <a:ext cx="73335" cy="7333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9143" y="1469667"/>
              <a:ext cx="73335" cy="7333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0165" y="1469667"/>
              <a:ext cx="73335" cy="7333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1381" y="1469667"/>
              <a:ext cx="73335" cy="7333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6" y="1469667"/>
              <a:ext cx="73335" cy="7333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3619" y="1469667"/>
              <a:ext cx="73335" cy="7333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4834" y="1469667"/>
              <a:ext cx="73335" cy="7333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6050" y="1469667"/>
              <a:ext cx="73335" cy="7333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7927" y="1647795"/>
              <a:ext cx="73335" cy="7333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9143" y="1647795"/>
              <a:ext cx="73335" cy="7333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165" y="1647795"/>
              <a:ext cx="73335" cy="7333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381" y="1647795"/>
              <a:ext cx="73335" cy="7333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2596" y="1647795"/>
              <a:ext cx="73335" cy="7333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3619" y="1647795"/>
              <a:ext cx="73335" cy="7333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4834" y="1647795"/>
              <a:ext cx="73335" cy="73335"/>
            </a:xfrm>
            <a:prstGeom prst="rect">
              <a:avLst/>
            </a:prstGeom>
          </p:spPr>
        </p:pic>
      </p:grpSp>
      <p:sp>
        <p:nvSpPr>
          <p:cNvPr id="96" name="Text Box 95"/>
          <p:cNvSpPr txBox="1"/>
          <p:nvPr/>
        </p:nvSpPr>
        <p:spPr>
          <a:xfrm>
            <a:off x="9271635" y="141414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COGNITIVE CRUSADERS</a:t>
            </a:r>
            <a:endParaRPr lang="en-I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763000" y="6286500"/>
            <a:ext cx="7374255" cy="300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endParaRPr lang="en-IN" altLang="en-US" sz="2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</a:t>
            </a:r>
            <a:endParaRPr lang="en-IN" altLang="en-US" sz="2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22SS1A6606- BATHINI RAJA RAJESHWAR</a:t>
            </a:r>
            <a:b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22SS1A6642- NAMEPALLI SANJAY VARMA</a:t>
            </a:r>
            <a:b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altLang="en-US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22SS1A6659- VELPULA ABHINAY</a:t>
            </a:r>
            <a:endParaRPr lang="en-IN" altLang="en-US" sz="2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58" y="0"/>
            <a:ext cx="12924016" cy="103429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485818" y="4396795"/>
            <a:ext cx="3424554" cy="5054600"/>
          </a:xfrm>
          <a:custGeom>
            <a:avLst/>
            <a:gdLst/>
            <a:ahLst/>
            <a:cxnLst/>
            <a:rect l="l" t="t" r="r" b="b"/>
            <a:pathLst>
              <a:path w="3424555" h="5054600">
                <a:moveTo>
                  <a:pt x="281614" y="2049598"/>
                </a:moveTo>
                <a:lnTo>
                  <a:pt x="246224" y="1992259"/>
                </a:lnTo>
                <a:lnTo>
                  <a:pt x="214859" y="1943940"/>
                </a:lnTo>
                <a:lnTo>
                  <a:pt x="187679" y="1904640"/>
                </a:lnTo>
                <a:lnTo>
                  <a:pt x="142953" y="1847623"/>
                </a:lnTo>
                <a:lnTo>
                  <a:pt x="91438" y="1788351"/>
                </a:lnTo>
                <a:lnTo>
                  <a:pt x="61817" y="1755816"/>
                </a:lnTo>
                <a:lnTo>
                  <a:pt x="0" y="1688813"/>
                </a:lnTo>
                <a:lnTo>
                  <a:pt x="46362" y="1628682"/>
                </a:lnTo>
                <a:lnTo>
                  <a:pt x="83952" y="1668358"/>
                </a:lnTo>
                <a:lnTo>
                  <a:pt x="119127" y="1710289"/>
                </a:lnTo>
                <a:lnTo>
                  <a:pt x="151405" y="1754796"/>
                </a:lnTo>
                <a:lnTo>
                  <a:pt x="180301" y="1802203"/>
                </a:lnTo>
                <a:lnTo>
                  <a:pt x="207323" y="1849868"/>
                </a:lnTo>
                <a:lnTo>
                  <a:pt x="230800" y="1898193"/>
                </a:lnTo>
                <a:lnTo>
                  <a:pt x="250898" y="1947424"/>
                </a:lnTo>
                <a:lnTo>
                  <a:pt x="267781" y="1997811"/>
                </a:lnTo>
                <a:lnTo>
                  <a:pt x="281614" y="2049598"/>
                </a:lnTo>
                <a:close/>
              </a:path>
              <a:path w="3424555" h="5054600">
                <a:moveTo>
                  <a:pt x="2666446" y="4959443"/>
                </a:moveTo>
                <a:lnTo>
                  <a:pt x="2618283" y="4959443"/>
                </a:lnTo>
                <a:lnTo>
                  <a:pt x="2519072" y="4958206"/>
                </a:lnTo>
                <a:lnTo>
                  <a:pt x="2421758" y="4953616"/>
                </a:lnTo>
                <a:lnTo>
                  <a:pt x="2334827" y="4947119"/>
                </a:lnTo>
                <a:lnTo>
                  <a:pt x="2287041" y="4942099"/>
                </a:lnTo>
                <a:lnTo>
                  <a:pt x="2245373" y="4936113"/>
                </a:lnTo>
                <a:lnTo>
                  <a:pt x="2163003" y="4916759"/>
                </a:lnTo>
                <a:lnTo>
                  <a:pt x="2120047" y="4900652"/>
                </a:lnTo>
                <a:lnTo>
                  <a:pt x="2081277" y="4880680"/>
                </a:lnTo>
                <a:lnTo>
                  <a:pt x="2046854" y="4856843"/>
                </a:lnTo>
                <a:lnTo>
                  <a:pt x="2013678" y="4827788"/>
                </a:lnTo>
                <a:lnTo>
                  <a:pt x="1984211" y="4794279"/>
                </a:lnTo>
                <a:lnTo>
                  <a:pt x="1958454" y="4756400"/>
                </a:lnTo>
                <a:lnTo>
                  <a:pt x="1936406" y="4714233"/>
                </a:lnTo>
                <a:lnTo>
                  <a:pt x="1918067" y="4667860"/>
                </a:lnTo>
                <a:lnTo>
                  <a:pt x="1904249" y="4617018"/>
                </a:lnTo>
                <a:lnTo>
                  <a:pt x="1893812" y="4562632"/>
                </a:lnTo>
                <a:lnTo>
                  <a:pt x="1886916" y="4505024"/>
                </a:lnTo>
                <a:lnTo>
                  <a:pt x="1883724" y="4444518"/>
                </a:lnTo>
                <a:lnTo>
                  <a:pt x="1883758" y="4427043"/>
                </a:lnTo>
                <a:lnTo>
                  <a:pt x="1884743" y="4418613"/>
                </a:lnTo>
                <a:lnTo>
                  <a:pt x="1885440" y="4410372"/>
                </a:lnTo>
                <a:lnTo>
                  <a:pt x="1886138" y="4402453"/>
                </a:lnTo>
                <a:lnTo>
                  <a:pt x="1887157" y="4394695"/>
                </a:lnTo>
                <a:lnTo>
                  <a:pt x="1888154" y="4367637"/>
                </a:lnTo>
                <a:lnTo>
                  <a:pt x="1888874" y="4340792"/>
                </a:lnTo>
                <a:lnTo>
                  <a:pt x="1889571" y="4316176"/>
                </a:lnTo>
                <a:lnTo>
                  <a:pt x="1890591" y="4293331"/>
                </a:lnTo>
                <a:lnTo>
                  <a:pt x="1890591" y="4289896"/>
                </a:lnTo>
                <a:lnTo>
                  <a:pt x="1892307" y="4286460"/>
                </a:lnTo>
                <a:lnTo>
                  <a:pt x="1892307" y="4283024"/>
                </a:lnTo>
                <a:lnTo>
                  <a:pt x="1899364" y="4284071"/>
                </a:lnTo>
                <a:lnTo>
                  <a:pt x="1907548" y="4284957"/>
                </a:lnTo>
                <a:lnTo>
                  <a:pt x="1916697" y="4286165"/>
                </a:lnTo>
                <a:lnTo>
                  <a:pt x="1926651" y="4288179"/>
                </a:lnTo>
                <a:lnTo>
                  <a:pt x="1925631" y="4312312"/>
                </a:lnTo>
                <a:lnTo>
                  <a:pt x="1924934" y="4338217"/>
                </a:lnTo>
                <a:lnTo>
                  <a:pt x="1924236" y="4365732"/>
                </a:lnTo>
                <a:lnTo>
                  <a:pt x="1923217" y="4394695"/>
                </a:lnTo>
                <a:lnTo>
                  <a:pt x="2137160" y="4394695"/>
                </a:lnTo>
                <a:lnTo>
                  <a:pt x="2182507" y="4434211"/>
                </a:lnTo>
                <a:lnTo>
                  <a:pt x="1921500" y="4442801"/>
                </a:lnTo>
                <a:lnTo>
                  <a:pt x="1924314" y="4495039"/>
                </a:lnTo>
                <a:lnTo>
                  <a:pt x="1924399" y="4496623"/>
                </a:lnTo>
                <a:lnTo>
                  <a:pt x="1930458" y="4546902"/>
                </a:lnTo>
                <a:lnTo>
                  <a:pt x="1930517" y="4547385"/>
                </a:lnTo>
                <a:lnTo>
                  <a:pt x="1939854" y="4595248"/>
                </a:lnTo>
                <a:lnTo>
                  <a:pt x="1952410" y="4640374"/>
                </a:lnTo>
                <a:lnTo>
                  <a:pt x="1974599" y="4696102"/>
                </a:lnTo>
                <a:lnTo>
                  <a:pt x="2002422" y="4744743"/>
                </a:lnTo>
                <a:lnTo>
                  <a:pt x="2035719" y="4786298"/>
                </a:lnTo>
                <a:lnTo>
                  <a:pt x="2074328" y="4820766"/>
                </a:lnTo>
                <a:lnTo>
                  <a:pt x="2106203" y="4842617"/>
                </a:lnTo>
                <a:lnTo>
                  <a:pt x="2142585" y="4861569"/>
                </a:lnTo>
                <a:lnTo>
                  <a:pt x="2183475" y="4877299"/>
                </a:lnTo>
                <a:lnTo>
                  <a:pt x="2228872" y="4889487"/>
                </a:lnTo>
                <a:lnTo>
                  <a:pt x="2300993" y="4901083"/>
                </a:lnTo>
                <a:lnTo>
                  <a:pt x="2346712" y="4905915"/>
                </a:lnTo>
                <a:lnTo>
                  <a:pt x="2398871" y="4910103"/>
                </a:lnTo>
                <a:lnTo>
                  <a:pt x="2513920" y="4915257"/>
                </a:lnTo>
                <a:lnTo>
                  <a:pt x="2562962" y="4916919"/>
                </a:lnTo>
                <a:lnTo>
                  <a:pt x="2608300" y="4917785"/>
                </a:lnTo>
                <a:lnTo>
                  <a:pt x="2601195" y="4917785"/>
                </a:lnTo>
                <a:lnTo>
                  <a:pt x="2752203" y="4918101"/>
                </a:lnTo>
                <a:lnTo>
                  <a:pt x="2786948" y="4947899"/>
                </a:lnTo>
                <a:lnTo>
                  <a:pt x="2955219" y="4947899"/>
                </a:lnTo>
                <a:lnTo>
                  <a:pt x="2871039" y="4953616"/>
                </a:lnTo>
                <a:lnTo>
                  <a:pt x="2759474" y="4958206"/>
                </a:lnTo>
                <a:lnTo>
                  <a:pt x="2666446" y="4959443"/>
                </a:lnTo>
                <a:close/>
              </a:path>
              <a:path w="3424555" h="5054600">
                <a:moveTo>
                  <a:pt x="2955219" y="4947899"/>
                </a:moveTo>
                <a:lnTo>
                  <a:pt x="2786948" y="4947899"/>
                </a:lnTo>
                <a:lnTo>
                  <a:pt x="2927755" y="4942745"/>
                </a:lnTo>
                <a:lnTo>
                  <a:pt x="2958664" y="4904948"/>
                </a:lnTo>
                <a:lnTo>
                  <a:pt x="2986970" y="4901351"/>
                </a:lnTo>
                <a:lnTo>
                  <a:pt x="3042939" y="4894801"/>
                </a:lnTo>
                <a:lnTo>
                  <a:pt x="3070280" y="4891204"/>
                </a:lnTo>
                <a:lnTo>
                  <a:pt x="3135201" y="4879673"/>
                </a:lnTo>
                <a:lnTo>
                  <a:pt x="3191963" y="4863688"/>
                </a:lnTo>
                <a:lnTo>
                  <a:pt x="3240648" y="4843333"/>
                </a:lnTo>
                <a:lnTo>
                  <a:pt x="3281338" y="4818690"/>
                </a:lnTo>
                <a:lnTo>
                  <a:pt x="3314115" y="4789841"/>
                </a:lnTo>
                <a:lnTo>
                  <a:pt x="3352537" y="4732072"/>
                </a:lnTo>
                <a:lnTo>
                  <a:pt x="3374216" y="4657553"/>
                </a:lnTo>
                <a:lnTo>
                  <a:pt x="3379151" y="4588403"/>
                </a:lnTo>
                <a:lnTo>
                  <a:pt x="3379286" y="4546902"/>
                </a:lnTo>
                <a:lnTo>
                  <a:pt x="3377649" y="4501213"/>
                </a:lnTo>
                <a:lnTo>
                  <a:pt x="3375316" y="4476705"/>
                </a:lnTo>
                <a:lnTo>
                  <a:pt x="3373143" y="4452035"/>
                </a:lnTo>
                <a:lnTo>
                  <a:pt x="3370677" y="4427338"/>
                </a:lnTo>
                <a:lnTo>
                  <a:pt x="3367461" y="4402453"/>
                </a:lnTo>
                <a:lnTo>
                  <a:pt x="3367347" y="4401568"/>
                </a:lnTo>
                <a:lnTo>
                  <a:pt x="3401690" y="4358618"/>
                </a:lnTo>
                <a:lnTo>
                  <a:pt x="3403971" y="4367637"/>
                </a:lnTo>
                <a:lnTo>
                  <a:pt x="3405769" y="4376656"/>
                </a:lnTo>
                <a:lnTo>
                  <a:pt x="3407245" y="4385676"/>
                </a:lnTo>
                <a:lnTo>
                  <a:pt x="3408559" y="4394695"/>
                </a:lnTo>
                <a:lnTo>
                  <a:pt x="3410276" y="4401568"/>
                </a:lnTo>
                <a:lnTo>
                  <a:pt x="3410276" y="4408440"/>
                </a:lnTo>
                <a:lnTo>
                  <a:pt x="3411993" y="4415312"/>
                </a:lnTo>
                <a:lnTo>
                  <a:pt x="3415534" y="4442317"/>
                </a:lnTo>
                <a:lnTo>
                  <a:pt x="3420685" y="4495039"/>
                </a:lnTo>
                <a:lnTo>
                  <a:pt x="3424174" y="4568108"/>
                </a:lnTo>
                <a:lnTo>
                  <a:pt x="3424299" y="4588403"/>
                </a:lnTo>
                <a:lnTo>
                  <a:pt x="3424341" y="4595248"/>
                </a:lnTo>
                <a:lnTo>
                  <a:pt x="3422779" y="4650573"/>
                </a:lnTo>
                <a:lnTo>
                  <a:pt x="3409176" y="4725897"/>
                </a:lnTo>
                <a:lnTo>
                  <a:pt x="3395495" y="4763130"/>
                </a:lnTo>
                <a:lnTo>
                  <a:pt x="3355328" y="4825918"/>
                </a:lnTo>
                <a:lnTo>
                  <a:pt x="3292747" y="4873323"/>
                </a:lnTo>
                <a:lnTo>
                  <a:pt x="3252942" y="4892491"/>
                </a:lnTo>
                <a:lnTo>
                  <a:pt x="3207270" y="4908510"/>
                </a:lnTo>
                <a:lnTo>
                  <a:pt x="3155588" y="4921284"/>
                </a:lnTo>
                <a:lnTo>
                  <a:pt x="3068132" y="4935308"/>
                </a:lnTo>
                <a:lnTo>
                  <a:pt x="2979269" y="4946180"/>
                </a:lnTo>
                <a:lnTo>
                  <a:pt x="2955219" y="4947899"/>
                </a:lnTo>
                <a:close/>
              </a:path>
              <a:path w="3424555" h="5054600">
                <a:moveTo>
                  <a:pt x="2137160" y="4394695"/>
                </a:moveTo>
                <a:lnTo>
                  <a:pt x="1923279" y="4394695"/>
                </a:lnTo>
                <a:lnTo>
                  <a:pt x="2129276" y="4387824"/>
                </a:lnTo>
                <a:lnTo>
                  <a:pt x="2137160" y="4394695"/>
                </a:lnTo>
                <a:close/>
              </a:path>
              <a:path w="3424555" h="5054600">
                <a:moveTo>
                  <a:pt x="2752203" y="4918101"/>
                </a:moveTo>
                <a:lnTo>
                  <a:pt x="2658574" y="4918101"/>
                </a:lnTo>
                <a:lnTo>
                  <a:pt x="2705143" y="4917785"/>
                </a:lnTo>
                <a:lnTo>
                  <a:pt x="2753985" y="4916919"/>
                </a:lnTo>
                <a:lnTo>
                  <a:pt x="2750825" y="4916919"/>
                </a:lnTo>
                <a:lnTo>
                  <a:pt x="2752203" y="4918101"/>
                </a:lnTo>
                <a:close/>
              </a:path>
              <a:path w="3424555" h="5054600">
                <a:moveTo>
                  <a:pt x="1330797" y="4916973"/>
                </a:moveTo>
                <a:lnTo>
                  <a:pt x="1284435" y="4896357"/>
                </a:lnTo>
                <a:lnTo>
                  <a:pt x="1265547" y="4849970"/>
                </a:lnTo>
                <a:lnTo>
                  <a:pt x="1266566" y="4837407"/>
                </a:lnTo>
                <a:lnTo>
                  <a:pt x="1284435" y="4803583"/>
                </a:lnTo>
                <a:lnTo>
                  <a:pt x="1330797" y="4784686"/>
                </a:lnTo>
                <a:lnTo>
                  <a:pt x="1343354" y="4785706"/>
                </a:lnTo>
                <a:lnTo>
                  <a:pt x="1377160" y="4803583"/>
                </a:lnTo>
                <a:lnTo>
                  <a:pt x="1396048" y="4849970"/>
                </a:lnTo>
                <a:lnTo>
                  <a:pt x="1395029" y="4863499"/>
                </a:lnTo>
                <a:lnTo>
                  <a:pt x="1367501" y="4905376"/>
                </a:lnTo>
                <a:lnTo>
                  <a:pt x="1330797" y="4916973"/>
                </a:lnTo>
                <a:close/>
              </a:path>
              <a:path w="3424555" h="5054600">
                <a:moveTo>
                  <a:pt x="1330797" y="3941138"/>
                </a:moveTo>
                <a:lnTo>
                  <a:pt x="1284435" y="3920522"/>
                </a:lnTo>
                <a:lnTo>
                  <a:pt x="1266808" y="3886698"/>
                </a:lnTo>
                <a:lnTo>
                  <a:pt x="1265547" y="3874135"/>
                </a:lnTo>
                <a:lnTo>
                  <a:pt x="1266566" y="3861303"/>
                </a:lnTo>
                <a:lnTo>
                  <a:pt x="1284435" y="3826031"/>
                </a:lnTo>
                <a:lnTo>
                  <a:pt x="1330797" y="3807133"/>
                </a:lnTo>
                <a:lnTo>
                  <a:pt x="1343354" y="3808394"/>
                </a:lnTo>
                <a:lnTo>
                  <a:pt x="1377160" y="3826031"/>
                </a:lnTo>
                <a:lnTo>
                  <a:pt x="1394787" y="3861303"/>
                </a:lnTo>
                <a:lnTo>
                  <a:pt x="1396048" y="3874135"/>
                </a:lnTo>
                <a:lnTo>
                  <a:pt x="1395084" y="3886698"/>
                </a:lnTo>
                <a:lnTo>
                  <a:pt x="1395029" y="3887423"/>
                </a:lnTo>
                <a:lnTo>
                  <a:pt x="1367501" y="3929541"/>
                </a:lnTo>
                <a:lnTo>
                  <a:pt x="1344320" y="3939849"/>
                </a:lnTo>
                <a:lnTo>
                  <a:pt x="1330797" y="3941138"/>
                </a:lnTo>
                <a:close/>
              </a:path>
              <a:path w="3424555" h="5054600">
                <a:moveTo>
                  <a:pt x="953149" y="4454826"/>
                </a:moveTo>
                <a:lnTo>
                  <a:pt x="891203" y="4454826"/>
                </a:lnTo>
                <a:lnTo>
                  <a:pt x="895035" y="4390668"/>
                </a:lnTo>
                <a:lnTo>
                  <a:pt x="898512" y="4333822"/>
                </a:lnTo>
                <a:lnTo>
                  <a:pt x="901256" y="4289360"/>
                </a:lnTo>
                <a:lnTo>
                  <a:pt x="903513" y="4252072"/>
                </a:lnTo>
                <a:lnTo>
                  <a:pt x="855120" y="4210464"/>
                </a:lnTo>
                <a:lnTo>
                  <a:pt x="804836" y="4195083"/>
                </a:lnTo>
                <a:lnTo>
                  <a:pt x="753928" y="4180134"/>
                </a:lnTo>
                <a:lnTo>
                  <a:pt x="702959" y="4165769"/>
                </a:lnTo>
                <a:lnTo>
                  <a:pt x="651408" y="4151837"/>
                </a:lnTo>
                <a:lnTo>
                  <a:pt x="599474" y="4138388"/>
                </a:lnTo>
                <a:lnTo>
                  <a:pt x="547178" y="4125423"/>
                </a:lnTo>
                <a:lnTo>
                  <a:pt x="494540" y="4112940"/>
                </a:lnTo>
                <a:lnTo>
                  <a:pt x="496123" y="4102631"/>
                </a:lnTo>
                <a:lnTo>
                  <a:pt x="498189" y="4092323"/>
                </a:lnTo>
                <a:lnTo>
                  <a:pt x="500577" y="4082015"/>
                </a:lnTo>
                <a:lnTo>
                  <a:pt x="503126" y="4071707"/>
                </a:lnTo>
                <a:lnTo>
                  <a:pt x="605628" y="4096523"/>
                </a:lnTo>
                <a:lnTo>
                  <a:pt x="706999" y="4122866"/>
                </a:lnTo>
                <a:lnTo>
                  <a:pt x="807127" y="4150736"/>
                </a:lnTo>
                <a:lnTo>
                  <a:pt x="905898" y="4180134"/>
                </a:lnTo>
                <a:lnTo>
                  <a:pt x="954739" y="4195405"/>
                </a:lnTo>
                <a:lnTo>
                  <a:pt x="955355" y="4242097"/>
                </a:lnTo>
                <a:lnTo>
                  <a:pt x="955661" y="4287958"/>
                </a:lnTo>
                <a:lnTo>
                  <a:pt x="955595" y="4337134"/>
                </a:lnTo>
                <a:lnTo>
                  <a:pt x="955038" y="4385359"/>
                </a:lnTo>
                <a:lnTo>
                  <a:pt x="953911" y="4433974"/>
                </a:lnTo>
                <a:lnTo>
                  <a:pt x="953149" y="4454826"/>
                </a:lnTo>
                <a:close/>
              </a:path>
              <a:path w="3424555" h="5054600">
                <a:moveTo>
                  <a:pt x="907814" y="4899363"/>
                </a:moveTo>
                <a:lnTo>
                  <a:pt x="715409" y="4899363"/>
                </a:lnTo>
                <a:lnTo>
                  <a:pt x="760350" y="4890665"/>
                </a:lnTo>
                <a:lnTo>
                  <a:pt x="796759" y="4872304"/>
                </a:lnTo>
                <a:lnTo>
                  <a:pt x="834321" y="4834078"/>
                </a:lnTo>
                <a:lnTo>
                  <a:pt x="860293" y="4777813"/>
                </a:lnTo>
                <a:lnTo>
                  <a:pt x="870811" y="4726702"/>
                </a:lnTo>
                <a:lnTo>
                  <a:pt x="877465" y="4657552"/>
                </a:lnTo>
                <a:lnTo>
                  <a:pt x="882402" y="4583891"/>
                </a:lnTo>
                <a:lnTo>
                  <a:pt x="886051" y="4516674"/>
                </a:lnTo>
                <a:lnTo>
                  <a:pt x="429287" y="4403285"/>
                </a:lnTo>
                <a:lnTo>
                  <a:pt x="431862" y="4390668"/>
                </a:lnTo>
                <a:lnTo>
                  <a:pt x="437014" y="4366079"/>
                </a:lnTo>
                <a:lnTo>
                  <a:pt x="439590" y="4353462"/>
                </a:lnTo>
                <a:lnTo>
                  <a:pt x="891203" y="4454826"/>
                </a:lnTo>
                <a:lnTo>
                  <a:pt x="953149" y="4454826"/>
                </a:lnTo>
                <a:lnTo>
                  <a:pt x="952123" y="4482920"/>
                </a:lnTo>
                <a:lnTo>
                  <a:pt x="949583" y="4532136"/>
                </a:lnTo>
                <a:lnTo>
                  <a:pt x="948347" y="4580131"/>
                </a:lnTo>
                <a:lnTo>
                  <a:pt x="946698" y="4629115"/>
                </a:lnTo>
                <a:lnTo>
                  <a:pt x="944638" y="4678842"/>
                </a:lnTo>
                <a:lnTo>
                  <a:pt x="942282" y="4726702"/>
                </a:lnTo>
                <a:lnTo>
                  <a:pt x="939378" y="4777813"/>
                </a:lnTo>
                <a:lnTo>
                  <a:pt x="935528" y="4818778"/>
                </a:lnTo>
                <a:lnTo>
                  <a:pt x="935417" y="4819690"/>
                </a:lnTo>
                <a:lnTo>
                  <a:pt x="923452" y="4866614"/>
                </a:lnTo>
                <a:lnTo>
                  <a:pt x="909178" y="4897538"/>
                </a:lnTo>
                <a:lnTo>
                  <a:pt x="907814" y="4899363"/>
                </a:lnTo>
                <a:close/>
              </a:path>
              <a:path w="3424555" h="5054600">
                <a:moveTo>
                  <a:pt x="776797" y="4955414"/>
                </a:moveTo>
                <a:lnTo>
                  <a:pt x="722921" y="4953051"/>
                </a:lnTo>
                <a:lnTo>
                  <a:pt x="674951" y="4946857"/>
                </a:lnTo>
                <a:lnTo>
                  <a:pt x="627645" y="4938609"/>
                </a:lnTo>
                <a:lnTo>
                  <a:pt x="581024" y="4928348"/>
                </a:lnTo>
                <a:lnTo>
                  <a:pt x="535107" y="4916114"/>
                </a:lnTo>
                <a:lnTo>
                  <a:pt x="489914" y="4901947"/>
                </a:lnTo>
                <a:lnTo>
                  <a:pt x="445466" y="4885888"/>
                </a:lnTo>
                <a:lnTo>
                  <a:pt x="401783" y="4867976"/>
                </a:lnTo>
                <a:lnTo>
                  <a:pt x="358884" y="4848253"/>
                </a:lnTo>
                <a:lnTo>
                  <a:pt x="360173" y="4838213"/>
                </a:lnTo>
                <a:lnTo>
                  <a:pt x="362628" y="4819690"/>
                </a:lnTo>
                <a:lnTo>
                  <a:pt x="364036" y="4808738"/>
                </a:lnTo>
                <a:lnTo>
                  <a:pt x="410427" y="4827677"/>
                </a:lnTo>
                <a:lnTo>
                  <a:pt x="456983" y="4845215"/>
                </a:lnTo>
                <a:lnTo>
                  <a:pt x="503868" y="4861186"/>
                </a:lnTo>
                <a:lnTo>
                  <a:pt x="551247" y="4875425"/>
                </a:lnTo>
                <a:lnTo>
                  <a:pt x="599286" y="4887767"/>
                </a:lnTo>
                <a:lnTo>
                  <a:pt x="661774" y="4898397"/>
                </a:lnTo>
                <a:lnTo>
                  <a:pt x="715409" y="4899363"/>
                </a:lnTo>
                <a:lnTo>
                  <a:pt x="907814" y="4899363"/>
                </a:lnTo>
                <a:lnTo>
                  <a:pt x="899787" y="4910101"/>
                </a:lnTo>
                <a:lnTo>
                  <a:pt x="865230" y="4935871"/>
                </a:lnTo>
                <a:lnTo>
                  <a:pt x="819081" y="4951334"/>
                </a:lnTo>
                <a:lnTo>
                  <a:pt x="799468" y="4954260"/>
                </a:lnTo>
                <a:lnTo>
                  <a:pt x="776797" y="4955414"/>
                </a:lnTo>
                <a:close/>
              </a:path>
              <a:path w="3424555" h="5054600">
                <a:moveTo>
                  <a:pt x="1155646" y="5054415"/>
                </a:moveTo>
                <a:lnTo>
                  <a:pt x="1154317" y="5008402"/>
                </a:lnTo>
                <a:lnTo>
                  <a:pt x="1153170" y="4962072"/>
                </a:lnTo>
                <a:lnTo>
                  <a:pt x="1152206" y="4915425"/>
                </a:lnTo>
                <a:lnTo>
                  <a:pt x="1151423" y="4868461"/>
                </a:lnTo>
                <a:lnTo>
                  <a:pt x="1150820" y="4821182"/>
                </a:lnTo>
                <a:lnTo>
                  <a:pt x="1150397" y="4773589"/>
                </a:lnTo>
                <a:lnTo>
                  <a:pt x="1150196" y="4628931"/>
                </a:lnTo>
                <a:lnTo>
                  <a:pt x="1150419" y="4590957"/>
                </a:lnTo>
                <a:lnTo>
                  <a:pt x="1150483" y="4580088"/>
                </a:lnTo>
                <a:lnTo>
                  <a:pt x="1150864" y="4539518"/>
                </a:lnTo>
                <a:lnTo>
                  <a:pt x="1151496" y="4488088"/>
                </a:lnTo>
                <a:lnTo>
                  <a:pt x="1152310" y="4436667"/>
                </a:lnTo>
                <a:lnTo>
                  <a:pt x="1152391" y="4431702"/>
                </a:lnTo>
                <a:lnTo>
                  <a:pt x="1153302" y="4385254"/>
                </a:lnTo>
                <a:lnTo>
                  <a:pt x="1154468" y="4333849"/>
                </a:lnTo>
                <a:lnTo>
                  <a:pt x="1155804" y="4282452"/>
                </a:lnTo>
                <a:lnTo>
                  <a:pt x="1157305" y="4231061"/>
                </a:lnTo>
                <a:lnTo>
                  <a:pt x="1158969" y="4179677"/>
                </a:lnTo>
                <a:lnTo>
                  <a:pt x="1160790" y="4128298"/>
                </a:lnTo>
                <a:lnTo>
                  <a:pt x="1162766" y="4076925"/>
                </a:lnTo>
                <a:lnTo>
                  <a:pt x="1164893" y="4025556"/>
                </a:lnTo>
                <a:lnTo>
                  <a:pt x="1167354" y="3970020"/>
                </a:lnTo>
                <a:lnTo>
                  <a:pt x="1169853" y="3917210"/>
                </a:lnTo>
                <a:lnTo>
                  <a:pt x="1172517" y="3864101"/>
                </a:lnTo>
                <a:lnTo>
                  <a:pt x="1175345" y="3810694"/>
                </a:lnTo>
                <a:lnTo>
                  <a:pt x="1178335" y="3756989"/>
                </a:lnTo>
                <a:lnTo>
                  <a:pt x="1181487" y="3702988"/>
                </a:lnTo>
                <a:lnTo>
                  <a:pt x="1184799" y="3648690"/>
                </a:lnTo>
                <a:lnTo>
                  <a:pt x="1188272" y="3594098"/>
                </a:lnTo>
                <a:lnTo>
                  <a:pt x="1188272" y="3590662"/>
                </a:lnTo>
                <a:lnTo>
                  <a:pt x="1189989" y="3588944"/>
                </a:lnTo>
                <a:lnTo>
                  <a:pt x="1220899" y="3614714"/>
                </a:lnTo>
                <a:lnTo>
                  <a:pt x="1218291" y="3666064"/>
                </a:lnTo>
                <a:lnTo>
                  <a:pt x="1215812" y="3717414"/>
                </a:lnTo>
                <a:lnTo>
                  <a:pt x="1213460" y="3768766"/>
                </a:lnTo>
                <a:lnTo>
                  <a:pt x="1211237" y="3820118"/>
                </a:lnTo>
                <a:lnTo>
                  <a:pt x="1209144" y="3871473"/>
                </a:lnTo>
                <a:lnTo>
                  <a:pt x="1207180" y="3922831"/>
                </a:lnTo>
                <a:lnTo>
                  <a:pt x="1205347" y="3974192"/>
                </a:lnTo>
                <a:lnTo>
                  <a:pt x="1203745" y="4022530"/>
                </a:lnTo>
                <a:lnTo>
                  <a:pt x="1202140" y="4074738"/>
                </a:lnTo>
                <a:lnTo>
                  <a:pt x="1200681" y="4126645"/>
                </a:lnTo>
                <a:lnTo>
                  <a:pt x="1199364" y="4178250"/>
                </a:lnTo>
                <a:lnTo>
                  <a:pt x="1198188" y="4229550"/>
                </a:lnTo>
                <a:lnTo>
                  <a:pt x="1197152" y="4280547"/>
                </a:lnTo>
                <a:lnTo>
                  <a:pt x="1196253" y="4331238"/>
                </a:lnTo>
                <a:lnTo>
                  <a:pt x="1195490" y="4381624"/>
                </a:lnTo>
                <a:lnTo>
                  <a:pt x="1194860" y="4431702"/>
                </a:lnTo>
                <a:lnTo>
                  <a:pt x="1194362" y="4481473"/>
                </a:lnTo>
                <a:lnTo>
                  <a:pt x="1193994" y="4530935"/>
                </a:lnTo>
                <a:lnTo>
                  <a:pt x="1193844" y="4745337"/>
                </a:lnTo>
                <a:lnTo>
                  <a:pt x="1194167" y="4796819"/>
                </a:lnTo>
                <a:lnTo>
                  <a:pt x="1194630" y="4848314"/>
                </a:lnTo>
                <a:lnTo>
                  <a:pt x="1195232" y="4899821"/>
                </a:lnTo>
                <a:lnTo>
                  <a:pt x="1195975" y="4951341"/>
                </a:lnTo>
                <a:lnTo>
                  <a:pt x="1196858" y="5002874"/>
                </a:lnTo>
                <a:lnTo>
                  <a:pt x="1196858" y="5004592"/>
                </a:lnTo>
                <a:lnTo>
                  <a:pt x="1155646" y="5054415"/>
                </a:lnTo>
                <a:close/>
              </a:path>
              <a:path w="3424555" h="5054600">
                <a:moveTo>
                  <a:pt x="1489014" y="1892300"/>
                </a:moveTo>
                <a:lnTo>
                  <a:pt x="1420087" y="1892300"/>
                </a:lnTo>
                <a:lnTo>
                  <a:pt x="1599969" y="1739900"/>
                </a:lnTo>
                <a:lnTo>
                  <a:pt x="1644599" y="1714500"/>
                </a:lnTo>
                <a:lnTo>
                  <a:pt x="1733450" y="1638300"/>
                </a:lnTo>
                <a:lnTo>
                  <a:pt x="1821755" y="1587500"/>
                </a:lnTo>
                <a:lnTo>
                  <a:pt x="1865703" y="1549400"/>
                </a:lnTo>
                <a:lnTo>
                  <a:pt x="1996730" y="1473200"/>
                </a:lnTo>
                <a:lnTo>
                  <a:pt x="2040133" y="1460500"/>
                </a:lnTo>
                <a:lnTo>
                  <a:pt x="2126530" y="1409700"/>
                </a:lnTo>
                <a:lnTo>
                  <a:pt x="2169523" y="1397000"/>
                </a:lnTo>
                <a:lnTo>
                  <a:pt x="2212381" y="1371600"/>
                </a:lnTo>
                <a:lnTo>
                  <a:pt x="2424624" y="1308100"/>
                </a:lnTo>
                <a:lnTo>
                  <a:pt x="2283818" y="1016000"/>
                </a:lnTo>
                <a:lnTo>
                  <a:pt x="2726846" y="1016000"/>
                </a:lnTo>
                <a:lnTo>
                  <a:pt x="2743830" y="965200"/>
                </a:lnTo>
                <a:lnTo>
                  <a:pt x="2759949" y="914400"/>
                </a:lnTo>
                <a:lnTo>
                  <a:pt x="2775202" y="863600"/>
                </a:lnTo>
                <a:lnTo>
                  <a:pt x="2789586" y="825500"/>
                </a:lnTo>
                <a:lnTo>
                  <a:pt x="2803102" y="774700"/>
                </a:lnTo>
                <a:lnTo>
                  <a:pt x="2815747" y="723900"/>
                </a:lnTo>
                <a:lnTo>
                  <a:pt x="2827522" y="673100"/>
                </a:lnTo>
                <a:lnTo>
                  <a:pt x="2838424" y="622300"/>
                </a:lnTo>
                <a:lnTo>
                  <a:pt x="2848454" y="571500"/>
                </a:lnTo>
                <a:lnTo>
                  <a:pt x="2857608" y="533400"/>
                </a:lnTo>
                <a:lnTo>
                  <a:pt x="2865887" y="482600"/>
                </a:lnTo>
                <a:lnTo>
                  <a:pt x="2873290" y="431800"/>
                </a:lnTo>
                <a:lnTo>
                  <a:pt x="2879814" y="381000"/>
                </a:lnTo>
                <a:lnTo>
                  <a:pt x="2885460" y="330200"/>
                </a:lnTo>
                <a:lnTo>
                  <a:pt x="2890226" y="279400"/>
                </a:lnTo>
                <a:lnTo>
                  <a:pt x="2894111" y="241300"/>
                </a:lnTo>
                <a:lnTo>
                  <a:pt x="2897113" y="190500"/>
                </a:lnTo>
                <a:lnTo>
                  <a:pt x="2899232" y="139700"/>
                </a:lnTo>
                <a:lnTo>
                  <a:pt x="2900467" y="88900"/>
                </a:lnTo>
                <a:lnTo>
                  <a:pt x="2900816" y="38100"/>
                </a:lnTo>
                <a:lnTo>
                  <a:pt x="2900279" y="0"/>
                </a:lnTo>
                <a:lnTo>
                  <a:pt x="2935776" y="0"/>
                </a:lnTo>
                <a:lnTo>
                  <a:pt x="2948360" y="12700"/>
                </a:lnTo>
                <a:lnTo>
                  <a:pt x="2949633" y="63500"/>
                </a:lnTo>
                <a:lnTo>
                  <a:pt x="2950019" y="114300"/>
                </a:lnTo>
                <a:lnTo>
                  <a:pt x="2949768" y="139700"/>
                </a:lnTo>
                <a:lnTo>
                  <a:pt x="2949642" y="152400"/>
                </a:lnTo>
                <a:lnTo>
                  <a:pt x="2949517" y="165100"/>
                </a:lnTo>
                <a:lnTo>
                  <a:pt x="2948127" y="215900"/>
                </a:lnTo>
                <a:lnTo>
                  <a:pt x="2945849" y="266700"/>
                </a:lnTo>
                <a:lnTo>
                  <a:pt x="2942683" y="317500"/>
                </a:lnTo>
                <a:lnTo>
                  <a:pt x="2938630" y="355600"/>
                </a:lnTo>
                <a:lnTo>
                  <a:pt x="2933688" y="406400"/>
                </a:lnTo>
                <a:lnTo>
                  <a:pt x="2927859" y="457200"/>
                </a:lnTo>
                <a:lnTo>
                  <a:pt x="2921142" y="508000"/>
                </a:lnTo>
                <a:lnTo>
                  <a:pt x="2913538" y="558800"/>
                </a:lnTo>
                <a:lnTo>
                  <a:pt x="2905045" y="609600"/>
                </a:lnTo>
                <a:lnTo>
                  <a:pt x="2895665" y="660400"/>
                </a:lnTo>
                <a:lnTo>
                  <a:pt x="2885397" y="711200"/>
                </a:lnTo>
                <a:lnTo>
                  <a:pt x="2874241" y="762000"/>
                </a:lnTo>
                <a:lnTo>
                  <a:pt x="2862198" y="800100"/>
                </a:lnTo>
                <a:lnTo>
                  <a:pt x="2849266" y="850900"/>
                </a:lnTo>
                <a:lnTo>
                  <a:pt x="2835447" y="901700"/>
                </a:lnTo>
                <a:lnTo>
                  <a:pt x="2820740" y="952500"/>
                </a:lnTo>
                <a:lnTo>
                  <a:pt x="2805146" y="1003300"/>
                </a:lnTo>
                <a:lnTo>
                  <a:pt x="2788663" y="1054100"/>
                </a:lnTo>
                <a:lnTo>
                  <a:pt x="2345635" y="1054100"/>
                </a:lnTo>
                <a:lnTo>
                  <a:pt x="2486442" y="1346200"/>
                </a:lnTo>
                <a:lnTo>
                  <a:pt x="2204747" y="1435100"/>
                </a:lnTo>
                <a:lnTo>
                  <a:pt x="2121476" y="1485900"/>
                </a:lnTo>
                <a:lnTo>
                  <a:pt x="2079379" y="1498600"/>
                </a:lnTo>
                <a:lnTo>
                  <a:pt x="1907932" y="1600200"/>
                </a:lnTo>
                <a:lnTo>
                  <a:pt x="1776152" y="1676400"/>
                </a:lnTo>
                <a:lnTo>
                  <a:pt x="1731621" y="1714500"/>
                </a:lnTo>
                <a:lnTo>
                  <a:pt x="1686788" y="1739900"/>
                </a:lnTo>
                <a:lnTo>
                  <a:pt x="1550488" y="1854200"/>
                </a:lnTo>
                <a:lnTo>
                  <a:pt x="1504457" y="1879600"/>
                </a:lnTo>
                <a:lnTo>
                  <a:pt x="1489014" y="1892300"/>
                </a:lnTo>
                <a:close/>
              </a:path>
              <a:path w="3424555" h="5054600">
                <a:moveTo>
                  <a:pt x="1265542" y="2959100"/>
                </a:moveTo>
                <a:lnTo>
                  <a:pt x="1270278" y="2908300"/>
                </a:lnTo>
                <a:lnTo>
                  <a:pt x="1275200" y="2857500"/>
                </a:lnTo>
                <a:lnTo>
                  <a:pt x="1280286" y="2806700"/>
                </a:lnTo>
                <a:lnTo>
                  <a:pt x="1285517" y="2755900"/>
                </a:lnTo>
                <a:lnTo>
                  <a:pt x="1290871" y="2692400"/>
                </a:lnTo>
                <a:lnTo>
                  <a:pt x="1296328" y="2641600"/>
                </a:lnTo>
                <a:lnTo>
                  <a:pt x="1301867" y="2590800"/>
                </a:lnTo>
                <a:lnTo>
                  <a:pt x="1307468" y="2540000"/>
                </a:lnTo>
                <a:lnTo>
                  <a:pt x="1318774" y="2438400"/>
                </a:lnTo>
                <a:lnTo>
                  <a:pt x="1312775" y="2374900"/>
                </a:lnTo>
                <a:lnTo>
                  <a:pt x="1306184" y="2324100"/>
                </a:lnTo>
                <a:lnTo>
                  <a:pt x="1299000" y="2260600"/>
                </a:lnTo>
                <a:lnTo>
                  <a:pt x="1291224" y="2209800"/>
                </a:lnTo>
                <a:lnTo>
                  <a:pt x="1282855" y="2159000"/>
                </a:lnTo>
                <a:lnTo>
                  <a:pt x="1273892" y="2095500"/>
                </a:lnTo>
                <a:lnTo>
                  <a:pt x="1264335" y="2044700"/>
                </a:lnTo>
                <a:lnTo>
                  <a:pt x="1254183" y="1993900"/>
                </a:lnTo>
                <a:lnTo>
                  <a:pt x="1243436" y="1943100"/>
                </a:lnTo>
                <a:lnTo>
                  <a:pt x="1232093" y="1892300"/>
                </a:lnTo>
                <a:lnTo>
                  <a:pt x="1220154" y="1841500"/>
                </a:lnTo>
                <a:lnTo>
                  <a:pt x="1207619" y="1790700"/>
                </a:lnTo>
                <a:lnTo>
                  <a:pt x="1194487" y="1739900"/>
                </a:lnTo>
                <a:lnTo>
                  <a:pt x="1180757" y="1689100"/>
                </a:lnTo>
                <a:lnTo>
                  <a:pt x="1166429" y="1638300"/>
                </a:lnTo>
                <a:lnTo>
                  <a:pt x="1151503" y="1600200"/>
                </a:lnTo>
                <a:lnTo>
                  <a:pt x="1135978" y="1549400"/>
                </a:lnTo>
                <a:lnTo>
                  <a:pt x="1119854" y="1498600"/>
                </a:lnTo>
                <a:lnTo>
                  <a:pt x="1103130" y="1460500"/>
                </a:lnTo>
                <a:lnTo>
                  <a:pt x="1085805" y="1422400"/>
                </a:lnTo>
                <a:lnTo>
                  <a:pt x="1067880" y="1371600"/>
                </a:lnTo>
                <a:lnTo>
                  <a:pt x="1049354" y="1333500"/>
                </a:lnTo>
                <a:lnTo>
                  <a:pt x="1030226" y="1295400"/>
                </a:lnTo>
                <a:lnTo>
                  <a:pt x="1010496" y="1244600"/>
                </a:lnTo>
                <a:lnTo>
                  <a:pt x="990163" y="1206500"/>
                </a:lnTo>
                <a:lnTo>
                  <a:pt x="969227" y="1168400"/>
                </a:lnTo>
                <a:lnTo>
                  <a:pt x="947688" y="1130300"/>
                </a:lnTo>
                <a:lnTo>
                  <a:pt x="925544" y="1092200"/>
                </a:lnTo>
                <a:lnTo>
                  <a:pt x="1136755" y="965200"/>
                </a:lnTo>
                <a:lnTo>
                  <a:pt x="903222" y="825500"/>
                </a:lnTo>
                <a:lnTo>
                  <a:pt x="922970" y="787400"/>
                </a:lnTo>
                <a:lnTo>
                  <a:pt x="943866" y="736600"/>
                </a:lnTo>
                <a:lnTo>
                  <a:pt x="965914" y="698500"/>
                </a:lnTo>
                <a:lnTo>
                  <a:pt x="989118" y="647700"/>
                </a:lnTo>
                <a:lnTo>
                  <a:pt x="1013480" y="609600"/>
                </a:lnTo>
                <a:lnTo>
                  <a:pt x="1039005" y="571500"/>
                </a:lnTo>
                <a:lnTo>
                  <a:pt x="1065695" y="533400"/>
                </a:lnTo>
                <a:lnTo>
                  <a:pt x="1093556" y="482600"/>
                </a:lnTo>
                <a:lnTo>
                  <a:pt x="1122589" y="444500"/>
                </a:lnTo>
                <a:lnTo>
                  <a:pt x="1152799" y="406400"/>
                </a:lnTo>
                <a:lnTo>
                  <a:pt x="1184189" y="368300"/>
                </a:lnTo>
                <a:lnTo>
                  <a:pt x="1216762" y="330200"/>
                </a:lnTo>
                <a:lnTo>
                  <a:pt x="1250523" y="292100"/>
                </a:lnTo>
                <a:lnTo>
                  <a:pt x="1285475" y="254000"/>
                </a:lnTo>
                <a:lnTo>
                  <a:pt x="1321620" y="215900"/>
                </a:lnTo>
                <a:lnTo>
                  <a:pt x="1358964" y="177800"/>
                </a:lnTo>
                <a:lnTo>
                  <a:pt x="1397509" y="139700"/>
                </a:lnTo>
                <a:lnTo>
                  <a:pt x="1437258" y="114300"/>
                </a:lnTo>
                <a:lnTo>
                  <a:pt x="1519683" y="76200"/>
                </a:lnTo>
                <a:lnTo>
                  <a:pt x="1481237" y="114300"/>
                </a:lnTo>
                <a:lnTo>
                  <a:pt x="1443746" y="152400"/>
                </a:lnTo>
                <a:lnTo>
                  <a:pt x="1407208" y="190500"/>
                </a:lnTo>
                <a:lnTo>
                  <a:pt x="1371625" y="228600"/>
                </a:lnTo>
                <a:lnTo>
                  <a:pt x="1336995" y="266700"/>
                </a:lnTo>
                <a:lnTo>
                  <a:pt x="1303320" y="304800"/>
                </a:lnTo>
                <a:lnTo>
                  <a:pt x="1270598" y="342900"/>
                </a:lnTo>
                <a:lnTo>
                  <a:pt x="1238831" y="381000"/>
                </a:lnTo>
                <a:lnTo>
                  <a:pt x="1208017" y="419100"/>
                </a:lnTo>
                <a:lnTo>
                  <a:pt x="1178158" y="457200"/>
                </a:lnTo>
                <a:lnTo>
                  <a:pt x="1149252" y="508000"/>
                </a:lnTo>
                <a:lnTo>
                  <a:pt x="1121301" y="546100"/>
                </a:lnTo>
                <a:lnTo>
                  <a:pt x="1094303" y="584200"/>
                </a:lnTo>
                <a:lnTo>
                  <a:pt x="1068260" y="635000"/>
                </a:lnTo>
                <a:lnTo>
                  <a:pt x="1043170" y="673100"/>
                </a:lnTo>
                <a:lnTo>
                  <a:pt x="1019035" y="711200"/>
                </a:lnTo>
                <a:lnTo>
                  <a:pt x="995853" y="762000"/>
                </a:lnTo>
                <a:lnTo>
                  <a:pt x="973625" y="800100"/>
                </a:lnTo>
                <a:lnTo>
                  <a:pt x="1214028" y="965200"/>
                </a:lnTo>
                <a:lnTo>
                  <a:pt x="994230" y="1092200"/>
                </a:lnTo>
                <a:lnTo>
                  <a:pt x="1014152" y="1130300"/>
                </a:lnTo>
                <a:lnTo>
                  <a:pt x="1033531" y="1168400"/>
                </a:lnTo>
                <a:lnTo>
                  <a:pt x="1052366" y="1206500"/>
                </a:lnTo>
                <a:lnTo>
                  <a:pt x="1070660" y="1244600"/>
                </a:lnTo>
                <a:lnTo>
                  <a:pt x="1088413" y="1282700"/>
                </a:lnTo>
                <a:lnTo>
                  <a:pt x="1105624" y="1320800"/>
                </a:lnTo>
                <a:lnTo>
                  <a:pt x="1122296" y="1358900"/>
                </a:lnTo>
                <a:lnTo>
                  <a:pt x="1138428" y="1409700"/>
                </a:lnTo>
                <a:lnTo>
                  <a:pt x="1154022" y="1447800"/>
                </a:lnTo>
                <a:lnTo>
                  <a:pt x="1169077" y="1498600"/>
                </a:lnTo>
                <a:lnTo>
                  <a:pt x="1183596" y="1536700"/>
                </a:lnTo>
                <a:lnTo>
                  <a:pt x="1197577" y="1587500"/>
                </a:lnTo>
                <a:lnTo>
                  <a:pt x="1211022" y="1638300"/>
                </a:lnTo>
                <a:lnTo>
                  <a:pt x="1223932" y="1689100"/>
                </a:lnTo>
                <a:lnTo>
                  <a:pt x="1236308" y="1739900"/>
                </a:lnTo>
                <a:lnTo>
                  <a:pt x="1248149" y="1790700"/>
                </a:lnTo>
                <a:lnTo>
                  <a:pt x="1259456" y="1841500"/>
                </a:lnTo>
                <a:lnTo>
                  <a:pt x="1270231" y="1892300"/>
                </a:lnTo>
                <a:lnTo>
                  <a:pt x="1280474" y="1955800"/>
                </a:lnTo>
                <a:lnTo>
                  <a:pt x="1290185" y="2006600"/>
                </a:lnTo>
                <a:lnTo>
                  <a:pt x="1299366" y="2070100"/>
                </a:lnTo>
                <a:lnTo>
                  <a:pt x="1308016" y="2120900"/>
                </a:lnTo>
                <a:lnTo>
                  <a:pt x="1316137" y="2184400"/>
                </a:lnTo>
                <a:lnTo>
                  <a:pt x="1323729" y="2247900"/>
                </a:lnTo>
                <a:lnTo>
                  <a:pt x="1330793" y="2311400"/>
                </a:lnTo>
                <a:lnTo>
                  <a:pt x="1366855" y="2311400"/>
                </a:lnTo>
                <a:lnTo>
                  <a:pt x="1362991" y="2349500"/>
                </a:lnTo>
                <a:lnTo>
                  <a:pt x="1355264" y="2413000"/>
                </a:lnTo>
                <a:lnTo>
                  <a:pt x="1351400" y="2438400"/>
                </a:lnTo>
                <a:lnTo>
                  <a:pt x="1345228" y="2489200"/>
                </a:lnTo>
                <a:lnTo>
                  <a:pt x="1339297" y="2540000"/>
                </a:lnTo>
                <a:lnTo>
                  <a:pt x="1333592" y="2603500"/>
                </a:lnTo>
                <a:lnTo>
                  <a:pt x="1328099" y="2654300"/>
                </a:lnTo>
                <a:lnTo>
                  <a:pt x="1322804" y="2705100"/>
                </a:lnTo>
                <a:lnTo>
                  <a:pt x="1317692" y="2755900"/>
                </a:lnTo>
                <a:lnTo>
                  <a:pt x="1312751" y="2806700"/>
                </a:lnTo>
                <a:lnTo>
                  <a:pt x="1307964" y="2857500"/>
                </a:lnTo>
                <a:lnTo>
                  <a:pt x="1303319" y="2908300"/>
                </a:lnTo>
                <a:lnTo>
                  <a:pt x="1265542" y="2959100"/>
                </a:lnTo>
                <a:close/>
              </a:path>
              <a:path w="3424555" h="5054600">
                <a:moveTo>
                  <a:pt x="1366855" y="2311400"/>
                </a:moveTo>
                <a:lnTo>
                  <a:pt x="1330793" y="2311400"/>
                </a:lnTo>
                <a:lnTo>
                  <a:pt x="1337167" y="2260600"/>
                </a:lnTo>
                <a:lnTo>
                  <a:pt x="1343871" y="2209800"/>
                </a:lnTo>
                <a:lnTo>
                  <a:pt x="1350822" y="2146300"/>
                </a:lnTo>
                <a:lnTo>
                  <a:pt x="1357938" y="2095500"/>
                </a:lnTo>
                <a:lnTo>
                  <a:pt x="1365136" y="2044700"/>
                </a:lnTo>
                <a:lnTo>
                  <a:pt x="1366692" y="2032000"/>
                </a:lnTo>
                <a:lnTo>
                  <a:pt x="1370449" y="2006600"/>
                </a:lnTo>
                <a:lnTo>
                  <a:pt x="1372005" y="1993900"/>
                </a:lnTo>
                <a:lnTo>
                  <a:pt x="1373588" y="1981200"/>
                </a:lnTo>
                <a:lnTo>
                  <a:pt x="1375654" y="1955800"/>
                </a:lnTo>
                <a:lnTo>
                  <a:pt x="1378042" y="1943100"/>
                </a:lnTo>
                <a:lnTo>
                  <a:pt x="1380591" y="1930400"/>
                </a:lnTo>
                <a:lnTo>
                  <a:pt x="1387299" y="1879600"/>
                </a:lnTo>
                <a:lnTo>
                  <a:pt x="1394328" y="1841500"/>
                </a:lnTo>
                <a:lnTo>
                  <a:pt x="1401358" y="1790700"/>
                </a:lnTo>
                <a:lnTo>
                  <a:pt x="1408065" y="1739900"/>
                </a:lnTo>
                <a:lnTo>
                  <a:pt x="1418100" y="1727200"/>
                </a:lnTo>
                <a:lnTo>
                  <a:pt x="1427813" y="1714500"/>
                </a:lnTo>
                <a:lnTo>
                  <a:pt x="1437526" y="1714500"/>
                </a:lnTo>
                <a:lnTo>
                  <a:pt x="1447561" y="1701800"/>
                </a:lnTo>
                <a:lnTo>
                  <a:pt x="1439163" y="1752600"/>
                </a:lnTo>
                <a:lnTo>
                  <a:pt x="1431892" y="1803400"/>
                </a:lnTo>
                <a:lnTo>
                  <a:pt x="1425587" y="1854200"/>
                </a:lnTo>
                <a:lnTo>
                  <a:pt x="1420087" y="1892300"/>
                </a:lnTo>
                <a:lnTo>
                  <a:pt x="1489014" y="1892300"/>
                </a:lnTo>
                <a:lnTo>
                  <a:pt x="1458128" y="1917700"/>
                </a:lnTo>
                <a:lnTo>
                  <a:pt x="1411501" y="1968500"/>
                </a:lnTo>
                <a:lnTo>
                  <a:pt x="1410240" y="1968500"/>
                </a:lnTo>
                <a:lnTo>
                  <a:pt x="1409140" y="1981200"/>
                </a:lnTo>
                <a:lnTo>
                  <a:pt x="1408362" y="1981200"/>
                </a:lnTo>
                <a:lnTo>
                  <a:pt x="1408067" y="1993900"/>
                </a:lnTo>
                <a:lnTo>
                  <a:pt x="1405786" y="2006600"/>
                </a:lnTo>
                <a:lnTo>
                  <a:pt x="1403988" y="2019300"/>
                </a:lnTo>
                <a:lnTo>
                  <a:pt x="1402513" y="2032000"/>
                </a:lnTo>
                <a:lnTo>
                  <a:pt x="1401198" y="2044700"/>
                </a:lnTo>
                <a:lnTo>
                  <a:pt x="1394000" y="2095500"/>
                </a:lnTo>
                <a:lnTo>
                  <a:pt x="1386884" y="2146300"/>
                </a:lnTo>
                <a:lnTo>
                  <a:pt x="1379933" y="2197100"/>
                </a:lnTo>
                <a:lnTo>
                  <a:pt x="1373229" y="2260600"/>
                </a:lnTo>
                <a:lnTo>
                  <a:pt x="1366855" y="2311400"/>
                </a:lnTo>
                <a:close/>
              </a:path>
              <a:path w="3424555" h="5054600">
                <a:moveTo>
                  <a:pt x="1532778" y="2006600"/>
                </a:moveTo>
                <a:lnTo>
                  <a:pt x="1482552" y="2006600"/>
                </a:lnTo>
                <a:lnTo>
                  <a:pt x="1494867" y="1993900"/>
                </a:lnTo>
                <a:lnTo>
                  <a:pt x="1520946" y="1993900"/>
                </a:lnTo>
                <a:lnTo>
                  <a:pt x="1532778" y="2006600"/>
                </a:lnTo>
                <a:close/>
              </a:path>
              <a:path w="3424555" h="5054600">
                <a:moveTo>
                  <a:pt x="1563042" y="2032000"/>
                </a:moveTo>
                <a:lnTo>
                  <a:pt x="1453281" y="2032000"/>
                </a:lnTo>
                <a:lnTo>
                  <a:pt x="1461303" y="2019300"/>
                </a:lnTo>
                <a:lnTo>
                  <a:pt x="1471203" y="2006600"/>
                </a:lnTo>
                <a:lnTo>
                  <a:pt x="1543644" y="2006600"/>
                </a:lnTo>
                <a:lnTo>
                  <a:pt x="1554028" y="2019300"/>
                </a:lnTo>
                <a:lnTo>
                  <a:pt x="1563042" y="2032000"/>
                </a:lnTo>
                <a:close/>
              </a:path>
              <a:path w="3424555" h="5054600">
                <a:moveTo>
                  <a:pt x="1543403" y="2120900"/>
                </a:moveTo>
                <a:lnTo>
                  <a:pt x="1471928" y="2120900"/>
                </a:lnTo>
                <a:lnTo>
                  <a:pt x="1461303" y="2108200"/>
                </a:lnTo>
                <a:lnTo>
                  <a:pt x="1453281" y="2095500"/>
                </a:lnTo>
                <a:lnTo>
                  <a:pt x="1447352" y="2082800"/>
                </a:lnTo>
                <a:lnTo>
                  <a:pt x="1443676" y="2070100"/>
                </a:lnTo>
                <a:lnTo>
                  <a:pt x="1442415" y="2070100"/>
                </a:lnTo>
                <a:lnTo>
                  <a:pt x="1443676" y="2044700"/>
                </a:lnTo>
                <a:lnTo>
                  <a:pt x="1447352" y="2032000"/>
                </a:lnTo>
                <a:lnTo>
                  <a:pt x="1569481" y="2032000"/>
                </a:lnTo>
                <a:lnTo>
                  <a:pt x="1573345" y="2044700"/>
                </a:lnTo>
                <a:lnTo>
                  <a:pt x="1574633" y="2070100"/>
                </a:lnTo>
                <a:lnTo>
                  <a:pt x="1573345" y="2082800"/>
                </a:lnTo>
                <a:lnTo>
                  <a:pt x="1569482" y="2082800"/>
                </a:lnTo>
                <a:lnTo>
                  <a:pt x="1563043" y="2095500"/>
                </a:lnTo>
                <a:lnTo>
                  <a:pt x="1554028" y="2108200"/>
                </a:lnTo>
                <a:lnTo>
                  <a:pt x="1543403" y="2120900"/>
                </a:lnTo>
                <a:close/>
              </a:path>
              <a:path w="3424555" h="5054600">
                <a:moveTo>
                  <a:pt x="1520222" y="2133600"/>
                </a:moveTo>
                <a:lnTo>
                  <a:pt x="1495109" y="2133600"/>
                </a:lnTo>
                <a:lnTo>
                  <a:pt x="1483197" y="2120900"/>
                </a:lnTo>
                <a:lnTo>
                  <a:pt x="1532134" y="2120900"/>
                </a:lnTo>
                <a:lnTo>
                  <a:pt x="1520222" y="2133600"/>
                </a:lnTo>
                <a:close/>
              </a:path>
              <a:path w="3424555" h="5054600">
                <a:moveTo>
                  <a:pt x="1465434" y="2705100"/>
                </a:moveTo>
                <a:lnTo>
                  <a:pt x="1395648" y="2705100"/>
                </a:lnTo>
                <a:lnTo>
                  <a:pt x="1406997" y="2692400"/>
                </a:lnTo>
                <a:lnTo>
                  <a:pt x="1454863" y="2692400"/>
                </a:lnTo>
                <a:lnTo>
                  <a:pt x="1465434" y="2705100"/>
                </a:lnTo>
                <a:close/>
              </a:path>
              <a:path w="3424555" h="5054600">
                <a:moveTo>
                  <a:pt x="1389181" y="2806700"/>
                </a:moveTo>
                <a:lnTo>
                  <a:pt x="1384029" y="2806700"/>
                </a:lnTo>
                <a:lnTo>
                  <a:pt x="1375309" y="2794000"/>
                </a:lnTo>
                <a:lnTo>
                  <a:pt x="1369648" y="2781300"/>
                </a:lnTo>
                <a:lnTo>
                  <a:pt x="1366885" y="2768600"/>
                </a:lnTo>
                <a:lnTo>
                  <a:pt x="1366859" y="2755900"/>
                </a:lnTo>
                <a:lnTo>
                  <a:pt x="1368120" y="2743200"/>
                </a:lnTo>
                <a:lnTo>
                  <a:pt x="1371796" y="2730500"/>
                </a:lnTo>
                <a:lnTo>
                  <a:pt x="1377726" y="2717800"/>
                </a:lnTo>
                <a:lnTo>
                  <a:pt x="1385748" y="2705100"/>
                </a:lnTo>
                <a:lnTo>
                  <a:pt x="1475039" y="2705100"/>
                </a:lnTo>
                <a:lnTo>
                  <a:pt x="1389181" y="2806700"/>
                </a:lnTo>
                <a:close/>
              </a:path>
              <a:path w="3424555" h="5054600">
                <a:moveTo>
                  <a:pt x="3116642" y="2116600"/>
                </a:moveTo>
                <a:lnTo>
                  <a:pt x="3106129" y="2062961"/>
                </a:lnTo>
                <a:lnTo>
                  <a:pt x="3095195" y="2009562"/>
                </a:lnTo>
                <a:lnTo>
                  <a:pt x="3083841" y="1956434"/>
                </a:lnTo>
                <a:lnTo>
                  <a:pt x="3072066" y="1903606"/>
                </a:lnTo>
                <a:lnTo>
                  <a:pt x="3059870" y="1851109"/>
                </a:lnTo>
                <a:lnTo>
                  <a:pt x="3047254" y="1798972"/>
                </a:lnTo>
                <a:lnTo>
                  <a:pt x="3034218" y="1747226"/>
                </a:lnTo>
                <a:lnTo>
                  <a:pt x="3016832" y="1672466"/>
                </a:lnTo>
                <a:lnTo>
                  <a:pt x="3003310" y="1610429"/>
                </a:lnTo>
                <a:lnTo>
                  <a:pt x="2993651" y="1560955"/>
                </a:lnTo>
                <a:lnTo>
                  <a:pt x="2981388" y="1463699"/>
                </a:lnTo>
                <a:lnTo>
                  <a:pt x="2979912" y="1407058"/>
                </a:lnTo>
                <a:lnTo>
                  <a:pt x="2983266" y="1354282"/>
                </a:lnTo>
                <a:lnTo>
                  <a:pt x="2991289" y="1305695"/>
                </a:lnTo>
                <a:lnTo>
                  <a:pt x="3161288" y="1958542"/>
                </a:lnTo>
                <a:lnTo>
                  <a:pt x="3148758" y="1998460"/>
                </a:lnTo>
                <a:lnTo>
                  <a:pt x="3137033" y="2038216"/>
                </a:lnTo>
                <a:lnTo>
                  <a:pt x="3126274" y="2077650"/>
                </a:lnTo>
                <a:lnTo>
                  <a:pt x="3116642" y="2116600"/>
                </a:lnTo>
                <a:close/>
              </a:path>
            </a:pathLst>
          </a:custGeom>
          <a:solidFill>
            <a:srgbClr val="97B1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902141" y="1537808"/>
            <a:ext cx="6755130" cy="8750300"/>
            <a:chOff x="10902141" y="1537808"/>
            <a:chExt cx="6755130" cy="8750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2141" y="4976627"/>
              <a:ext cx="354806" cy="4045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54726" y="5003256"/>
              <a:ext cx="4784090" cy="3637279"/>
            </a:xfrm>
            <a:custGeom>
              <a:avLst/>
              <a:gdLst/>
              <a:ahLst/>
              <a:cxnLst/>
              <a:rect l="l" t="t" r="r" b="b"/>
              <a:pathLst>
                <a:path w="4784090" h="3637279">
                  <a:moveTo>
                    <a:pt x="425856" y="213033"/>
                  </a:moveTo>
                  <a:lnTo>
                    <a:pt x="415553" y="213033"/>
                  </a:lnTo>
                  <a:lnTo>
                    <a:pt x="401065" y="209839"/>
                  </a:lnTo>
                  <a:lnTo>
                    <a:pt x="353736" y="194135"/>
                  </a:lnTo>
                  <a:lnTo>
                    <a:pt x="310560" y="171800"/>
                  </a:lnTo>
                  <a:lnTo>
                    <a:pt x="295352" y="163211"/>
                  </a:lnTo>
                  <a:lnTo>
                    <a:pt x="295352" y="161493"/>
                  </a:lnTo>
                  <a:lnTo>
                    <a:pt x="291916" y="159775"/>
                  </a:lnTo>
                  <a:lnTo>
                    <a:pt x="290200" y="159775"/>
                  </a:lnTo>
                  <a:lnTo>
                    <a:pt x="280192" y="153359"/>
                  </a:lnTo>
                  <a:lnTo>
                    <a:pt x="270668" y="147105"/>
                  </a:lnTo>
                  <a:lnTo>
                    <a:pt x="261465" y="141172"/>
                  </a:lnTo>
                  <a:lnTo>
                    <a:pt x="252423" y="135722"/>
                  </a:lnTo>
                  <a:lnTo>
                    <a:pt x="238687" y="128850"/>
                  </a:lnTo>
                  <a:lnTo>
                    <a:pt x="231818" y="123696"/>
                  </a:lnTo>
                  <a:lnTo>
                    <a:pt x="191895" y="98999"/>
                  </a:lnTo>
                  <a:lnTo>
                    <a:pt x="124282" y="61418"/>
                  </a:lnTo>
                  <a:lnTo>
                    <a:pt x="87578" y="44667"/>
                  </a:lnTo>
                  <a:lnTo>
                    <a:pt x="49586" y="30494"/>
                  </a:lnTo>
                  <a:lnTo>
                    <a:pt x="10306" y="18897"/>
                  </a:lnTo>
                  <a:lnTo>
                    <a:pt x="13740" y="13743"/>
                  </a:lnTo>
                  <a:lnTo>
                    <a:pt x="27478" y="0"/>
                  </a:lnTo>
                  <a:lnTo>
                    <a:pt x="61901" y="11274"/>
                  </a:lnTo>
                  <a:lnTo>
                    <a:pt x="95519" y="24481"/>
                  </a:lnTo>
                  <a:lnTo>
                    <a:pt x="128172" y="39621"/>
                  </a:lnTo>
                  <a:lnTo>
                    <a:pt x="159698" y="56694"/>
                  </a:lnTo>
                  <a:lnTo>
                    <a:pt x="209924" y="86410"/>
                  </a:lnTo>
                  <a:lnTo>
                    <a:pt x="231818" y="99644"/>
                  </a:lnTo>
                  <a:lnTo>
                    <a:pt x="245554" y="106517"/>
                  </a:lnTo>
                  <a:lnTo>
                    <a:pt x="252423" y="111671"/>
                  </a:lnTo>
                  <a:lnTo>
                    <a:pt x="257575" y="113389"/>
                  </a:lnTo>
                  <a:lnTo>
                    <a:pt x="261009" y="116826"/>
                  </a:lnTo>
                  <a:lnTo>
                    <a:pt x="266161" y="118543"/>
                  </a:lnTo>
                  <a:lnTo>
                    <a:pt x="269595" y="121979"/>
                  </a:lnTo>
                  <a:lnTo>
                    <a:pt x="276462" y="127133"/>
                  </a:lnTo>
                  <a:lnTo>
                    <a:pt x="283331" y="130570"/>
                  </a:lnTo>
                  <a:lnTo>
                    <a:pt x="290198" y="135722"/>
                  </a:lnTo>
                  <a:lnTo>
                    <a:pt x="291918" y="137442"/>
                  </a:lnTo>
                  <a:lnTo>
                    <a:pt x="293635" y="137442"/>
                  </a:lnTo>
                  <a:lnTo>
                    <a:pt x="339334" y="163211"/>
                  </a:lnTo>
                  <a:lnTo>
                    <a:pt x="385932" y="181465"/>
                  </a:lnTo>
                  <a:lnTo>
                    <a:pt x="415553" y="188982"/>
                  </a:lnTo>
                  <a:lnTo>
                    <a:pt x="589205" y="188982"/>
                  </a:lnTo>
                  <a:lnTo>
                    <a:pt x="567522" y="193491"/>
                  </a:lnTo>
                  <a:lnTo>
                    <a:pt x="558453" y="195236"/>
                  </a:lnTo>
                  <a:lnTo>
                    <a:pt x="552926" y="195853"/>
                  </a:lnTo>
                  <a:lnTo>
                    <a:pt x="551209" y="195853"/>
                  </a:lnTo>
                  <a:lnTo>
                    <a:pt x="551209" y="197571"/>
                  </a:lnTo>
                  <a:lnTo>
                    <a:pt x="546057" y="199288"/>
                  </a:lnTo>
                  <a:lnTo>
                    <a:pt x="534493" y="200846"/>
                  </a:lnTo>
                  <a:lnTo>
                    <a:pt x="512009" y="204604"/>
                  </a:lnTo>
                  <a:lnTo>
                    <a:pt x="501411" y="206161"/>
                  </a:lnTo>
                  <a:lnTo>
                    <a:pt x="481154" y="208443"/>
                  </a:lnTo>
                  <a:lnTo>
                    <a:pt x="461702" y="210242"/>
                  </a:lnTo>
                  <a:lnTo>
                    <a:pt x="425856" y="213033"/>
                  </a:lnTo>
                  <a:close/>
                </a:path>
                <a:path w="4784090" h="3637279">
                  <a:moveTo>
                    <a:pt x="21388" y="140879"/>
                  </a:moveTo>
                  <a:lnTo>
                    <a:pt x="15452" y="140879"/>
                  </a:lnTo>
                  <a:lnTo>
                    <a:pt x="12017" y="137442"/>
                  </a:lnTo>
                  <a:lnTo>
                    <a:pt x="5150" y="134007"/>
                  </a:lnTo>
                  <a:lnTo>
                    <a:pt x="21388" y="140879"/>
                  </a:lnTo>
                  <a:close/>
                </a:path>
                <a:path w="4784090" h="3637279">
                  <a:moveTo>
                    <a:pt x="417296" y="338425"/>
                  </a:moveTo>
                  <a:lnTo>
                    <a:pt x="401579" y="338425"/>
                  </a:lnTo>
                  <a:lnTo>
                    <a:pt x="393094" y="337459"/>
                  </a:lnTo>
                  <a:lnTo>
                    <a:pt x="384857" y="336949"/>
                  </a:lnTo>
                  <a:lnTo>
                    <a:pt x="375812" y="336734"/>
                  </a:lnTo>
                  <a:lnTo>
                    <a:pt x="369189" y="336734"/>
                  </a:lnTo>
                  <a:lnTo>
                    <a:pt x="367472" y="335017"/>
                  </a:lnTo>
                  <a:lnTo>
                    <a:pt x="365755" y="335017"/>
                  </a:lnTo>
                  <a:lnTo>
                    <a:pt x="356714" y="333406"/>
                  </a:lnTo>
                  <a:lnTo>
                    <a:pt x="319258" y="320843"/>
                  </a:lnTo>
                  <a:lnTo>
                    <a:pt x="295347" y="309244"/>
                  </a:lnTo>
                  <a:lnTo>
                    <a:pt x="285049" y="305086"/>
                  </a:lnTo>
                  <a:lnTo>
                    <a:pt x="245152" y="285194"/>
                  </a:lnTo>
                  <a:lnTo>
                    <a:pt x="219797" y="269732"/>
                  </a:lnTo>
                  <a:lnTo>
                    <a:pt x="209545" y="264576"/>
                  </a:lnTo>
                  <a:lnTo>
                    <a:pt x="199621" y="259424"/>
                  </a:lnTo>
                  <a:lnTo>
                    <a:pt x="190337" y="254270"/>
                  </a:lnTo>
                  <a:lnTo>
                    <a:pt x="182020" y="249116"/>
                  </a:lnTo>
                  <a:lnTo>
                    <a:pt x="173326" y="243264"/>
                  </a:lnTo>
                  <a:lnTo>
                    <a:pt x="165277" y="238378"/>
                  </a:lnTo>
                  <a:lnTo>
                    <a:pt x="116391" y="210917"/>
                  </a:lnTo>
                  <a:lnTo>
                    <a:pt x="79418" y="191777"/>
                  </a:lnTo>
                  <a:lnTo>
                    <a:pt x="40513" y="172959"/>
                  </a:lnTo>
                  <a:lnTo>
                    <a:pt x="0" y="154624"/>
                  </a:lnTo>
                  <a:lnTo>
                    <a:pt x="6866" y="144316"/>
                  </a:lnTo>
                  <a:lnTo>
                    <a:pt x="12021" y="139160"/>
                  </a:lnTo>
                  <a:lnTo>
                    <a:pt x="15452" y="140879"/>
                  </a:lnTo>
                  <a:lnTo>
                    <a:pt x="21388" y="140879"/>
                  </a:lnTo>
                  <a:lnTo>
                    <a:pt x="79847" y="167293"/>
                  </a:lnTo>
                  <a:lnTo>
                    <a:pt x="115263" y="185466"/>
                  </a:lnTo>
                  <a:lnTo>
                    <a:pt x="149391" y="204445"/>
                  </a:lnTo>
                  <a:lnTo>
                    <a:pt x="163559" y="213250"/>
                  </a:lnTo>
                  <a:lnTo>
                    <a:pt x="171608" y="218216"/>
                  </a:lnTo>
                  <a:lnTo>
                    <a:pt x="180301" y="223343"/>
                  </a:lnTo>
                  <a:lnTo>
                    <a:pt x="188618" y="227531"/>
                  </a:lnTo>
                  <a:lnTo>
                    <a:pt x="197901" y="232363"/>
                  </a:lnTo>
                  <a:lnTo>
                    <a:pt x="207828" y="237839"/>
                  </a:lnTo>
                  <a:lnTo>
                    <a:pt x="218078" y="243960"/>
                  </a:lnTo>
                  <a:lnTo>
                    <a:pt x="225858" y="248147"/>
                  </a:lnTo>
                  <a:lnTo>
                    <a:pt x="233961" y="252979"/>
                  </a:lnTo>
                  <a:lnTo>
                    <a:pt x="252421" y="264576"/>
                  </a:lnTo>
                  <a:lnTo>
                    <a:pt x="262724" y="269461"/>
                  </a:lnTo>
                  <a:lnTo>
                    <a:pt x="283330" y="278588"/>
                  </a:lnTo>
                  <a:lnTo>
                    <a:pt x="293633" y="283474"/>
                  </a:lnTo>
                  <a:lnTo>
                    <a:pt x="301629" y="288064"/>
                  </a:lnTo>
                  <a:lnTo>
                    <a:pt x="309946" y="291850"/>
                  </a:lnTo>
                  <a:lnTo>
                    <a:pt x="318264" y="295312"/>
                  </a:lnTo>
                  <a:lnTo>
                    <a:pt x="326260" y="298936"/>
                  </a:lnTo>
                  <a:lnTo>
                    <a:pt x="336240" y="302480"/>
                  </a:lnTo>
                  <a:lnTo>
                    <a:pt x="345577" y="305379"/>
                  </a:lnTo>
                  <a:lnTo>
                    <a:pt x="353853" y="307525"/>
                  </a:lnTo>
                  <a:lnTo>
                    <a:pt x="362320" y="309244"/>
                  </a:lnTo>
                  <a:lnTo>
                    <a:pt x="364036" y="310962"/>
                  </a:lnTo>
                  <a:lnTo>
                    <a:pt x="372376" y="310962"/>
                  </a:lnTo>
                  <a:lnTo>
                    <a:pt x="381422" y="311176"/>
                  </a:lnTo>
                  <a:lnTo>
                    <a:pt x="389660" y="311686"/>
                  </a:lnTo>
                  <a:lnTo>
                    <a:pt x="397673" y="312599"/>
                  </a:lnTo>
                  <a:lnTo>
                    <a:pt x="550886" y="312599"/>
                  </a:lnTo>
                  <a:lnTo>
                    <a:pt x="566662" y="321269"/>
                  </a:lnTo>
                  <a:lnTo>
                    <a:pt x="502483" y="329645"/>
                  </a:lnTo>
                  <a:lnTo>
                    <a:pt x="480455" y="333109"/>
                  </a:lnTo>
                  <a:lnTo>
                    <a:pt x="465349" y="336734"/>
                  </a:lnTo>
                  <a:lnTo>
                    <a:pt x="448902" y="337727"/>
                  </a:lnTo>
                  <a:lnTo>
                    <a:pt x="432938" y="338237"/>
                  </a:lnTo>
                  <a:lnTo>
                    <a:pt x="417296" y="338425"/>
                  </a:lnTo>
                  <a:close/>
                </a:path>
                <a:path w="4784090" h="3637279">
                  <a:moveTo>
                    <a:pt x="589205" y="188982"/>
                  </a:moveTo>
                  <a:lnTo>
                    <a:pt x="425856" y="188982"/>
                  </a:lnTo>
                  <a:lnTo>
                    <a:pt x="442973" y="188364"/>
                  </a:lnTo>
                  <a:lnTo>
                    <a:pt x="461056" y="186620"/>
                  </a:lnTo>
                  <a:lnTo>
                    <a:pt x="480428" y="183908"/>
                  </a:lnTo>
                  <a:lnTo>
                    <a:pt x="501409" y="180390"/>
                  </a:lnTo>
                  <a:lnTo>
                    <a:pt x="513054" y="179075"/>
                  </a:lnTo>
                  <a:lnTo>
                    <a:pt x="525020" y="177598"/>
                  </a:lnTo>
                  <a:lnTo>
                    <a:pt x="537631" y="175800"/>
                  </a:lnTo>
                  <a:lnTo>
                    <a:pt x="551207" y="173518"/>
                  </a:lnTo>
                  <a:lnTo>
                    <a:pt x="551207" y="171800"/>
                  </a:lnTo>
                  <a:lnTo>
                    <a:pt x="566662" y="171800"/>
                  </a:lnTo>
                  <a:lnTo>
                    <a:pt x="597571" y="187263"/>
                  </a:lnTo>
                  <a:lnTo>
                    <a:pt x="589205" y="188982"/>
                  </a:lnTo>
                  <a:close/>
                </a:path>
                <a:path w="4784090" h="3637279">
                  <a:moveTo>
                    <a:pt x="550886" y="312599"/>
                  </a:moveTo>
                  <a:lnTo>
                    <a:pt x="402573" y="312599"/>
                  </a:lnTo>
                  <a:lnTo>
                    <a:pt x="415175" y="312357"/>
                  </a:lnTo>
                  <a:lnTo>
                    <a:pt x="434869" y="311391"/>
                  </a:lnTo>
                  <a:lnTo>
                    <a:pt x="457783" y="309780"/>
                  </a:lnTo>
                  <a:lnTo>
                    <a:pt x="509674" y="305566"/>
                  </a:lnTo>
                  <a:lnTo>
                    <a:pt x="531890" y="307311"/>
                  </a:lnTo>
                  <a:lnTo>
                    <a:pt x="550886" y="312599"/>
                  </a:lnTo>
                  <a:close/>
                </a:path>
                <a:path w="4784090" h="3637279">
                  <a:moveTo>
                    <a:pt x="4213905" y="3552864"/>
                  </a:moveTo>
                  <a:lnTo>
                    <a:pt x="4188147" y="3547710"/>
                  </a:lnTo>
                  <a:lnTo>
                    <a:pt x="4181278" y="3545991"/>
                  </a:lnTo>
                  <a:lnTo>
                    <a:pt x="4176128" y="3544274"/>
                  </a:lnTo>
                  <a:lnTo>
                    <a:pt x="4170976" y="3544274"/>
                  </a:lnTo>
                  <a:lnTo>
                    <a:pt x="4208700" y="3538529"/>
                  </a:lnTo>
                  <a:lnTo>
                    <a:pt x="4279640" y="3524463"/>
                  </a:lnTo>
                  <a:lnTo>
                    <a:pt x="4322489" y="3514235"/>
                  </a:lnTo>
                  <a:lnTo>
                    <a:pt x="4331316" y="3511846"/>
                  </a:lnTo>
                  <a:lnTo>
                    <a:pt x="4339821" y="3509779"/>
                  </a:lnTo>
                  <a:lnTo>
                    <a:pt x="4347844" y="3508196"/>
                  </a:lnTo>
                  <a:lnTo>
                    <a:pt x="4349563" y="3506477"/>
                  </a:lnTo>
                  <a:lnTo>
                    <a:pt x="4351279" y="3506477"/>
                  </a:lnTo>
                  <a:lnTo>
                    <a:pt x="4352996" y="3504759"/>
                  </a:lnTo>
                  <a:lnTo>
                    <a:pt x="4363299" y="3501162"/>
                  </a:lnTo>
                  <a:lnTo>
                    <a:pt x="4383905" y="3494613"/>
                  </a:lnTo>
                  <a:lnTo>
                    <a:pt x="4394208" y="3491016"/>
                  </a:lnTo>
                  <a:lnTo>
                    <a:pt x="4395925" y="3489297"/>
                  </a:lnTo>
                  <a:lnTo>
                    <a:pt x="4399361" y="3489297"/>
                  </a:lnTo>
                  <a:lnTo>
                    <a:pt x="4406230" y="3485862"/>
                  </a:lnTo>
                  <a:lnTo>
                    <a:pt x="4411380" y="3485862"/>
                  </a:lnTo>
                  <a:lnTo>
                    <a:pt x="4416532" y="3484144"/>
                  </a:lnTo>
                  <a:lnTo>
                    <a:pt x="4425118" y="3480708"/>
                  </a:lnTo>
                  <a:lnTo>
                    <a:pt x="4439714" y="3474480"/>
                  </a:lnTo>
                  <a:lnTo>
                    <a:pt x="4448782" y="3470802"/>
                  </a:lnTo>
                  <a:lnTo>
                    <a:pt x="4459461" y="3466964"/>
                  </a:lnTo>
                  <a:lnTo>
                    <a:pt x="4477491" y="3461166"/>
                  </a:lnTo>
                  <a:lnTo>
                    <a:pt x="4498097" y="3454079"/>
                  </a:lnTo>
                  <a:lnTo>
                    <a:pt x="4521278" y="3445704"/>
                  </a:lnTo>
                  <a:lnTo>
                    <a:pt x="4547036" y="3436040"/>
                  </a:lnTo>
                  <a:lnTo>
                    <a:pt x="4602414" y="3416041"/>
                  </a:lnTo>
                  <a:lnTo>
                    <a:pt x="4639762" y="3404901"/>
                  </a:lnTo>
                  <a:lnTo>
                    <a:pt x="4659080" y="3402458"/>
                  </a:lnTo>
                  <a:lnTo>
                    <a:pt x="4660368" y="3408552"/>
                  </a:lnTo>
                  <a:lnTo>
                    <a:pt x="4608585" y="3432121"/>
                  </a:lnTo>
                  <a:lnTo>
                    <a:pt x="4468045" y="3494452"/>
                  </a:lnTo>
                  <a:lnTo>
                    <a:pt x="4466328" y="3494452"/>
                  </a:lnTo>
                  <a:lnTo>
                    <a:pt x="4464611" y="3496169"/>
                  </a:lnTo>
                  <a:lnTo>
                    <a:pt x="4457742" y="3499606"/>
                  </a:lnTo>
                  <a:lnTo>
                    <a:pt x="4450873" y="3499606"/>
                  </a:lnTo>
                  <a:lnTo>
                    <a:pt x="4445723" y="3503042"/>
                  </a:lnTo>
                  <a:lnTo>
                    <a:pt x="4440571" y="3504759"/>
                  </a:lnTo>
                  <a:lnTo>
                    <a:pt x="4435421" y="3504759"/>
                  </a:lnTo>
                  <a:lnTo>
                    <a:pt x="4431989" y="3506477"/>
                  </a:lnTo>
                  <a:lnTo>
                    <a:pt x="4426835" y="3508196"/>
                  </a:lnTo>
                  <a:lnTo>
                    <a:pt x="4419107" y="3509779"/>
                  </a:lnTo>
                  <a:lnTo>
                    <a:pt x="4411379" y="3511846"/>
                  </a:lnTo>
                  <a:lnTo>
                    <a:pt x="4403652" y="3514235"/>
                  </a:lnTo>
                  <a:lnTo>
                    <a:pt x="4395925" y="3516786"/>
                  </a:lnTo>
                  <a:lnTo>
                    <a:pt x="4394206" y="3518503"/>
                  </a:lnTo>
                  <a:lnTo>
                    <a:pt x="4390773" y="3518503"/>
                  </a:lnTo>
                  <a:lnTo>
                    <a:pt x="4382026" y="3520087"/>
                  </a:lnTo>
                  <a:lnTo>
                    <a:pt x="4373601" y="3522154"/>
                  </a:lnTo>
                  <a:lnTo>
                    <a:pt x="4356430" y="3527093"/>
                  </a:lnTo>
                  <a:lnTo>
                    <a:pt x="4322327" y="3534502"/>
                  </a:lnTo>
                  <a:lnTo>
                    <a:pt x="4287098" y="3541267"/>
                  </a:lnTo>
                  <a:lnTo>
                    <a:pt x="4250904" y="3547387"/>
                  </a:lnTo>
                  <a:lnTo>
                    <a:pt x="4213905" y="3552864"/>
                  </a:lnTo>
                  <a:close/>
                </a:path>
                <a:path w="4784090" h="3637279">
                  <a:moveTo>
                    <a:pt x="4289460" y="3637048"/>
                  </a:moveTo>
                  <a:lnTo>
                    <a:pt x="4261986" y="3631894"/>
                  </a:lnTo>
                  <a:lnTo>
                    <a:pt x="4320289" y="3615761"/>
                  </a:lnTo>
                  <a:lnTo>
                    <a:pt x="4400834" y="3594447"/>
                  </a:lnTo>
                  <a:lnTo>
                    <a:pt x="4423399" y="3588944"/>
                  </a:lnTo>
                  <a:lnTo>
                    <a:pt x="4426835" y="3587226"/>
                  </a:lnTo>
                  <a:lnTo>
                    <a:pt x="4430268" y="3587226"/>
                  </a:lnTo>
                  <a:lnTo>
                    <a:pt x="4437003" y="3585938"/>
                  </a:lnTo>
                  <a:lnTo>
                    <a:pt x="4459459" y="3582073"/>
                  </a:lnTo>
                  <a:lnTo>
                    <a:pt x="4461176" y="3582073"/>
                  </a:lnTo>
                  <a:lnTo>
                    <a:pt x="4469171" y="3579791"/>
                  </a:lnTo>
                  <a:lnTo>
                    <a:pt x="4477489" y="3577992"/>
                  </a:lnTo>
                  <a:lnTo>
                    <a:pt x="4485807" y="3576515"/>
                  </a:lnTo>
                  <a:lnTo>
                    <a:pt x="4493802" y="3575200"/>
                  </a:lnTo>
                  <a:lnTo>
                    <a:pt x="4495519" y="3575200"/>
                  </a:lnTo>
                  <a:lnTo>
                    <a:pt x="4498955" y="3573482"/>
                  </a:lnTo>
                  <a:lnTo>
                    <a:pt x="4500671" y="3573482"/>
                  </a:lnTo>
                  <a:lnTo>
                    <a:pt x="4520203" y="3568543"/>
                  </a:lnTo>
                  <a:lnTo>
                    <a:pt x="4529406" y="3566476"/>
                  </a:lnTo>
                  <a:lnTo>
                    <a:pt x="4538448" y="3564892"/>
                  </a:lnTo>
                  <a:lnTo>
                    <a:pt x="4548778" y="3562261"/>
                  </a:lnTo>
                  <a:lnTo>
                    <a:pt x="4709869" y="3523096"/>
                  </a:lnTo>
                  <a:lnTo>
                    <a:pt x="4747727" y="3516143"/>
                  </a:lnTo>
                  <a:lnTo>
                    <a:pt x="4772384" y="3514667"/>
                  </a:lnTo>
                  <a:lnTo>
                    <a:pt x="4783996" y="3518503"/>
                  </a:lnTo>
                  <a:lnTo>
                    <a:pt x="4731227" y="3537887"/>
                  </a:lnTo>
                  <a:lnTo>
                    <a:pt x="4678612" y="3555013"/>
                  </a:lnTo>
                  <a:lnTo>
                    <a:pt x="4626320" y="3570207"/>
                  </a:lnTo>
                  <a:lnTo>
                    <a:pt x="4574510" y="3583790"/>
                  </a:lnTo>
                  <a:lnTo>
                    <a:pt x="4572793" y="3585509"/>
                  </a:lnTo>
                  <a:lnTo>
                    <a:pt x="4569358" y="3585509"/>
                  </a:lnTo>
                  <a:lnTo>
                    <a:pt x="4565924" y="3587226"/>
                  </a:lnTo>
                  <a:lnTo>
                    <a:pt x="4526562" y="3594957"/>
                  </a:lnTo>
                  <a:lnTo>
                    <a:pt x="4512688" y="3597535"/>
                  </a:lnTo>
                  <a:lnTo>
                    <a:pt x="4505283" y="3598823"/>
                  </a:lnTo>
                  <a:lnTo>
                    <a:pt x="4498522" y="3600112"/>
                  </a:lnTo>
                  <a:lnTo>
                    <a:pt x="4492405" y="3601401"/>
                  </a:lnTo>
                  <a:lnTo>
                    <a:pt x="4486931" y="3602689"/>
                  </a:lnTo>
                  <a:lnTo>
                    <a:pt x="4480465" y="3603253"/>
                  </a:lnTo>
                  <a:lnTo>
                    <a:pt x="4473838" y="3604622"/>
                  </a:lnTo>
                  <a:lnTo>
                    <a:pt x="4466889" y="3606313"/>
                  </a:lnTo>
                  <a:lnTo>
                    <a:pt x="4459457" y="3607843"/>
                  </a:lnTo>
                  <a:lnTo>
                    <a:pt x="4457740" y="3607843"/>
                  </a:lnTo>
                  <a:lnTo>
                    <a:pt x="4456024" y="3609560"/>
                  </a:lnTo>
                  <a:lnTo>
                    <a:pt x="4423397" y="3614714"/>
                  </a:lnTo>
                  <a:lnTo>
                    <a:pt x="4418247" y="3614714"/>
                  </a:lnTo>
                  <a:lnTo>
                    <a:pt x="4404509" y="3618150"/>
                  </a:lnTo>
                  <a:lnTo>
                    <a:pt x="4401073" y="3618150"/>
                  </a:lnTo>
                  <a:lnTo>
                    <a:pt x="4395923" y="3619868"/>
                  </a:lnTo>
                  <a:lnTo>
                    <a:pt x="4389054" y="3619868"/>
                  </a:lnTo>
                  <a:lnTo>
                    <a:pt x="4372098" y="3622660"/>
                  </a:lnTo>
                  <a:lnTo>
                    <a:pt x="4362251" y="3624459"/>
                  </a:lnTo>
                  <a:lnTo>
                    <a:pt x="4351277" y="3626741"/>
                  </a:lnTo>
                  <a:lnTo>
                    <a:pt x="4347844" y="3626741"/>
                  </a:lnTo>
                  <a:lnTo>
                    <a:pt x="4344408" y="3628458"/>
                  </a:lnTo>
                  <a:lnTo>
                    <a:pt x="4340975" y="3628458"/>
                  </a:lnTo>
                  <a:lnTo>
                    <a:pt x="4289460" y="3637048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110996" y="4145965"/>
              <a:ext cx="5022850" cy="4527550"/>
            </a:xfrm>
            <a:custGeom>
              <a:avLst/>
              <a:gdLst/>
              <a:ahLst/>
              <a:cxnLst/>
              <a:rect l="l" t="t" r="r" b="b"/>
              <a:pathLst>
                <a:path w="5022850" h="4527550">
                  <a:moveTo>
                    <a:pt x="1094794" y="953151"/>
                  </a:moveTo>
                  <a:lnTo>
                    <a:pt x="331757" y="953151"/>
                  </a:lnTo>
                  <a:lnTo>
                    <a:pt x="376242" y="950611"/>
                  </a:lnTo>
                  <a:lnTo>
                    <a:pt x="400094" y="948071"/>
                  </a:lnTo>
                  <a:lnTo>
                    <a:pt x="483590" y="936641"/>
                  </a:lnTo>
                  <a:lnTo>
                    <a:pt x="541357" y="927751"/>
                  </a:lnTo>
                  <a:lnTo>
                    <a:pt x="609587" y="916321"/>
                  </a:lnTo>
                  <a:lnTo>
                    <a:pt x="643392" y="912511"/>
                  </a:lnTo>
                  <a:lnTo>
                    <a:pt x="655949" y="909971"/>
                  </a:lnTo>
                  <a:lnTo>
                    <a:pt x="642373" y="907431"/>
                  </a:lnTo>
                  <a:lnTo>
                    <a:pt x="629763" y="904891"/>
                  </a:lnTo>
                  <a:lnTo>
                    <a:pt x="606151" y="899811"/>
                  </a:lnTo>
                  <a:lnTo>
                    <a:pt x="588201" y="894731"/>
                  </a:lnTo>
                  <a:lnTo>
                    <a:pt x="570734" y="890921"/>
                  </a:lnTo>
                  <a:lnTo>
                    <a:pt x="554233" y="885841"/>
                  </a:lnTo>
                  <a:lnTo>
                    <a:pt x="539181" y="882031"/>
                  </a:lnTo>
                  <a:lnTo>
                    <a:pt x="540898" y="880761"/>
                  </a:lnTo>
                  <a:lnTo>
                    <a:pt x="548599" y="876951"/>
                  </a:lnTo>
                  <a:lnTo>
                    <a:pt x="558714" y="869331"/>
                  </a:lnTo>
                  <a:lnTo>
                    <a:pt x="571083" y="859171"/>
                  </a:lnTo>
                  <a:lnTo>
                    <a:pt x="585544" y="846471"/>
                  </a:lnTo>
                  <a:lnTo>
                    <a:pt x="585544" y="845201"/>
                  </a:lnTo>
                  <a:lnTo>
                    <a:pt x="587261" y="845201"/>
                  </a:lnTo>
                  <a:lnTo>
                    <a:pt x="617203" y="799481"/>
                  </a:lnTo>
                  <a:lnTo>
                    <a:pt x="625897" y="769001"/>
                  </a:lnTo>
                  <a:lnTo>
                    <a:pt x="625363" y="762651"/>
                  </a:lnTo>
                  <a:lnTo>
                    <a:pt x="625256" y="761381"/>
                  </a:lnTo>
                  <a:lnTo>
                    <a:pt x="623331" y="752491"/>
                  </a:lnTo>
                  <a:lnTo>
                    <a:pt x="658829" y="760111"/>
                  </a:lnTo>
                  <a:lnTo>
                    <a:pt x="671412" y="762651"/>
                  </a:lnTo>
                  <a:lnTo>
                    <a:pt x="685847" y="765191"/>
                  </a:lnTo>
                  <a:lnTo>
                    <a:pt x="715361" y="772811"/>
                  </a:lnTo>
                  <a:lnTo>
                    <a:pt x="729796" y="775351"/>
                  </a:lnTo>
                  <a:lnTo>
                    <a:pt x="747208" y="779161"/>
                  </a:lnTo>
                  <a:lnTo>
                    <a:pt x="763494" y="782971"/>
                  </a:lnTo>
                  <a:lnTo>
                    <a:pt x="778815" y="785511"/>
                  </a:lnTo>
                  <a:lnTo>
                    <a:pt x="793330" y="789321"/>
                  </a:lnTo>
                  <a:lnTo>
                    <a:pt x="800199" y="789321"/>
                  </a:lnTo>
                  <a:lnTo>
                    <a:pt x="813935" y="793131"/>
                  </a:lnTo>
                  <a:lnTo>
                    <a:pt x="867658" y="808371"/>
                  </a:lnTo>
                  <a:lnTo>
                    <a:pt x="913285" y="824881"/>
                  </a:lnTo>
                  <a:lnTo>
                    <a:pt x="955969" y="843931"/>
                  </a:lnTo>
                  <a:lnTo>
                    <a:pt x="995709" y="868061"/>
                  </a:lnTo>
                  <a:lnTo>
                    <a:pt x="1032505" y="893461"/>
                  </a:lnTo>
                  <a:lnTo>
                    <a:pt x="1066357" y="923941"/>
                  </a:lnTo>
                  <a:lnTo>
                    <a:pt x="1094794" y="953151"/>
                  </a:lnTo>
                  <a:close/>
                </a:path>
                <a:path w="5022850" h="4527550">
                  <a:moveTo>
                    <a:pt x="266153" y="1049671"/>
                  </a:moveTo>
                  <a:lnTo>
                    <a:pt x="255850" y="1049671"/>
                  </a:lnTo>
                  <a:lnTo>
                    <a:pt x="241362" y="1045861"/>
                  </a:lnTo>
                  <a:lnTo>
                    <a:pt x="226230" y="1042051"/>
                  </a:lnTo>
                  <a:lnTo>
                    <a:pt x="210454" y="1035701"/>
                  </a:lnTo>
                  <a:lnTo>
                    <a:pt x="194033" y="1030621"/>
                  </a:lnTo>
                  <a:lnTo>
                    <a:pt x="180564" y="1023001"/>
                  </a:lnTo>
                  <a:lnTo>
                    <a:pt x="166129" y="1015381"/>
                  </a:lnTo>
                  <a:lnTo>
                    <a:pt x="151050" y="1007761"/>
                  </a:lnTo>
                  <a:lnTo>
                    <a:pt x="135649" y="998871"/>
                  </a:lnTo>
                  <a:lnTo>
                    <a:pt x="135649" y="997601"/>
                  </a:lnTo>
                  <a:lnTo>
                    <a:pt x="132214" y="996331"/>
                  </a:lnTo>
                  <a:lnTo>
                    <a:pt x="130497" y="996331"/>
                  </a:lnTo>
                  <a:lnTo>
                    <a:pt x="123630" y="991251"/>
                  </a:lnTo>
                  <a:lnTo>
                    <a:pt x="116761" y="987441"/>
                  </a:lnTo>
                  <a:lnTo>
                    <a:pt x="109892" y="982361"/>
                  </a:lnTo>
                  <a:lnTo>
                    <a:pt x="122770" y="964581"/>
                  </a:lnTo>
                  <a:lnTo>
                    <a:pt x="129210" y="953151"/>
                  </a:lnTo>
                  <a:lnTo>
                    <a:pt x="135649" y="940451"/>
                  </a:lnTo>
                  <a:lnTo>
                    <a:pt x="135649" y="935371"/>
                  </a:lnTo>
                  <a:lnTo>
                    <a:pt x="139085" y="930291"/>
                  </a:lnTo>
                  <a:lnTo>
                    <a:pt x="140802" y="925211"/>
                  </a:lnTo>
                  <a:lnTo>
                    <a:pt x="142520" y="918861"/>
                  </a:lnTo>
                  <a:lnTo>
                    <a:pt x="144237" y="913781"/>
                  </a:lnTo>
                  <a:lnTo>
                    <a:pt x="145954" y="906161"/>
                  </a:lnTo>
                  <a:lnTo>
                    <a:pt x="163045" y="915051"/>
                  </a:lnTo>
                  <a:lnTo>
                    <a:pt x="178365" y="922671"/>
                  </a:lnTo>
                  <a:lnTo>
                    <a:pt x="192076" y="929021"/>
                  </a:lnTo>
                  <a:lnTo>
                    <a:pt x="204338" y="934101"/>
                  </a:lnTo>
                  <a:lnTo>
                    <a:pt x="211207" y="935371"/>
                  </a:lnTo>
                  <a:lnTo>
                    <a:pt x="219793" y="939181"/>
                  </a:lnTo>
                  <a:lnTo>
                    <a:pt x="226661" y="940451"/>
                  </a:lnTo>
                  <a:lnTo>
                    <a:pt x="234093" y="941721"/>
                  </a:lnTo>
                  <a:lnTo>
                    <a:pt x="254136" y="945531"/>
                  </a:lnTo>
                  <a:lnTo>
                    <a:pt x="261005" y="948071"/>
                  </a:lnTo>
                  <a:lnTo>
                    <a:pt x="266155" y="948071"/>
                  </a:lnTo>
                  <a:lnTo>
                    <a:pt x="271307" y="949341"/>
                  </a:lnTo>
                  <a:lnTo>
                    <a:pt x="300768" y="953151"/>
                  </a:lnTo>
                  <a:lnTo>
                    <a:pt x="1094794" y="953151"/>
                  </a:lnTo>
                  <a:lnTo>
                    <a:pt x="1097266" y="955691"/>
                  </a:lnTo>
                  <a:lnTo>
                    <a:pt x="1098983" y="958231"/>
                  </a:lnTo>
                  <a:lnTo>
                    <a:pt x="1098983" y="959501"/>
                  </a:lnTo>
                  <a:lnTo>
                    <a:pt x="1100700" y="962041"/>
                  </a:lnTo>
                  <a:lnTo>
                    <a:pt x="1141562" y="1011571"/>
                  </a:lnTo>
                  <a:lnTo>
                    <a:pt x="1162198" y="1033161"/>
                  </a:lnTo>
                  <a:lnTo>
                    <a:pt x="391506" y="1033161"/>
                  </a:lnTo>
                  <a:lnTo>
                    <a:pt x="391506" y="1035701"/>
                  </a:lnTo>
                  <a:lnTo>
                    <a:pt x="364676" y="1038241"/>
                  </a:lnTo>
                  <a:lnTo>
                    <a:pt x="352629" y="1040781"/>
                  </a:lnTo>
                  <a:lnTo>
                    <a:pt x="301999" y="1047131"/>
                  </a:lnTo>
                  <a:lnTo>
                    <a:pt x="266153" y="1049671"/>
                  </a:lnTo>
                  <a:close/>
                </a:path>
                <a:path w="5022850" h="4527550">
                  <a:moveTo>
                    <a:pt x="254001" y="1172861"/>
                  </a:moveTo>
                  <a:lnTo>
                    <a:pt x="236964" y="1172861"/>
                  </a:lnTo>
                  <a:lnTo>
                    <a:pt x="228969" y="1171591"/>
                  </a:lnTo>
                  <a:lnTo>
                    <a:pt x="204338" y="1171591"/>
                  </a:lnTo>
                  <a:lnTo>
                    <a:pt x="202621" y="1169051"/>
                  </a:lnTo>
                  <a:lnTo>
                    <a:pt x="200904" y="1169051"/>
                  </a:lnTo>
                  <a:lnTo>
                    <a:pt x="192855" y="1166511"/>
                  </a:lnTo>
                  <a:lnTo>
                    <a:pt x="184163" y="1165241"/>
                  </a:lnTo>
                  <a:lnTo>
                    <a:pt x="174826" y="1162701"/>
                  </a:lnTo>
                  <a:lnTo>
                    <a:pt x="164844" y="1158891"/>
                  </a:lnTo>
                  <a:lnTo>
                    <a:pt x="156849" y="1155081"/>
                  </a:lnTo>
                  <a:lnTo>
                    <a:pt x="140213" y="1147461"/>
                  </a:lnTo>
                  <a:lnTo>
                    <a:pt x="132218" y="1143651"/>
                  </a:lnTo>
                  <a:lnTo>
                    <a:pt x="121915" y="1139841"/>
                  </a:lnTo>
                  <a:lnTo>
                    <a:pt x="91006" y="1124601"/>
                  </a:lnTo>
                  <a:lnTo>
                    <a:pt x="82018" y="1119521"/>
                  </a:lnTo>
                  <a:lnTo>
                    <a:pt x="73190" y="1114441"/>
                  </a:lnTo>
                  <a:lnTo>
                    <a:pt x="64685" y="1109361"/>
                  </a:lnTo>
                  <a:lnTo>
                    <a:pt x="56662" y="1104281"/>
                  </a:lnTo>
                  <a:lnTo>
                    <a:pt x="46414" y="1099201"/>
                  </a:lnTo>
                  <a:lnTo>
                    <a:pt x="36487" y="1094121"/>
                  </a:lnTo>
                  <a:lnTo>
                    <a:pt x="27203" y="1089041"/>
                  </a:lnTo>
                  <a:lnTo>
                    <a:pt x="18886" y="1083961"/>
                  </a:lnTo>
                  <a:lnTo>
                    <a:pt x="18886" y="1081421"/>
                  </a:lnTo>
                  <a:lnTo>
                    <a:pt x="20602" y="1081421"/>
                  </a:lnTo>
                  <a:lnTo>
                    <a:pt x="33186" y="1072531"/>
                  </a:lnTo>
                  <a:lnTo>
                    <a:pt x="42711" y="1064911"/>
                  </a:lnTo>
                  <a:lnTo>
                    <a:pt x="49339" y="1058561"/>
                  </a:lnTo>
                  <a:lnTo>
                    <a:pt x="53229" y="1052211"/>
                  </a:lnTo>
                  <a:lnTo>
                    <a:pt x="60285" y="1043321"/>
                  </a:lnTo>
                  <a:lnTo>
                    <a:pt x="65893" y="1033161"/>
                  </a:lnTo>
                  <a:lnTo>
                    <a:pt x="69891" y="1021731"/>
                  </a:lnTo>
                  <a:lnTo>
                    <a:pt x="72117" y="1007761"/>
                  </a:lnTo>
                  <a:lnTo>
                    <a:pt x="72117" y="984901"/>
                  </a:lnTo>
                  <a:lnTo>
                    <a:pt x="78984" y="991251"/>
                  </a:lnTo>
                  <a:lnTo>
                    <a:pt x="92722" y="997601"/>
                  </a:lnTo>
                  <a:lnTo>
                    <a:pt x="101764" y="1002681"/>
                  </a:lnTo>
                  <a:lnTo>
                    <a:pt x="110966" y="1009031"/>
                  </a:lnTo>
                  <a:lnTo>
                    <a:pt x="120491" y="1015381"/>
                  </a:lnTo>
                  <a:lnTo>
                    <a:pt x="130499" y="1021731"/>
                  </a:lnTo>
                  <a:lnTo>
                    <a:pt x="132218" y="1023001"/>
                  </a:lnTo>
                  <a:lnTo>
                    <a:pt x="133935" y="1023001"/>
                  </a:lnTo>
                  <a:lnTo>
                    <a:pt x="135651" y="1025541"/>
                  </a:lnTo>
                  <a:lnTo>
                    <a:pt x="150811" y="1033161"/>
                  </a:lnTo>
                  <a:lnTo>
                    <a:pt x="165488" y="1042051"/>
                  </a:lnTo>
                  <a:lnTo>
                    <a:pt x="210455" y="1062371"/>
                  </a:lnTo>
                  <a:lnTo>
                    <a:pt x="241364" y="1071261"/>
                  </a:lnTo>
                  <a:lnTo>
                    <a:pt x="255852" y="1075071"/>
                  </a:lnTo>
                  <a:lnTo>
                    <a:pt x="1207180" y="1075071"/>
                  </a:lnTo>
                  <a:lnTo>
                    <a:pt x="1220712" y="1086501"/>
                  </a:lnTo>
                  <a:lnTo>
                    <a:pt x="1258677" y="1110631"/>
                  </a:lnTo>
                  <a:lnTo>
                    <a:pt x="1220300" y="1165241"/>
                  </a:lnTo>
                  <a:lnTo>
                    <a:pt x="349223" y="1165241"/>
                  </a:lnTo>
                  <a:lnTo>
                    <a:pt x="297091" y="1170321"/>
                  </a:lnTo>
                  <a:lnTo>
                    <a:pt x="254001" y="1172861"/>
                  </a:lnTo>
                  <a:close/>
                </a:path>
                <a:path w="5022850" h="4527550">
                  <a:moveTo>
                    <a:pt x="1207180" y="1075071"/>
                  </a:moveTo>
                  <a:lnTo>
                    <a:pt x="266155" y="1075071"/>
                  </a:lnTo>
                  <a:lnTo>
                    <a:pt x="302645" y="1072531"/>
                  </a:lnTo>
                  <a:lnTo>
                    <a:pt x="341710" y="1067451"/>
                  </a:lnTo>
                  <a:lnTo>
                    <a:pt x="374792" y="1063641"/>
                  </a:lnTo>
                  <a:lnTo>
                    <a:pt x="386356" y="1061101"/>
                  </a:lnTo>
                  <a:lnTo>
                    <a:pt x="391508" y="1059831"/>
                  </a:lnTo>
                  <a:lnTo>
                    <a:pt x="391508" y="1057291"/>
                  </a:lnTo>
                  <a:lnTo>
                    <a:pt x="398993" y="1057291"/>
                  </a:lnTo>
                  <a:lnTo>
                    <a:pt x="408464" y="1054751"/>
                  </a:lnTo>
                  <a:lnTo>
                    <a:pt x="421477" y="1052211"/>
                  </a:lnTo>
                  <a:lnTo>
                    <a:pt x="437871" y="1049671"/>
                  </a:lnTo>
                  <a:lnTo>
                    <a:pt x="430143" y="1042051"/>
                  </a:lnTo>
                  <a:lnTo>
                    <a:pt x="422415" y="1036971"/>
                  </a:lnTo>
                  <a:lnTo>
                    <a:pt x="414688" y="1034431"/>
                  </a:lnTo>
                  <a:lnTo>
                    <a:pt x="406961" y="1033161"/>
                  </a:lnTo>
                  <a:lnTo>
                    <a:pt x="1162198" y="1033161"/>
                  </a:lnTo>
                  <a:lnTo>
                    <a:pt x="1181620" y="1053481"/>
                  </a:lnTo>
                  <a:lnTo>
                    <a:pt x="1207180" y="1075071"/>
                  </a:lnTo>
                  <a:close/>
                </a:path>
                <a:path w="5022850" h="4527550">
                  <a:moveTo>
                    <a:pt x="681284" y="1367171"/>
                  </a:moveTo>
                  <a:lnTo>
                    <a:pt x="657672" y="1367171"/>
                  </a:lnTo>
                  <a:lnTo>
                    <a:pt x="559848" y="1364631"/>
                  </a:lnTo>
                  <a:lnTo>
                    <a:pt x="457194" y="1359551"/>
                  </a:lnTo>
                  <a:lnTo>
                    <a:pt x="404156" y="1355741"/>
                  </a:lnTo>
                  <a:lnTo>
                    <a:pt x="350032" y="1350661"/>
                  </a:lnTo>
                  <a:lnTo>
                    <a:pt x="238685" y="1337961"/>
                  </a:lnTo>
                  <a:lnTo>
                    <a:pt x="219688" y="1331611"/>
                  </a:lnTo>
                  <a:lnTo>
                    <a:pt x="203911" y="1327801"/>
                  </a:lnTo>
                  <a:lnTo>
                    <a:pt x="191355" y="1323991"/>
                  </a:lnTo>
                  <a:lnTo>
                    <a:pt x="182018" y="1322721"/>
                  </a:lnTo>
                  <a:lnTo>
                    <a:pt x="174559" y="1320181"/>
                  </a:lnTo>
                  <a:lnTo>
                    <a:pt x="160286" y="1315101"/>
                  </a:lnTo>
                  <a:lnTo>
                    <a:pt x="152827" y="1312561"/>
                  </a:lnTo>
                  <a:lnTo>
                    <a:pt x="146388" y="1310021"/>
                  </a:lnTo>
                  <a:lnTo>
                    <a:pt x="93934" y="1289701"/>
                  </a:lnTo>
                  <a:lnTo>
                    <a:pt x="30238" y="1255411"/>
                  </a:lnTo>
                  <a:lnTo>
                    <a:pt x="0" y="1236361"/>
                  </a:lnTo>
                  <a:lnTo>
                    <a:pt x="1716" y="1236361"/>
                  </a:lnTo>
                  <a:lnTo>
                    <a:pt x="13924" y="1226201"/>
                  </a:lnTo>
                  <a:lnTo>
                    <a:pt x="24684" y="1216041"/>
                  </a:lnTo>
                  <a:lnTo>
                    <a:pt x="33833" y="1203341"/>
                  </a:lnTo>
                  <a:lnTo>
                    <a:pt x="41212" y="1189371"/>
                  </a:lnTo>
                  <a:lnTo>
                    <a:pt x="42928" y="1188101"/>
                  </a:lnTo>
                  <a:lnTo>
                    <a:pt x="42928" y="1186831"/>
                  </a:lnTo>
                  <a:lnTo>
                    <a:pt x="44645" y="1183021"/>
                  </a:lnTo>
                  <a:lnTo>
                    <a:pt x="47194" y="1171591"/>
                  </a:lnTo>
                  <a:lnTo>
                    <a:pt x="49582" y="1157621"/>
                  </a:lnTo>
                  <a:lnTo>
                    <a:pt x="51648" y="1143651"/>
                  </a:lnTo>
                  <a:lnTo>
                    <a:pt x="53231" y="1128411"/>
                  </a:lnTo>
                  <a:lnTo>
                    <a:pt x="61012" y="1133491"/>
                  </a:lnTo>
                  <a:lnTo>
                    <a:pt x="118483" y="1163971"/>
                  </a:lnTo>
                  <a:lnTo>
                    <a:pt x="128786" y="1167781"/>
                  </a:lnTo>
                  <a:lnTo>
                    <a:pt x="136782" y="1171591"/>
                  </a:lnTo>
                  <a:lnTo>
                    <a:pt x="153417" y="1179211"/>
                  </a:lnTo>
                  <a:lnTo>
                    <a:pt x="161413" y="1183021"/>
                  </a:lnTo>
                  <a:lnTo>
                    <a:pt x="181589" y="1188101"/>
                  </a:lnTo>
                  <a:lnTo>
                    <a:pt x="190872" y="1190641"/>
                  </a:lnTo>
                  <a:lnTo>
                    <a:pt x="199190" y="1193181"/>
                  </a:lnTo>
                  <a:lnTo>
                    <a:pt x="200906" y="1193181"/>
                  </a:lnTo>
                  <a:lnTo>
                    <a:pt x="200906" y="1195721"/>
                  </a:lnTo>
                  <a:lnTo>
                    <a:pt x="217649" y="1195721"/>
                  </a:lnTo>
                  <a:lnTo>
                    <a:pt x="226288" y="1196991"/>
                  </a:lnTo>
                  <a:lnTo>
                    <a:pt x="1197987" y="1196991"/>
                  </a:lnTo>
                  <a:lnTo>
                    <a:pt x="1083747" y="1359551"/>
                  </a:lnTo>
                  <a:lnTo>
                    <a:pt x="808783" y="1359551"/>
                  </a:lnTo>
                  <a:lnTo>
                    <a:pt x="789465" y="1360821"/>
                  </a:lnTo>
                  <a:lnTo>
                    <a:pt x="750829" y="1362091"/>
                  </a:lnTo>
                  <a:lnTo>
                    <a:pt x="731511" y="1363361"/>
                  </a:lnTo>
                  <a:lnTo>
                    <a:pt x="681284" y="1367171"/>
                  </a:lnTo>
                  <a:close/>
                </a:path>
                <a:path w="5022850" h="4527550">
                  <a:moveTo>
                    <a:pt x="1197987" y="1196991"/>
                  </a:moveTo>
                  <a:lnTo>
                    <a:pt x="266372" y="1196991"/>
                  </a:lnTo>
                  <a:lnTo>
                    <a:pt x="282336" y="1195721"/>
                  </a:lnTo>
                  <a:lnTo>
                    <a:pt x="298784" y="1195721"/>
                  </a:lnTo>
                  <a:lnTo>
                    <a:pt x="317108" y="1193181"/>
                  </a:lnTo>
                  <a:lnTo>
                    <a:pt x="341068" y="1190641"/>
                  </a:lnTo>
                  <a:lnTo>
                    <a:pt x="370501" y="1185561"/>
                  </a:lnTo>
                  <a:lnTo>
                    <a:pt x="405246" y="1181751"/>
                  </a:lnTo>
                  <a:lnTo>
                    <a:pt x="390436" y="1172861"/>
                  </a:lnTo>
                  <a:lnTo>
                    <a:pt x="371761" y="1167781"/>
                  </a:lnTo>
                  <a:lnTo>
                    <a:pt x="349223" y="1165241"/>
                  </a:lnTo>
                  <a:lnTo>
                    <a:pt x="1220300" y="1165241"/>
                  </a:lnTo>
                  <a:lnTo>
                    <a:pt x="1197987" y="1196991"/>
                  </a:lnTo>
                  <a:close/>
                </a:path>
                <a:path w="5022850" h="4527550">
                  <a:moveTo>
                    <a:pt x="965044" y="1528461"/>
                  </a:moveTo>
                  <a:lnTo>
                    <a:pt x="808783" y="1359551"/>
                  </a:lnTo>
                  <a:lnTo>
                    <a:pt x="1083747" y="1359551"/>
                  </a:lnTo>
                  <a:lnTo>
                    <a:pt x="965044" y="1528461"/>
                  </a:lnTo>
                  <a:close/>
                </a:path>
                <a:path w="5022850" h="4527550">
                  <a:moveTo>
                    <a:pt x="4382072" y="4057935"/>
                  </a:moveTo>
                  <a:lnTo>
                    <a:pt x="4354730" y="4057935"/>
                  </a:lnTo>
                  <a:lnTo>
                    <a:pt x="4358595" y="4053802"/>
                  </a:lnTo>
                  <a:lnTo>
                    <a:pt x="4362647" y="4049158"/>
                  </a:lnTo>
                  <a:lnTo>
                    <a:pt x="4367020" y="4044192"/>
                  </a:lnTo>
                  <a:lnTo>
                    <a:pt x="4371876" y="4039065"/>
                  </a:lnTo>
                  <a:lnTo>
                    <a:pt x="4393153" y="4013241"/>
                  </a:lnTo>
                  <a:lnTo>
                    <a:pt x="4408152" y="3989672"/>
                  </a:lnTo>
                  <a:lnTo>
                    <a:pt x="4417033" y="3968035"/>
                  </a:lnTo>
                  <a:lnTo>
                    <a:pt x="4419957" y="3948010"/>
                  </a:lnTo>
                  <a:lnTo>
                    <a:pt x="4419689" y="3932950"/>
                  </a:lnTo>
                  <a:lnTo>
                    <a:pt x="4416523" y="3916441"/>
                  </a:lnTo>
                  <a:lnTo>
                    <a:pt x="4410781" y="3898966"/>
                  </a:lnTo>
                  <a:lnTo>
                    <a:pt x="4402786" y="3881008"/>
                  </a:lnTo>
                  <a:lnTo>
                    <a:pt x="4766822" y="3789953"/>
                  </a:lnTo>
                  <a:lnTo>
                    <a:pt x="4914799" y="4056245"/>
                  </a:lnTo>
                  <a:lnTo>
                    <a:pt x="4483491" y="4056245"/>
                  </a:lnTo>
                  <a:lnTo>
                    <a:pt x="4446465" y="4057238"/>
                  </a:lnTo>
                  <a:lnTo>
                    <a:pt x="4382072" y="4057935"/>
                  </a:lnTo>
                  <a:close/>
                </a:path>
                <a:path w="5022850" h="4527550">
                  <a:moveTo>
                    <a:pt x="4251675" y="4344873"/>
                  </a:moveTo>
                  <a:lnTo>
                    <a:pt x="4249958" y="4344873"/>
                  </a:lnTo>
                  <a:lnTo>
                    <a:pt x="4251219" y="4338135"/>
                  </a:lnTo>
                  <a:lnTo>
                    <a:pt x="4252319" y="4330914"/>
                  </a:lnTo>
                  <a:lnTo>
                    <a:pt x="4253005" y="4324258"/>
                  </a:lnTo>
                  <a:lnTo>
                    <a:pt x="4253097" y="4323370"/>
                  </a:lnTo>
                  <a:lnTo>
                    <a:pt x="4253322" y="4317493"/>
                  </a:lnTo>
                  <a:lnTo>
                    <a:pt x="4253392" y="4307076"/>
                  </a:lnTo>
                  <a:lnTo>
                    <a:pt x="4252506" y="4289334"/>
                  </a:lnTo>
                  <a:lnTo>
                    <a:pt x="4237937" y="4243509"/>
                  </a:lnTo>
                  <a:lnTo>
                    <a:pt x="4208746" y="4214303"/>
                  </a:lnTo>
                  <a:lnTo>
                    <a:pt x="4254143" y="4188210"/>
                  </a:lnTo>
                  <a:lnTo>
                    <a:pt x="4295033" y="4164050"/>
                  </a:lnTo>
                  <a:lnTo>
                    <a:pt x="4331415" y="4141823"/>
                  </a:lnTo>
                  <a:lnTo>
                    <a:pt x="4363290" y="4121529"/>
                  </a:lnTo>
                  <a:lnTo>
                    <a:pt x="4383279" y="4107705"/>
                  </a:lnTo>
                  <a:lnTo>
                    <a:pt x="4409868" y="4092108"/>
                  </a:lnTo>
                  <a:lnTo>
                    <a:pt x="4443219" y="4074901"/>
                  </a:lnTo>
                  <a:lnTo>
                    <a:pt x="4483491" y="4056245"/>
                  </a:lnTo>
                  <a:lnTo>
                    <a:pt x="4914799" y="4056245"/>
                  </a:lnTo>
                  <a:lnTo>
                    <a:pt x="5022680" y="4250382"/>
                  </a:lnTo>
                  <a:lnTo>
                    <a:pt x="5011371" y="4259751"/>
                  </a:lnTo>
                  <a:lnTo>
                    <a:pt x="4506244" y="4259751"/>
                  </a:lnTo>
                  <a:lnTo>
                    <a:pt x="4486926" y="4262194"/>
                  </a:lnTo>
                  <a:lnTo>
                    <a:pt x="4449578" y="4273334"/>
                  </a:lnTo>
                  <a:lnTo>
                    <a:pt x="4394200" y="4293333"/>
                  </a:lnTo>
                  <a:lnTo>
                    <a:pt x="4367719" y="4302031"/>
                  </a:lnTo>
                  <a:lnTo>
                    <a:pt x="4344618" y="4310084"/>
                  </a:lnTo>
                  <a:lnTo>
                    <a:pt x="4324414" y="4317493"/>
                  </a:lnTo>
                  <a:lnTo>
                    <a:pt x="4306625" y="4324258"/>
                  </a:lnTo>
                  <a:lnTo>
                    <a:pt x="4295947" y="4328821"/>
                  </a:lnTo>
                  <a:lnTo>
                    <a:pt x="4286878" y="4332418"/>
                  </a:lnTo>
                  <a:lnTo>
                    <a:pt x="4272282" y="4338001"/>
                  </a:lnTo>
                  <a:lnTo>
                    <a:pt x="4263696" y="4341438"/>
                  </a:lnTo>
                  <a:lnTo>
                    <a:pt x="4258544" y="4343155"/>
                  </a:lnTo>
                  <a:lnTo>
                    <a:pt x="4255110" y="4343155"/>
                  </a:lnTo>
                  <a:lnTo>
                    <a:pt x="4251675" y="4344873"/>
                  </a:lnTo>
                  <a:close/>
                </a:path>
                <a:path w="5022850" h="4527550">
                  <a:moveTo>
                    <a:pt x="4349554" y="4432492"/>
                  </a:moveTo>
                  <a:lnTo>
                    <a:pt x="4350843" y="4419581"/>
                  </a:lnTo>
                  <a:lnTo>
                    <a:pt x="4349602" y="4406991"/>
                  </a:lnTo>
                  <a:lnTo>
                    <a:pt x="4349555" y="4406507"/>
                  </a:lnTo>
                  <a:lnTo>
                    <a:pt x="4326373" y="4367423"/>
                  </a:lnTo>
                  <a:lnTo>
                    <a:pt x="4308342" y="4356900"/>
                  </a:lnTo>
                  <a:lnTo>
                    <a:pt x="4304909" y="4353464"/>
                  </a:lnTo>
                  <a:lnTo>
                    <a:pt x="4301473" y="4351746"/>
                  </a:lnTo>
                  <a:lnTo>
                    <a:pt x="4299756" y="4351746"/>
                  </a:lnTo>
                  <a:lnTo>
                    <a:pt x="4303190" y="4350028"/>
                  </a:lnTo>
                  <a:lnTo>
                    <a:pt x="4304909" y="4350028"/>
                  </a:lnTo>
                  <a:lnTo>
                    <a:pt x="4308342" y="4348310"/>
                  </a:lnTo>
                  <a:lnTo>
                    <a:pt x="4310059" y="4346593"/>
                  </a:lnTo>
                  <a:lnTo>
                    <a:pt x="4311775" y="4346593"/>
                  </a:lnTo>
                  <a:lnTo>
                    <a:pt x="4357817" y="4329869"/>
                  </a:lnTo>
                  <a:lnTo>
                    <a:pt x="4405790" y="4310729"/>
                  </a:lnTo>
                  <a:lnTo>
                    <a:pt x="4455695" y="4289334"/>
                  </a:lnTo>
                  <a:lnTo>
                    <a:pt x="4507532" y="4265845"/>
                  </a:lnTo>
                  <a:lnTo>
                    <a:pt x="4506244" y="4259751"/>
                  </a:lnTo>
                  <a:lnTo>
                    <a:pt x="5011371" y="4259751"/>
                  </a:lnTo>
                  <a:lnTo>
                    <a:pt x="4981950" y="4284128"/>
                  </a:lnTo>
                  <a:lnTo>
                    <a:pt x="4940899" y="4315801"/>
                  </a:lnTo>
                  <a:lnTo>
                    <a:pt x="4899527" y="4345420"/>
                  </a:lnTo>
                  <a:lnTo>
                    <a:pt x="4857832" y="4373006"/>
                  </a:lnTo>
                  <a:lnTo>
                    <a:pt x="4856332" y="4373919"/>
                  </a:lnTo>
                  <a:lnTo>
                    <a:pt x="4621267" y="4373919"/>
                  </a:lnTo>
                  <a:lnTo>
                    <a:pt x="4596610" y="4375798"/>
                  </a:lnTo>
                  <a:lnTo>
                    <a:pt x="4558752" y="4382831"/>
                  </a:lnTo>
                  <a:lnTo>
                    <a:pt x="4507532" y="4394696"/>
                  </a:lnTo>
                  <a:lnTo>
                    <a:pt x="4397661" y="4421272"/>
                  </a:lnTo>
                  <a:lnTo>
                    <a:pt x="4378290" y="4426211"/>
                  </a:lnTo>
                  <a:lnTo>
                    <a:pt x="4359562" y="4430184"/>
                  </a:lnTo>
                  <a:lnTo>
                    <a:pt x="4349554" y="4432492"/>
                  </a:lnTo>
                  <a:close/>
                </a:path>
                <a:path w="5022850" h="4527550">
                  <a:moveTo>
                    <a:pt x="4486927" y="4526984"/>
                  </a:moveTo>
                  <a:lnTo>
                    <a:pt x="4469755" y="4482316"/>
                  </a:lnTo>
                  <a:lnTo>
                    <a:pt x="4441019" y="4456464"/>
                  </a:lnTo>
                  <a:lnTo>
                    <a:pt x="4426826" y="4449673"/>
                  </a:lnTo>
                  <a:lnTo>
                    <a:pt x="4419959" y="4446236"/>
                  </a:lnTo>
                  <a:lnTo>
                    <a:pt x="4414807" y="4446236"/>
                  </a:lnTo>
                  <a:lnTo>
                    <a:pt x="4416524" y="4444518"/>
                  </a:lnTo>
                  <a:lnTo>
                    <a:pt x="4419959" y="4442800"/>
                  </a:lnTo>
                  <a:lnTo>
                    <a:pt x="4423393" y="4442800"/>
                  </a:lnTo>
                  <a:lnTo>
                    <a:pt x="4475203" y="4428976"/>
                  </a:lnTo>
                  <a:lnTo>
                    <a:pt x="4527495" y="4413379"/>
                  </a:lnTo>
                  <a:lnTo>
                    <a:pt x="4580110" y="4396172"/>
                  </a:lnTo>
                  <a:lnTo>
                    <a:pt x="4632885" y="4377516"/>
                  </a:lnTo>
                  <a:lnTo>
                    <a:pt x="4621267" y="4373919"/>
                  </a:lnTo>
                  <a:lnTo>
                    <a:pt x="4856332" y="4373919"/>
                  </a:lnTo>
                  <a:lnTo>
                    <a:pt x="4815815" y="4398578"/>
                  </a:lnTo>
                  <a:lnTo>
                    <a:pt x="4773476" y="4422157"/>
                  </a:lnTo>
                  <a:lnTo>
                    <a:pt x="4730816" y="4443763"/>
                  </a:lnTo>
                  <a:lnTo>
                    <a:pt x="4687834" y="4463417"/>
                  </a:lnTo>
                  <a:lnTo>
                    <a:pt x="4643375" y="4481456"/>
                  </a:lnTo>
                  <a:lnTo>
                    <a:pt x="4600044" y="4496918"/>
                  </a:lnTo>
                  <a:lnTo>
                    <a:pt x="4557678" y="4509803"/>
                  </a:lnTo>
                  <a:lnTo>
                    <a:pt x="4516118" y="4520111"/>
                  </a:lnTo>
                  <a:lnTo>
                    <a:pt x="4508418" y="4522393"/>
                  </a:lnTo>
                  <a:lnTo>
                    <a:pt x="4500879" y="4524192"/>
                  </a:lnTo>
                  <a:lnTo>
                    <a:pt x="4486927" y="4526984"/>
                  </a:lnTo>
                  <a:close/>
                </a:path>
                <a:path w="5022850" h="4527550">
                  <a:moveTo>
                    <a:pt x="4179553" y="785136"/>
                  </a:moveTo>
                  <a:lnTo>
                    <a:pt x="4163482" y="747125"/>
                  </a:lnTo>
                  <a:lnTo>
                    <a:pt x="4148860" y="710402"/>
                  </a:lnTo>
                  <a:lnTo>
                    <a:pt x="4124605" y="640822"/>
                  </a:lnTo>
                  <a:lnTo>
                    <a:pt x="4105854" y="578121"/>
                  </a:lnTo>
                  <a:lnTo>
                    <a:pt x="4092872" y="521853"/>
                  </a:lnTo>
                  <a:lnTo>
                    <a:pt x="4085660" y="471852"/>
                  </a:lnTo>
                  <a:lnTo>
                    <a:pt x="4084218" y="427953"/>
                  </a:lnTo>
                  <a:lnTo>
                    <a:pt x="4088545" y="389991"/>
                  </a:lnTo>
                  <a:lnTo>
                    <a:pt x="4139711" y="381589"/>
                  </a:lnTo>
                  <a:lnTo>
                    <a:pt x="4192648" y="369160"/>
                  </a:lnTo>
                  <a:lnTo>
                    <a:pt x="4247194" y="352543"/>
                  </a:lnTo>
                  <a:lnTo>
                    <a:pt x="4303190" y="331578"/>
                  </a:lnTo>
                  <a:lnTo>
                    <a:pt x="4339978" y="315958"/>
                  </a:lnTo>
                  <a:lnTo>
                    <a:pt x="4379523" y="297459"/>
                  </a:lnTo>
                  <a:lnTo>
                    <a:pt x="4421844" y="276101"/>
                  </a:lnTo>
                  <a:lnTo>
                    <a:pt x="4466963" y="251905"/>
                  </a:lnTo>
                  <a:lnTo>
                    <a:pt x="4514899" y="224890"/>
                  </a:lnTo>
                  <a:lnTo>
                    <a:pt x="4565673" y="195076"/>
                  </a:lnTo>
                  <a:lnTo>
                    <a:pt x="4619304" y="162484"/>
                  </a:lnTo>
                  <a:lnTo>
                    <a:pt x="4719071" y="99727"/>
                  </a:lnTo>
                  <a:lnTo>
                    <a:pt x="4760187" y="73229"/>
                  </a:lnTo>
                  <a:lnTo>
                    <a:pt x="4799078" y="47719"/>
                  </a:lnTo>
                  <a:lnTo>
                    <a:pt x="4835660" y="23282"/>
                  </a:lnTo>
                  <a:lnTo>
                    <a:pt x="4869852" y="0"/>
                  </a:lnTo>
                  <a:lnTo>
                    <a:pt x="4882141" y="37044"/>
                  </a:lnTo>
                  <a:lnTo>
                    <a:pt x="4895956" y="73229"/>
                  </a:lnTo>
                  <a:lnTo>
                    <a:pt x="4911868" y="109201"/>
                  </a:lnTo>
                  <a:lnTo>
                    <a:pt x="4929950" y="144314"/>
                  </a:lnTo>
                  <a:lnTo>
                    <a:pt x="4904563" y="185810"/>
                  </a:lnTo>
                  <a:lnTo>
                    <a:pt x="4877715" y="226363"/>
                  </a:lnTo>
                  <a:lnTo>
                    <a:pt x="4849418" y="265977"/>
                  </a:lnTo>
                  <a:lnTo>
                    <a:pt x="4819682" y="304656"/>
                  </a:lnTo>
                  <a:lnTo>
                    <a:pt x="4788520" y="342403"/>
                  </a:lnTo>
                  <a:lnTo>
                    <a:pt x="4755942" y="379222"/>
                  </a:lnTo>
                  <a:lnTo>
                    <a:pt x="4721960" y="415117"/>
                  </a:lnTo>
                  <a:lnTo>
                    <a:pt x="4686585" y="450091"/>
                  </a:lnTo>
                  <a:lnTo>
                    <a:pt x="4649829" y="484149"/>
                  </a:lnTo>
                  <a:lnTo>
                    <a:pt x="4611701" y="517295"/>
                  </a:lnTo>
                  <a:lnTo>
                    <a:pt x="4572215" y="549531"/>
                  </a:lnTo>
                  <a:lnTo>
                    <a:pt x="4531380" y="580861"/>
                  </a:lnTo>
                  <a:lnTo>
                    <a:pt x="4489209" y="611291"/>
                  </a:lnTo>
                  <a:lnTo>
                    <a:pt x="4445713" y="640822"/>
                  </a:lnTo>
                  <a:lnTo>
                    <a:pt x="4404055" y="667022"/>
                  </a:lnTo>
                  <a:lnTo>
                    <a:pt x="4361444" y="692363"/>
                  </a:lnTo>
                  <a:lnTo>
                    <a:pt x="4317784" y="716845"/>
                  </a:lnTo>
                  <a:lnTo>
                    <a:pt x="4272979" y="740468"/>
                  </a:lnTo>
                  <a:lnTo>
                    <a:pt x="4226934" y="763231"/>
                  </a:lnTo>
                  <a:lnTo>
                    <a:pt x="4179553" y="785136"/>
                  </a:lnTo>
                  <a:close/>
                </a:path>
              </a:pathLst>
            </a:custGeom>
            <a:solidFill>
              <a:srgbClr val="FFD6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5659" y="4853789"/>
              <a:ext cx="313809" cy="1769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3811" y="4290278"/>
              <a:ext cx="5713244" cy="59976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1361" y="8361986"/>
              <a:ext cx="368011" cy="2731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550459" y="6355338"/>
              <a:ext cx="3005455" cy="2984500"/>
            </a:xfrm>
            <a:custGeom>
              <a:avLst/>
              <a:gdLst/>
              <a:ahLst/>
              <a:cxnLst/>
              <a:rect l="l" t="t" r="r" b="b"/>
              <a:pathLst>
                <a:path w="3005455" h="2984500">
                  <a:moveTo>
                    <a:pt x="733225" y="2022108"/>
                  </a:moveTo>
                  <a:lnTo>
                    <a:pt x="0" y="1401903"/>
                  </a:lnTo>
                  <a:lnTo>
                    <a:pt x="1179686" y="0"/>
                  </a:lnTo>
                  <a:lnTo>
                    <a:pt x="1916863" y="639103"/>
                  </a:lnTo>
                  <a:lnTo>
                    <a:pt x="963323" y="639103"/>
                  </a:lnTo>
                  <a:lnTo>
                    <a:pt x="938263" y="641626"/>
                  </a:lnTo>
                  <a:lnTo>
                    <a:pt x="893296" y="660847"/>
                  </a:lnTo>
                  <a:lnTo>
                    <a:pt x="857263" y="695932"/>
                  </a:lnTo>
                  <a:lnTo>
                    <a:pt x="838535" y="740440"/>
                  </a:lnTo>
                  <a:lnTo>
                    <a:pt x="836255" y="766237"/>
                  </a:lnTo>
                  <a:lnTo>
                    <a:pt x="838471" y="791336"/>
                  </a:lnTo>
                  <a:lnTo>
                    <a:pt x="838535" y="792061"/>
                  </a:lnTo>
                  <a:lnTo>
                    <a:pt x="857262" y="837266"/>
                  </a:lnTo>
                  <a:lnTo>
                    <a:pt x="894020" y="872083"/>
                  </a:lnTo>
                  <a:lnTo>
                    <a:pt x="938505" y="889424"/>
                  </a:lnTo>
                  <a:lnTo>
                    <a:pt x="963323" y="891652"/>
                  </a:lnTo>
                  <a:lnTo>
                    <a:pt x="2002522" y="891652"/>
                  </a:lnTo>
                  <a:lnTo>
                    <a:pt x="1950199" y="938038"/>
                  </a:lnTo>
                  <a:lnTo>
                    <a:pt x="710901" y="938038"/>
                  </a:lnTo>
                  <a:lnTo>
                    <a:pt x="685842" y="940561"/>
                  </a:lnTo>
                  <a:lnTo>
                    <a:pt x="640874" y="959782"/>
                  </a:lnTo>
                  <a:lnTo>
                    <a:pt x="604841" y="995109"/>
                  </a:lnTo>
                  <a:lnTo>
                    <a:pt x="586114" y="1040100"/>
                  </a:lnTo>
                  <a:lnTo>
                    <a:pt x="583833" y="1065172"/>
                  </a:lnTo>
                  <a:lnTo>
                    <a:pt x="586114" y="1090244"/>
                  </a:lnTo>
                  <a:lnTo>
                    <a:pt x="604841" y="1135235"/>
                  </a:lnTo>
                  <a:lnTo>
                    <a:pt x="640873" y="1170293"/>
                  </a:lnTo>
                  <a:lnTo>
                    <a:pt x="685841" y="1188332"/>
                  </a:lnTo>
                  <a:lnTo>
                    <a:pt x="710901" y="1190587"/>
                  </a:lnTo>
                  <a:lnTo>
                    <a:pt x="1665321" y="1190587"/>
                  </a:lnTo>
                  <a:lnTo>
                    <a:pt x="1611059" y="1238692"/>
                  </a:lnTo>
                  <a:lnTo>
                    <a:pt x="455042" y="1238692"/>
                  </a:lnTo>
                  <a:lnTo>
                    <a:pt x="430224" y="1241215"/>
                  </a:lnTo>
                  <a:lnTo>
                    <a:pt x="385739" y="1260435"/>
                  </a:lnTo>
                  <a:lnTo>
                    <a:pt x="348982" y="1295763"/>
                  </a:lnTo>
                  <a:lnTo>
                    <a:pt x="330255" y="1340753"/>
                  </a:lnTo>
                  <a:lnTo>
                    <a:pt x="327974" y="1365826"/>
                  </a:lnTo>
                  <a:lnTo>
                    <a:pt x="330255" y="1390656"/>
                  </a:lnTo>
                  <a:lnTo>
                    <a:pt x="348982" y="1435164"/>
                  </a:lnTo>
                  <a:lnTo>
                    <a:pt x="385739" y="1471940"/>
                  </a:lnTo>
                  <a:lnTo>
                    <a:pt x="430224" y="1490678"/>
                  </a:lnTo>
                  <a:lnTo>
                    <a:pt x="455042" y="1492959"/>
                  </a:lnTo>
                  <a:lnTo>
                    <a:pt x="1324243" y="1492959"/>
                  </a:lnTo>
                  <a:lnTo>
                    <a:pt x="1291300" y="1522164"/>
                  </a:lnTo>
                  <a:lnTo>
                    <a:pt x="1322209" y="1578858"/>
                  </a:lnTo>
                  <a:lnTo>
                    <a:pt x="707468" y="1733480"/>
                  </a:lnTo>
                  <a:lnTo>
                    <a:pt x="700974" y="1741560"/>
                  </a:lnTo>
                  <a:lnTo>
                    <a:pt x="696735" y="1750446"/>
                  </a:lnTo>
                  <a:lnTo>
                    <a:pt x="694427" y="1760297"/>
                  </a:lnTo>
                  <a:lnTo>
                    <a:pt x="693813" y="1769968"/>
                  </a:lnTo>
                  <a:lnTo>
                    <a:pt x="693730" y="1771277"/>
                  </a:lnTo>
                  <a:lnTo>
                    <a:pt x="709185" y="1807355"/>
                  </a:lnTo>
                  <a:lnTo>
                    <a:pt x="760619" y="1834172"/>
                  </a:lnTo>
                  <a:lnTo>
                    <a:pt x="814521" y="1843514"/>
                  </a:lnTo>
                  <a:lnTo>
                    <a:pt x="870007" y="1847970"/>
                  </a:lnTo>
                  <a:lnTo>
                    <a:pt x="898072" y="1848588"/>
                  </a:lnTo>
                  <a:lnTo>
                    <a:pt x="1038673" y="1848588"/>
                  </a:lnTo>
                  <a:lnTo>
                    <a:pt x="1002765" y="1865527"/>
                  </a:lnTo>
                  <a:lnTo>
                    <a:pt x="969335" y="1882734"/>
                  </a:lnTo>
                  <a:lnTo>
                    <a:pt x="942343" y="1898330"/>
                  </a:lnTo>
                  <a:lnTo>
                    <a:pt x="922113" y="1912155"/>
                  </a:lnTo>
                  <a:lnTo>
                    <a:pt x="890237" y="1933415"/>
                  </a:lnTo>
                  <a:lnTo>
                    <a:pt x="853855" y="1955965"/>
                  </a:lnTo>
                  <a:lnTo>
                    <a:pt x="812965" y="1979802"/>
                  </a:lnTo>
                  <a:lnTo>
                    <a:pt x="767568" y="2004928"/>
                  </a:lnTo>
                  <a:lnTo>
                    <a:pt x="764133" y="2006647"/>
                  </a:lnTo>
                  <a:lnTo>
                    <a:pt x="762416" y="2008364"/>
                  </a:lnTo>
                  <a:lnTo>
                    <a:pt x="760699" y="2008364"/>
                  </a:lnTo>
                  <a:lnTo>
                    <a:pt x="753268" y="2012203"/>
                  </a:lnTo>
                  <a:lnTo>
                    <a:pt x="746319" y="2015880"/>
                  </a:lnTo>
                  <a:lnTo>
                    <a:pt x="739691" y="2019236"/>
                  </a:lnTo>
                  <a:lnTo>
                    <a:pt x="733225" y="2022108"/>
                  </a:lnTo>
                  <a:close/>
                </a:path>
                <a:path w="3005455" h="2984500">
                  <a:moveTo>
                    <a:pt x="2002522" y="891652"/>
                  </a:moveTo>
                  <a:lnTo>
                    <a:pt x="963323" y="891652"/>
                  </a:lnTo>
                  <a:lnTo>
                    <a:pt x="989135" y="889666"/>
                  </a:lnTo>
                  <a:lnTo>
                    <a:pt x="1012692" y="883492"/>
                  </a:lnTo>
                  <a:lnTo>
                    <a:pt x="1054333" y="857292"/>
                  </a:lnTo>
                  <a:lnTo>
                    <a:pt x="1082880" y="814986"/>
                  </a:lnTo>
                  <a:lnTo>
                    <a:pt x="1092110" y="766237"/>
                  </a:lnTo>
                  <a:lnTo>
                    <a:pt x="1089829" y="740440"/>
                  </a:lnTo>
                  <a:lnTo>
                    <a:pt x="1071102" y="695932"/>
                  </a:lnTo>
                  <a:lnTo>
                    <a:pt x="1034076" y="660122"/>
                  </a:lnTo>
                  <a:lnTo>
                    <a:pt x="988410" y="641385"/>
                  </a:lnTo>
                  <a:lnTo>
                    <a:pt x="963323" y="639103"/>
                  </a:lnTo>
                  <a:lnTo>
                    <a:pt x="1916863" y="639103"/>
                  </a:lnTo>
                  <a:lnTo>
                    <a:pt x="1990184" y="702670"/>
                  </a:lnTo>
                  <a:lnTo>
                    <a:pt x="2105233" y="800597"/>
                  </a:lnTo>
                  <a:lnTo>
                    <a:pt x="2002522" y="891652"/>
                  </a:lnTo>
                  <a:close/>
                </a:path>
                <a:path w="3005455" h="2984500">
                  <a:moveTo>
                    <a:pt x="1665321" y="1190587"/>
                  </a:moveTo>
                  <a:lnTo>
                    <a:pt x="710901" y="1190587"/>
                  </a:lnTo>
                  <a:lnTo>
                    <a:pt x="735720" y="1188332"/>
                  </a:lnTo>
                  <a:lnTo>
                    <a:pt x="758767" y="1181568"/>
                  </a:lnTo>
                  <a:lnTo>
                    <a:pt x="800193" y="1154509"/>
                  </a:lnTo>
                  <a:lnTo>
                    <a:pt x="828740" y="1113706"/>
                  </a:lnTo>
                  <a:lnTo>
                    <a:pt x="837969" y="1065172"/>
                  </a:lnTo>
                  <a:lnTo>
                    <a:pt x="835753" y="1040100"/>
                  </a:lnTo>
                  <a:lnTo>
                    <a:pt x="816962" y="994867"/>
                  </a:lnTo>
                  <a:lnTo>
                    <a:pt x="780204" y="959057"/>
                  </a:lnTo>
                  <a:lnTo>
                    <a:pt x="735720" y="940320"/>
                  </a:lnTo>
                  <a:lnTo>
                    <a:pt x="710901" y="938038"/>
                  </a:lnTo>
                  <a:lnTo>
                    <a:pt x="1950199" y="938038"/>
                  </a:lnTo>
                  <a:lnTo>
                    <a:pt x="1665321" y="1190587"/>
                  </a:lnTo>
                  <a:close/>
                </a:path>
                <a:path w="3005455" h="2984500">
                  <a:moveTo>
                    <a:pt x="1324243" y="1492959"/>
                  </a:moveTo>
                  <a:lnTo>
                    <a:pt x="455042" y="1492959"/>
                  </a:lnTo>
                  <a:lnTo>
                    <a:pt x="480102" y="1490436"/>
                  </a:lnTo>
                  <a:lnTo>
                    <a:pt x="503551" y="1483081"/>
                  </a:lnTo>
                  <a:lnTo>
                    <a:pt x="544334" y="1455163"/>
                  </a:lnTo>
                  <a:lnTo>
                    <a:pt x="572881" y="1413715"/>
                  </a:lnTo>
                  <a:lnTo>
                    <a:pt x="582110" y="1365826"/>
                  </a:lnTo>
                  <a:lnTo>
                    <a:pt x="579830" y="1340753"/>
                  </a:lnTo>
                  <a:lnTo>
                    <a:pt x="561103" y="1295763"/>
                  </a:lnTo>
                  <a:lnTo>
                    <a:pt x="525070" y="1259711"/>
                  </a:lnTo>
                  <a:lnTo>
                    <a:pt x="480102" y="1240973"/>
                  </a:lnTo>
                  <a:lnTo>
                    <a:pt x="455042" y="1238692"/>
                  </a:lnTo>
                  <a:lnTo>
                    <a:pt x="1611059" y="1238692"/>
                  </a:lnTo>
                  <a:lnTo>
                    <a:pt x="1324243" y="1492959"/>
                  </a:lnTo>
                  <a:close/>
                </a:path>
                <a:path w="3005455" h="2984500">
                  <a:moveTo>
                    <a:pt x="2445350" y="2271222"/>
                  </a:moveTo>
                  <a:lnTo>
                    <a:pt x="1703422" y="2271222"/>
                  </a:lnTo>
                  <a:lnTo>
                    <a:pt x="1999363" y="2035226"/>
                  </a:lnTo>
                  <a:lnTo>
                    <a:pt x="2115939" y="1939816"/>
                  </a:lnTo>
                  <a:lnTo>
                    <a:pt x="2183904" y="1882977"/>
                  </a:lnTo>
                  <a:lnTo>
                    <a:pt x="2271803" y="1807355"/>
                  </a:lnTo>
                  <a:lnTo>
                    <a:pt x="2315633" y="1769968"/>
                  </a:lnTo>
                  <a:lnTo>
                    <a:pt x="2399987" y="1696855"/>
                  </a:lnTo>
                  <a:lnTo>
                    <a:pt x="2440499" y="1661141"/>
                  </a:lnTo>
                  <a:lnTo>
                    <a:pt x="2479895" y="1625995"/>
                  </a:lnTo>
                  <a:lnTo>
                    <a:pt x="2518171" y="1591421"/>
                  </a:lnTo>
                  <a:lnTo>
                    <a:pt x="2555321" y="1557424"/>
                  </a:lnTo>
                  <a:lnTo>
                    <a:pt x="2591340" y="1524009"/>
                  </a:lnTo>
                  <a:lnTo>
                    <a:pt x="2626225" y="1491181"/>
                  </a:lnTo>
                  <a:lnTo>
                    <a:pt x="2659971" y="1458943"/>
                  </a:lnTo>
                  <a:lnTo>
                    <a:pt x="2692572" y="1427302"/>
                  </a:lnTo>
                  <a:lnTo>
                    <a:pt x="2724024" y="1396261"/>
                  </a:lnTo>
                  <a:lnTo>
                    <a:pt x="2754322" y="1365826"/>
                  </a:lnTo>
                  <a:lnTo>
                    <a:pt x="3005026" y="1582296"/>
                  </a:lnTo>
                  <a:lnTo>
                    <a:pt x="2445350" y="2271222"/>
                  </a:lnTo>
                  <a:close/>
                </a:path>
                <a:path w="3005455" h="2984500">
                  <a:moveTo>
                    <a:pt x="1038673" y="1848588"/>
                  </a:moveTo>
                  <a:lnTo>
                    <a:pt x="913527" y="1848588"/>
                  </a:lnTo>
                  <a:lnTo>
                    <a:pt x="1005046" y="1847138"/>
                  </a:lnTo>
                  <a:lnTo>
                    <a:pt x="1042314" y="1846870"/>
                  </a:lnTo>
                  <a:lnTo>
                    <a:pt x="1038673" y="1848588"/>
                  </a:lnTo>
                  <a:close/>
                </a:path>
                <a:path w="3005455" h="2984500">
                  <a:moveTo>
                    <a:pt x="1866548" y="2984201"/>
                  </a:moveTo>
                  <a:lnTo>
                    <a:pt x="1073221" y="2310737"/>
                  </a:lnTo>
                  <a:lnTo>
                    <a:pt x="1114782" y="2300428"/>
                  </a:lnTo>
                  <a:lnTo>
                    <a:pt x="1157147" y="2287543"/>
                  </a:lnTo>
                  <a:lnTo>
                    <a:pt x="1200479" y="2272081"/>
                  </a:lnTo>
                  <a:lnTo>
                    <a:pt x="1244937" y="2254042"/>
                  </a:lnTo>
                  <a:lnTo>
                    <a:pt x="1287353" y="2234392"/>
                  </a:lnTo>
                  <a:lnTo>
                    <a:pt x="1329588" y="2212809"/>
                  </a:lnTo>
                  <a:lnTo>
                    <a:pt x="1371621" y="2189294"/>
                  </a:lnTo>
                  <a:lnTo>
                    <a:pt x="1413433" y="2163846"/>
                  </a:lnTo>
                  <a:lnTo>
                    <a:pt x="1455004" y="2136465"/>
                  </a:lnTo>
                  <a:lnTo>
                    <a:pt x="1496314" y="2107151"/>
                  </a:lnTo>
                  <a:lnTo>
                    <a:pt x="1537342" y="2075905"/>
                  </a:lnTo>
                  <a:lnTo>
                    <a:pt x="1578068" y="2042726"/>
                  </a:lnTo>
                  <a:lnTo>
                    <a:pt x="1703422" y="2271222"/>
                  </a:lnTo>
                  <a:lnTo>
                    <a:pt x="2445350" y="2271222"/>
                  </a:lnTo>
                  <a:lnTo>
                    <a:pt x="2340485" y="2400074"/>
                  </a:lnTo>
                  <a:lnTo>
                    <a:pt x="2306142" y="2443024"/>
                  </a:lnTo>
                  <a:lnTo>
                    <a:pt x="1866548" y="2984201"/>
                  </a:lnTo>
                  <a:close/>
                </a:path>
              </a:pathLst>
            </a:custGeom>
            <a:solidFill>
              <a:srgbClr val="4B80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5199" y="8590482"/>
              <a:ext cx="259287" cy="944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09650" y="6355338"/>
              <a:ext cx="2005964" cy="2989580"/>
            </a:xfrm>
            <a:custGeom>
              <a:avLst/>
              <a:gdLst/>
              <a:ahLst/>
              <a:cxnLst/>
              <a:rect l="l" t="t" r="r" b="b"/>
              <a:pathLst>
                <a:path w="2005965" h="2989579">
                  <a:moveTo>
                    <a:pt x="1864833" y="2989355"/>
                  </a:moveTo>
                  <a:lnTo>
                    <a:pt x="1828773" y="2958430"/>
                  </a:lnTo>
                  <a:lnTo>
                    <a:pt x="1258677" y="2475667"/>
                  </a:lnTo>
                  <a:lnTo>
                    <a:pt x="1205446" y="2429280"/>
                  </a:lnTo>
                  <a:lnTo>
                    <a:pt x="1086962" y="2329635"/>
                  </a:lnTo>
                  <a:lnTo>
                    <a:pt x="1110465" y="2327998"/>
                  </a:lnTo>
                  <a:lnTo>
                    <a:pt x="1134612" y="2325555"/>
                  </a:lnTo>
                  <a:lnTo>
                    <a:pt x="1159403" y="2322146"/>
                  </a:lnTo>
                  <a:lnTo>
                    <a:pt x="1184839" y="2317609"/>
                  </a:lnTo>
                  <a:lnTo>
                    <a:pt x="1192297" y="2316052"/>
                  </a:lnTo>
                  <a:lnTo>
                    <a:pt x="1206571" y="2312293"/>
                  </a:lnTo>
                  <a:lnTo>
                    <a:pt x="1214030" y="2310737"/>
                  </a:lnTo>
                  <a:lnTo>
                    <a:pt x="2005639" y="2984201"/>
                  </a:lnTo>
                  <a:lnTo>
                    <a:pt x="1864833" y="2989355"/>
                  </a:lnTo>
                  <a:close/>
                </a:path>
                <a:path w="2005965" h="2989579">
                  <a:moveTo>
                    <a:pt x="779590" y="2070214"/>
                  </a:moveTo>
                  <a:lnTo>
                    <a:pt x="293633" y="1659606"/>
                  </a:lnTo>
                  <a:lnTo>
                    <a:pt x="264442" y="1632119"/>
                  </a:lnTo>
                  <a:lnTo>
                    <a:pt x="0" y="1408776"/>
                  </a:lnTo>
                  <a:lnTo>
                    <a:pt x="339998" y="1003324"/>
                  </a:lnTo>
                  <a:lnTo>
                    <a:pt x="377774" y="960373"/>
                  </a:lnTo>
                  <a:lnTo>
                    <a:pt x="463632" y="857292"/>
                  </a:lnTo>
                  <a:lnTo>
                    <a:pt x="549490" y="755928"/>
                  </a:lnTo>
                  <a:lnTo>
                    <a:pt x="1179686" y="5153"/>
                  </a:lnTo>
                  <a:lnTo>
                    <a:pt x="1320493" y="0"/>
                  </a:lnTo>
                  <a:lnTo>
                    <a:pt x="139091" y="1405341"/>
                  </a:lnTo>
                  <a:lnTo>
                    <a:pt x="872317" y="2025546"/>
                  </a:lnTo>
                  <a:lnTo>
                    <a:pt x="797942" y="2061543"/>
                  </a:lnTo>
                  <a:lnTo>
                    <a:pt x="779590" y="2070214"/>
                  </a:lnTo>
                  <a:close/>
                </a:path>
                <a:path w="2005965" h="2989579">
                  <a:moveTo>
                    <a:pt x="853426" y="1190587"/>
                  </a:moveTo>
                  <a:lnTo>
                    <a:pt x="804917" y="1181568"/>
                  </a:lnTo>
                  <a:lnTo>
                    <a:pt x="764135" y="1154509"/>
                  </a:lnTo>
                  <a:lnTo>
                    <a:pt x="735588" y="1113706"/>
                  </a:lnTo>
                  <a:lnTo>
                    <a:pt x="726358" y="1065172"/>
                  </a:lnTo>
                  <a:lnTo>
                    <a:pt x="728639" y="1040100"/>
                  </a:lnTo>
                  <a:lnTo>
                    <a:pt x="747366" y="995109"/>
                  </a:lnTo>
                  <a:lnTo>
                    <a:pt x="783399" y="959057"/>
                  </a:lnTo>
                  <a:lnTo>
                    <a:pt x="828367" y="940320"/>
                  </a:lnTo>
                  <a:lnTo>
                    <a:pt x="853426" y="938038"/>
                  </a:lnTo>
                  <a:lnTo>
                    <a:pt x="878245" y="940561"/>
                  </a:lnTo>
                  <a:lnTo>
                    <a:pt x="922729" y="959782"/>
                  </a:lnTo>
                  <a:lnTo>
                    <a:pt x="959487" y="995109"/>
                  </a:lnTo>
                  <a:lnTo>
                    <a:pt x="978214" y="1040100"/>
                  </a:lnTo>
                  <a:lnTo>
                    <a:pt x="980495" y="1065172"/>
                  </a:lnTo>
                  <a:lnTo>
                    <a:pt x="977973" y="1090244"/>
                  </a:lnTo>
                  <a:lnTo>
                    <a:pt x="958763" y="1135235"/>
                  </a:lnTo>
                  <a:lnTo>
                    <a:pt x="922729" y="1170294"/>
                  </a:lnTo>
                  <a:lnTo>
                    <a:pt x="878245" y="1188332"/>
                  </a:lnTo>
                  <a:lnTo>
                    <a:pt x="853426" y="1190587"/>
                  </a:lnTo>
                  <a:close/>
                </a:path>
              </a:pathLst>
            </a:custGeom>
            <a:solidFill>
              <a:srgbClr val="98B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5905" y="8025254"/>
              <a:ext cx="285047" cy="1786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878433" y="6994442"/>
              <a:ext cx="766445" cy="854075"/>
            </a:xfrm>
            <a:custGeom>
              <a:avLst/>
              <a:gdLst/>
              <a:ahLst/>
              <a:cxnLst/>
              <a:rect l="l" t="t" r="r" b="b"/>
              <a:pathLst>
                <a:path w="766444" h="854075">
                  <a:moveTo>
                    <a:pt x="127068" y="853856"/>
                  </a:moveTo>
                  <a:lnTo>
                    <a:pt x="79202" y="843977"/>
                  </a:lnTo>
                  <a:lnTo>
                    <a:pt x="37776" y="816059"/>
                  </a:lnTo>
                  <a:lnTo>
                    <a:pt x="9229" y="774612"/>
                  </a:lnTo>
                  <a:lnTo>
                    <a:pt x="0" y="726722"/>
                  </a:lnTo>
                  <a:lnTo>
                    <a:pt x="2521" y="701650"/>
                  </a:lnTo>
                  <a:lnTo>
                    <a:pt x="21731" y="656659"/>
                  </a:lnTo>
                  <a:lnTo>
                    <a:pt x="57041" y="620607"/>
                  </a:lnTo>
                  <a:lnTo>
                    <a:pt x="102008" y="601870"/>
                  </a:lnTo>
                  <a:lnTo>
                    <a:pt x="127068" y="599588"/>
                  </a:lnTo>
                  <a:lnTo>
                    <a:pt x="152127" y="602111"/>
                  </a:lnTo>
                  <a:lnTo>
                    <a:pt x="197095" y="621332"/>
                  </a:lnTo>
                  <a:lnTo>
                    <a:pt x="233128" y="656659"/>
                  </a:lnTo>
                  <a:lnTo>
                    <a:pt x="251855" y="701650"/>
                  </a:lnTo>
                  <a:lnTo>
                    <a:pt x="254136" y="726722"/>
                  </a:lnTo>
                  <a:lnTo>
                    <a:pt x="251855" y="751553"/>
                  </a:lnTo>
                  <a:lnTo>
                    <a:pt x="233128" y="796060"/>
                  </a:lnTo>
                  <a:lnTo>
                    <a:pt x="197095" y="832837"/>
                  </a:lnTo>
                  <a:lnTo>
                    <a:pt x="152127" y="851574"/>
                  </a:lnTo>
                  <a:lnTo>
                    <a:pt x="127068" y="853856"/>
                  </a:lnTo>
                  <a:close/>
                </a:path>
                <a:path w="766444" h="854075">
                  <a:moveTo>
                    <a:pt x="637065" y="252549"/>
                  </a:moveTo>
                  <a:lnTo>
                    <a:pt x="588556" y="244388"/>
                  </a:lnTo>
                  <a:lnTo>
                    <a:pt x="547773" y="218188"/>
                  </a:lnTo>
                  <a:lnTo>
                    <a:pt x="519226" y="175882"/>
                  </a:lnTo>
                  <a:lnTo>
                    <a:pt x="509997" y="127133"/>
                  </a:lnTo>
                  <a:lnTo>
                    <a:pt x="512277" y="102061"/>
                  </a:lnTo>
                  <a:lnTo>
                    <a:pt x="531004" y="57070"/>
                  </a:lnTo>
                  <a:lnTo>
                    <a:pt x="567762" y="21019"/>
                  </a:lnTo>
                  <a:lnTo>
                    <a:pt x="612247" y="2281"/>
                  </a:lnTo>
                  <a:lnTo>
                    <a:pt x="637065" y="0"/>
                  </a:lnTo>
                  <a:lnTo>
                    <a:pt x="662877" y="2523"/>
                  </a:lnTo>
                  <a:lnTo>
                    <a:pt x="708059" y="21743"/>
                  </a:lnTo>
                  <a:lnTo>
                    <a:pt x="744844" y="56829"/>
                  </a:lnTo>
                  <a:lnTo>
                    <a:pt x="763571" y="101336"/>
                  </a:lnTo>
                  <a:lnTo>
                    <a:pt x="765852" y="127133"/>
                  </a:lnTo>
                  <a:lnTo>
                    <a:pt x="763401" y="152233"/>
                  </a:lnTo>
                  <a:lnTo>
                    <a:pt x="763330" y="152957"/>
                  </a:lnTo>
                  <a:lnTo>
                    <a:pt x="744120" y="198163"/>
                  </a:lnTo>
                  <a:lnTo>
                    <a:pt x="708059" y="232979"/>
                  </a:lnTo>
                  <a:lnTo>
                    <a:pt x="662876" y="250321"/>
                  </a:lnTo>
                  <a:lnTo>
                    <a:pt x="637065" y="252549"/>
                  </a:lnTo>
                  <a:close/>
                </a:path>
              </a:pathLst>
            </a:custGeom>
            <a:solidFill>
              <a:srgbClr val="E1E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77800" y="1701768"/>
              <a:ext cx="2920456" cy="47906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68171" y="3426344"/>
              <a:ext cx="204289" cy="3507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59253" y="3376534"/>
              <a:ext cx="354609" cy="3510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73921" y="2964667"/>
              <a:ext cx="362898" cy="2988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201564" y="3673874"/>
              <a:ext cx="391160" cy="203835"/>
            </a:xfrm>
            <a:custGeom>
              <a:avLst/>
              <a:gdLst/>
              <a:ahLst/>
              <a:cxnLst/>
              <a:rect l="l" t="t" r="r" b="b"/>
              <a:pathLst>
                <a:path w="391159" h="203835">
                  <a:moveTo>
                    <a:pt x="152206" y="203773"/>
                  </a:moveTo>
                  <a:lnTo>
                    <a:pt x="93349" y="188024"/>
                  </a:lnTo>
                  <a:lnTo>
                    <a:pt x="42705" y="146804"/>
                  </a:lnTo>
                  <a:lnTo>
                    <a:pt x="21900" y="118320"/>
                  </a:lnTo>
                  <a:lnTo>
                    <a:pt x="20805" y="117224"/>
                  </a:lnTo>
                  <a:lnTo>
                    <a:pt x="14012" y="103667"/>
                  </a:lnTo>
                  <a:lnTo>
                    <a:pt x="8349" y="89287"/>
                  </a:lnTo>
                  <a:lnTo>
                    <a:pt x="3712" y="74087"/>
                  </a:lnTo>
                  <a:lnTo>
                    <a:pt x="0" y="58064"/>
                  </a:lnTo>
                  <a:lnTo>
                    <a:pt x="17622" y="71656"/>
                  </a:lnTo>
                  <a:lnTo>
                    <a:pt x="49001" y="79701"/>
                  </a:lnTo>
                  <a:lnTo>
                    <a:pt x="93931" y="82406"/>
                  </a:lnTo>
                  <a:lnTo>
                    <a:pt x="152206" y="79975"/>
                  </a:lnTo>
                  <a:lnTo>
                    <a:pt x="203312" y="73025"/>
                  </a:lnTo>
                  <a:lnTo>
                    <a:pt x="252788" y="61447"/>
                  </a:lnTo>
                  <a:lnTo>
                    <a:pt x="300583" y="45347"/>
                  </a:lnTo>
                  <a:lnTo>
                    <a:pt x="346643" y="24829"/>
                  </a:lnTo>
                  <a:lnTo>
                    <a:pt x="390916" y="0"/>
                  </a:lnTo>
                  <a:lnTo>
                    <a:pt x="390677" y="17665"/>
                  </a:lnTo>
                  <a:lnTo>
                    <a:pt x="385441" y="65733"/>
                  </a:lnTo>
                  <a:lnTo>
                    <a:pt x="367561" y="109281"/>
                  </a:lnTo>
                  <a:lnTo>
                    <a:pt x="341317" y="144613"/>
                  </a:lnTo>
                  <a:lnTo>
                    <a:pt x="306738" y="171728"/>
                  </a:lnTo>
                  <a:lnTo>
                    <a:pt x="263855" y="190626"/>
                  </a:lnTo>
                  <a:lnTo>
                    <a:pt x="212699" y="201308"/>
                  </a:lnTo>
                  <a:lnTo>
                    <a:pt x="152206" y="203773"/>
                  </a:lnTo>
                  <a:close/>
                </a:path>
              </a:pathLst>
            </a:custGeom>
            <a:solidFill>
              <a:srgbClr val="D066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196090" y="3646485"/>
              <a:ext cx="398780" cy="109220"/>
            </a:xfrm>
            <a:custGeom>
              <a:avLst/>
              <a:gdLst/>
              <a:ahLst/>
              <a:cxnLst/>
              <a:rect l="l" t="t" r="r" b="b"/>
              <a:pathLst>
                <a:path w="398780" h="109220">
                  <a:moveTo>
                    <a:pt x="100500" y="109161"/>
                  </a:moveTo>
                  <a:lnTo>
                    <a:pt x="55571" y="106405"/>
                  </a:lnTo>
                  <a:lnTo>
                    <a:pt x="24192" y="98103"/>
                  </a:lnTo>
                  <a:lnTo>
                    <a:pt x="6569" y="84357"/>
                  </a:lnTo>
                  <a:lnTo>
                    <a:pt x="3284" y="66828"/>
                  </a:lnTo>
                  <a:lnTo>
                    <a:pt x="1094" y="61350"/>
                  </a:lnTo>
                  <a:lnTo>
                    <a:pt x="0" y="54777"/>
                  </a:lnTo>
                  <a:lnTo>
                    <a:pt x="1094" y="47108"/>
                  </a:lnTo>
                  <a:lnTo>
                    <a:pt x="398581" y="0"/>
                  </a:lnTo>
                  <a:lnTo>
                    <a:pt x="398581" y="8764"/>
                  </a:lnTo>
                  <a:lnTo>
                    <a:pt x="397486" y="16433"/>
                  </a:lnTo>
                  <a:lnTo>
                    <a:pt x="397486" y="25197"/>
                  </a:lnTo>
                  <a:lnTo>
                    <a:pt x="353213" y="50982"/>
                  </a:lnTo>
                  <a:lnTo>
                    <a:pt x="307153" y="71877"/>
                  </a:lnTo>
                  <a:lnTo>
                    <a:pt x="259358" y="87986"/>
                  </a:lnTo>
                  <a:lnTo>
                    <a:pt x="209881" y="99414"/>
                  </a:lnTo>
                  <a:lnTo>
                    <a:pt x="158775" y="106268"/>
                  </a:lnTo>
                  <a:lnTo>
                    <a:pt x="100500" y="109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22370" y="3324392"/>
              <a:ext cx="106215" cy="2519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817217" y="2914092"/>
              <a:ext cx="1092835" cy="520065"/>
            </a:xfrm>
            <a:custGeom>
              <a:avLst/>
              <a:gdLst/>
              <a:ahLst/>
              <a:cxnLst/>
              <a:rect l="l" t="t" r="r" b="b"/>
              <a:pathLst>
                <a:path w="1092834" h="520064">
                  <a:moveTo>
                    <a:pt x="685473" y="125455"/>
                  </a:moveTo>
                  <a:lnTo>
                    <a:pt x="710248" y="68897"/>
                  </a:lnTo>
                  <a:lnTo>
                    <a:pt x="775264" y="24664"/>
                  </a:lnTo>
                  <a:lnTo>
                    <a:pt x="828826" y="9709"/>
                  </a:lnTo>
                  <a:lnTo>
                    <a:pt x="879688" y="1482"/>
                  </a:lnTo>
                  <a:lnTo>
                    <a:pt x="927830" y="0"/>
                  </a:lnTo>
                  <a:lnTo>
                    <a:pt x="973233" y="5282"/>
                  </a:lnTo>
                  <a:lnTo>
                    <a:pt x="1015877" y="17349"/>
                  </a:lnTo>
                  <a:lnTo>
                    <a:pt x="1055745" y="36220"/>
                  </a:lnTo>
                  <a:lnTo>
                    <a:pt x="1064948" y="42598"/>
                  </a:lnTo>
                  <a:lnTo>
                    <a:pt x="930024" y="42598"/>
                  </a:lnTo>
                  <a:lnTo>
                    <a:pt x="881763" y="45129"/>
                  </a:lnTo>
                  <a:lnTo>
                    <a:pt x="836503" y="52159"/>
                  </a:lnTo>
                  <a:lnTo>
                    <a:pt x="794244" y="63698"/>
                  </a:lnTo>
                  <a:lnTo>
                    <a:pt x="754986" y="79754"/>
                  </a:lnTo>
                  <a:lnTo>
                    <a:pt x="718729" y="100337"/>
                  </a:lnTo>
                  <a:lnTo>
                    <a:pt x="685473" y="125455"/>
                  </a:lnTo>
                  <a:close/>
                </a:path>
                <a:path w="1092834" h="520064">
                  <a:moveTo>
                    <a:pt x="1092815" y="61913"/>
                  </a:moveTo>
                  <a:lnTo>
                    <a:pt x="1035550" y="50999"/>
                  </a:lnTo>
                  <a:lnTo>
                    <a:pt x="981287" y="44558"/>
                  </a:lnTo>
                  <a:lnTo>
                    <a:pt x="930024" y="42598"/>
                  </a:lnTo>
                  <a:lnTo>
                    <a:pt x="1064948" y="42598"/>
                  </a:lnTo>
                  <a:lnTo>
                    <a:pt x="1092815" y="61913"/>
                  </a:lnTo>
                  <a:close/>
                </a:path>
                <a:path w="1092834" h="520064">
                  <a:moveTo>
                    <a:pt x="225572" y="519855"/>
                  </a:moveTo>
                  <a:lnTo>
                    <a:pt x="181532" y="498440"/>
                  </a:lnTo>
                  <a:lnTo>
                    <a:pt x="156278" y="456501"/>
                  </a:lnTo>
                  <a:lnTo>
                    <a:pt x="140606" y="401826"/>
                  </a:lnTo>
                  <a:lnTo>
                    <a:pt x="135866" y="337924"/>
                  </a:lnTo>
                  <a:lnTo>
                    <a:pt x="137834" y="308139"/>
                  </a:lnTo>
                  <a:lnTo>
                    <a:pt x="151111" y="254730"/>
                  </a:lnTo>
                  <a:lnTo>
                    <a:pt x="171642" y="218303"/>
                  </a:lnTo>
                  <a:lnTo>
                    <a:pt x="200386" y="203239"/>
                  </a:lnTo>
                  <a:lnTo>
                    <a:pt x="215151" y="205105"/>
                  </a:lnTo>
                  <a:lnTo>
                    <a:pt x="258421" y="243775"/>
                  </a:lnTo>
                  <a:lnTo>
                    <a:pt x="277447" y="294033"/>
                  </a:lnTo>
                  <a:lnTo>
                    <a:pt x="289082" y="353330"/>
                  </a:lnTo>
                  <a:lnTo>
                    <a:pt x="289492" y="385170"/>
                  </a:lnTo>
                  <a:lnTo>
                    <a:pt x="287439" y="414955"/>
                  </a:lnTo>
                  <a:lnTo>
                    <a:pt x="275942" y="468363"/>
                  </a:lnTo>
                  <a:lnTo>
                    <a:pt x="253631" y="506023"/>
                  </a:lnTo>
                  <a:lnTo>
                    <a:pt x="225572" y="519855"/>
                  </a:lnTo>
                  <a:close/>
                </a:path>
                <a:path w="1092834" h="520064">
                  <a:moveTo>
                    <a:pt x="0" y="92588"/>
                  </a:moveTo>
                  <a:lnTo>
                    <a:pt x="34305" y="59088"/>
                  </a:lnTo>
                  <a:lnTo>
                    <a:pt x="72594" y="34199"/>
                  </a:lnTo>
                  <a:lnTo>
                    <a:pt x="114838" y="17954"/>
                  </a:lnTo>
                  <a:lnTo>
                    <a:pt x="161006" y="10381"/>
                  </a:lnTo>
                  <a:lnTo>
                    <a:pt x="211067" y="11512"/>
                  </a:lnTo>
                  <a:lnTo>
                    <a:pt x="264991" y="21377"/>
                  </a:lnTo>
                  <a:lnTo>
                    <a:pt x="299295" y="36955"/>
                  </a:lnTo>
                  <a:lnTo>
                    <a:pt x="320731" y="53833"/>
                  </a:lnTo>
                  <a:lnTo>
                    <a:pt x="197100" y="53833"/>
                  </a:lnTo>
                  <a:lnTo>
                    <a:pt x="151829" y="54477"/>
                  </a:lnTo>
                  <a:lnTo>
                    <a:pt x="103888" y="61142"/>
                  </a:lnTo>
                  <a:lnTo>
                    <a:pt x="53278" y="73842"/>
                  </a:lnTo>
                  <a:lnTo>
                    <a:pt x="0" y="92588"/>
                  </a:lnTo>
                  <a:close/>
                </a:path>
                <a:path w="1092834" h="520064">
                  <a:moveTo>
                    <a:pt x="351496" y="111213"/>
                  </a:moveTo>
                  <a:lnTo>
                    <a:pt x="316901" y="87900"/>
                  </a:lnTo>
                  <a:lnTo>
                    <a:pt x="279636" y="70557"/>
                  </a:lnTo>
                  <a:lnTo>
                    <a:pt x="239317" y="59088"/>
                  </a:lnTo>
                  <a:lnTo>
                    <a:pt x="238831" y="59088"/>
                  </a:lnTo>
                  <a:lnTo>
                    <a:pt x="197100" y="53833"/>
                  </a:lnTo>
                  <a:lnTo>
                    <a:pt x="320731" y="53833"/>
                  </a:lnTo>
                  <a:lnTo>
                    <a:pt x="325079" y="57257"/>
                  </a:lnTo>
                  <a:lnTo>
                    <a:pt x="342445" y="82078"/>
                  </a:lnTo>
                  <a:lnTo>
                    <a:pt x="351496" y="111213"/>
                  </a:lnTo>
                  <a:close/>
                </a:path>
                <a:path w="1092834" h="520064">
                  <a:moveTo>
                    <a:pt x="872719" y="492466"/>
                  </a:moveTo>
                  <a:lnTo>
                    <a:pt x="823136" y="469510"/>
                  </a:lnTo>
                  <a:lnTo>
                    <a:pt x="793981" y="427383"/>
                  </a:lnTo>
                  <a:lnTo>
                    <a:pt x="775161" y="372263"/>
                  </a:lnTo>
                  <a:lnTo>
                    <a:pt x="769446" y="308361"/>
                  </a:lnTo>
                  <a:lnTo>
                    <a:pt x="771705" y="278696"/>
                  </a:lnTo>
                  <a:lnTo>
                    <a:pt x="787309" y="226246"/>
                  </a:lnTo>
                  <a:lnTo>
                    <a:pt x="812083" y="188997"/>
                  </a:lnTo>
                  <a:lnTo>
                    <a:pt x="844249" y="174755"/>
                  </a:lnTo>
                  <a:lnTo>
                    <a:pt x="862094" y="176621"/>
                  </a:lnTo>
                  <a:lnTo>
                    <a:pt x="896142" y="196786"/>
                  </a:lnTo>
                  <a:lnTo>
                    <a:pt x="925314" y="238725"/>
                  </a:lnTo>
                  <a:lnTo>
                    <a:pt x="942628" y="293400"/>
                  </a:lnTo>
                  <a:lnTo>
                    <a:pt x="948651" y="357302"/>
                  </a:lnTo>
                  <a:lnTo>
                    <a:pt x="946632" y="387292"/>
                  </a:lnTo>
                  <a:lnTo>
                    <a:pt x="932945" y="439879"/>
                  </a:lnTo>
                  <a:lnTo>
                    <a:pt x="906528" y="477676"/>
                  </a:lnTo>
                  <a:lnTo>
                    <a:pt x="872719" y="49246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232082" y="3142530"/>
              <a:ext cx="120650" cy="335280"/>
            </a:xfrm>
            <a:custGeom>
              <a:avLst/>
              <a:gdLst/>
              <a:ahLst/>
              <a:cxnLst/>
              <a:rect l="l" t="t" r="r" b="b"/>
              <a:pathLst>
                <a:path w="120650" h="335279">
                  <a:moveTo>
                    <a:pt x="61203" y="335239"/>
                  </a:moveTo>
                  <a:lnTo>
                    <a:pt x="53538" y="334144"/>
                  </a:lnTo>
                  <a:lnTo>
                    <a:pt x="45873" y="334144"/>
                  </a:lnTo>
                  <a:lnTo>
                    <a:pt x="39302" y="330857"/>
                  </a:lnTo>
                  <a:lnTo>
                    <a:pt x="32733" y="324284"/>
                  </a:lnTo>
                  <a:lnTo>
                    <a:pt x="28352" y="317710"/>
                  </a:lnTo>
                  <a:lnTo>
                    <a:pt x="27257" y="311137"/>
                  </a:lnTo>
                  <a:lnTo>
                    <a:pt x="28352" y="304564"/>
                  </a:lnTo>
                  <a:lnTo>
                    <a:pt x="28352" y="295799"/>
                  </a:lnTo>
                  <a:lnTo>
                    <a:pt x="31637" y="289226"/>
                  </a:lnTo>
                  <a:lnTo>
                    <a:pt x="42587" y="280461"/>
                  </a:lnTo>
                  <a:lnTo>
                    <a:pt x="51347" y="271697"/>
                  </a:lnTo>
                  <a:lnTo>
                    <a:pt x="51347" y="270601"/>
                  </a:lnTo>
                  <a:lnTo>
                    <a:pt x="57918" y="264028"/>
                  </a:lnTo>
                  <a:lnTo>
                    <a:pt x="61202" y="256359"/>
                  </a:lnTo>
                  <a:lnTo>
                    <a:pt x="61202" y="248690"/>
                  </a:lnTo>
                  <a:lnTo>
                    <a:pt x="57883" y="243384"/>
                  </a:lnTo>
                  <a:lnTo>
                    <a:pt x="52716" y="235818"/>
                  </a:lnTo>
                  <a:lnTo>
                    <a:pt x="45496" y="226197"/>
                  </a:lnTo>
                  <a:lnTo>
                    <a:pt x="36017" y="214728"/>
                  </a:lnTo>
                  <a:lnTo>
                    <a:pt x="36017" y="213633"/>
                  </a:lnTo>
                  <a:lnTo>
                    <a:pt x="10695" y="177753"/>
                  </a:lnTo>
                  <a:lnTo>
                    <a:pt x="0" y="142422"/>
                  </a:lnTo>
                  <a:lnTo>
                    <a:pt x="19" y="141326"/>
                  </a:lnTo>
                  <a:lnTo>
                    <a:pt x="1799" y="127084"/>
                  </a:lnTo>
                  <a:lnTo>
                    <a:pt x="6521" y="109007"/>
                  </a:lnTo>
                  <a:lnTo>
                    <a:pt x="14117" y="87644"/>
                  </a:lnTo>
                  <a:lnTo>
                    <a:pt x="14117" y="86548"/>
                  </a:lnTo>
                  <a:lnTo>
                    <a:pt x="15212" y="86548"/>
                  </a:lnTo>
                  <a:lnTo>
                    <a:pt x="24862" y="66041"/>
                  </a:lnTo>
                  <a:lnTo>
                    <a:pt x="37386" y="45739"/>
                  </a:lnTo>
                  <a:lnTo>
                    <a:pt x="52784" y="25848"/>
                  </a:lnTo>
                  <a:lnTo>
                    <a:pt x="71057" y="6573"/>
                  </a:lnTo>
                  <a:lnTo>
                    <a:pt x="76532" y="2191"/>
                  </a:lnTo>
                  <a:lnTo>
                    <a:pt x="83102" y="0"/>
                  </a:lnTo>
                  <a:lnTo>
                    <a:pt x="100622" y="0"/>
                  </a:lnTo>
                  <a:lnTo>
                    <a:pt x="107192" y="2191"/>
                  </a:lnTo>
                  <a:lnTo>
                    <a:pt x="113764" y="6573"/>
                  </a:lnTo>
                  <a:lnTo>
                    <a:pt x="117049" y="13146"/>
                  </a:lnTo>
                  <a:lnTo>
                    <a:pt x="120334" y="20815"/>
                  </a:lnTo>
                  <a:lnTo>
                    <a:pt x="120334" y="36153"/>
                  </a:lnTo>
                  <a:lnTo>
                    <a:pt x="117049" y="42726"/>
                  </a:lnTo>
                  <a:lnTo>
                    <a:pt x="111574" y="47108"/>
                  </a:lnTo>
                  <a:lnTo>
                    <a:pt x="97817" y="61915"/>
                  </a:lnTo>
                  <a:lnTo>
                    <a:pt x="68868" y="107364"/>
                  </a:lnTo>
                  <a:lnTo>
                    <a:pt x="57918" y="141326"/>
                  </a:lnTo>
                  <a:lnTo>
                    <a:pt x="59013" y="142422"/>
                  </a:lnTo>
                  <a:lnTo>
                    <a:pt x="62298" y="148379"/>
                  </a:lnTo>
                  <a:lnTo>
                    <a:pt x="67225" y="156390"/>
                  </a:lnTo>
                  <a:lnTo>
                    <a:pt x="73795" y="166455"/>
                  </a:lnTo>
                  <a:lnTo>
                    <a:pt x="82008" y="178575"/>
                  </a:lnTo>
                  <a:lnTo>
                    <a:pt x="98450" y="199305"/>
                  </a:lnTo>
                  <a:lnTo>
                    <a:pt x="110068" y="217056"/>
                  </a:lnTo>
                  <a:lnTo>
                    <a:pt x="116963" y="231726"/>
                  </a:lnTo>
                  <a:lnTo>
                    <a:pt x="119238" y="243213"/>
                  </a:lnTo>
                  <a:lnTo>
                    <a:pt x="118958" y="256359"/>
                  </a:lnTo>
                  <a:lnTo>
                    <a:pt x="118862" y="260895"/>
                  </a:lnTo>
                  <a:lnTo>
                    <a:pt x="114584" y="277859"/>
                  </a:lnTo>
                  <a:lnTo>
                    <a:pt x="106611" y="294207"/>
                  </a:lnTo>
                  <a:lnTo>
                    <a:pt x="95148" y="310041"/>
                  </a:lnTo>
                  <a:lnTo>
                    <a:pt x="94053" y="310041"/>
                  </a:lnTo>
                  <a:lnTo>
                    <a:pt x="74343" y="329761"/>
                  </a:lnTo>
                  <a:lnTo>
                    <a:pt x="67773" y="333048"/>
                  </a:lnTo>
                  <a:lnTo>
                    <a:pt x="61203" y="335239"/>
                  </a:lnTo>
                  <a:close/>
                </a:path>
              </a:pathLst>
            </a:custGeom>
            <a:solidFill>
              <a:srgbClr val="F293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560381" y="1537808"/>
              <a:ext cx="1663064" cy="1382395"/>
            </a:xfrm>
            <a:custGeom>
              <a:avLst/>
              <a:gdLst/>
              <a:ahLst/>
              <a:cxnLst/>
              <a:rect l="l" t="t" r="r" b="b"/>
              <a:pathLst>
                <a:path w="1663065" h="1382395">
                  <a:moveTo>
                    <a:pt x="835900" y="1382183"/>
                  </a:moveTo>
                  <a:lnTo>
                    <a:pt x="794933" y="1346561"/>
                  </a:lnTo>
                  <a:lnTo>
                    <a:pt x="754564" y="1310924"/>
                  </a:lnTo>
                  <a:lnTo>
                    <a:pt x="714789" y="1275270"/>
                  </a:lnTo>
                  <a:lnTo>
                    <a:pt x="675604" y="1239597"/>
                  </a:lnTo>
                  <a:lnTo>
                    <a:pt x="637002" y="1203903"/>
                  </a:lnTo>
                  <a:lnTo>
                    <a:pt x="598978" y="1168186"/>
                  </a:lnTo>
                  <a:lnTo>
                    <a:pt x="561527" y="1132444"/>
                  </a:lnTo>
                  <a:lnTo>
                    <a:pt x="524644" y="1096675"/>
                  </a:lnTo>
                  <a:lnTo>
                    <a:pt x="488323" y="1060877"/>
                  </a:lnTo>
                  <a:lnTo>
                    <a:pt x="452560" y="1025048"/>
                  </a:lnTo>
                  <a:lnTo>
                    <a:pt x="417349" y="989186"/>
                  </a:lnTo>
                  <a:lnTo>
                    <a:pt x="382684" y="953289"/>
                  </a:lnTo>
                  <a:lnTo>
                    <a:pt x="348561" y="917356"/>
                  </a:lnTo>
                  <a:lnTo>
                    <a:pt x="314975" y="881384"/>
                  </a:lnTo>
                  <a:lnTo>
                    <a:pt x="281919" y="845371"/>
                  </a:lnTo>
                  <a:lnTo>
                    <a:pt x="249389" y="809315"/>
                  </a:lnTo>
                  <a:lnTo>
                    <a:pt x="217379" y="773215"/>
                  </a:lnTo>
                  <a:lnTo>
                    <a:pt x="185885" y="737068"/>
                  </a:lnTo>
                  <a:lnTo>
                    <a:pt x="154901" y="700872"/>
                  </a:lnTo>
                  <a:lnTo>
                    <a:pt x="124421" y="664626"/>
                  </a:lnTo>
                  <a:lnTo>
                    <a:pt x="89831" y="618921"/>
                  </a:lnTo>
                  <a:lnTo>
                    <a:pt x="60620" y="572048"/>
                  </a:lnTo>
                  <a:lnTo>
                    <a:pt x="36910" y="524006"/>
                  </a:lnTo>
                  <a:lnTo>
                    <a:pt x="18822" y="474796"/>
                  </a:lnTo>
                  <a:lnTo>
                    <a:pt x="6478" y="424418"/>
                  </a:lnTo>
                  <a:lnTo>
                    <a:pt x="0" y="372872"/>
                  </a:lnTo>
                  <a:lnTo>
                    <a:pt x="3292" y="320018"/>
                  </a:lnTo>
                  <a:lnTo>
                    <a:pt x="13252" y="270275"/>
                  </a:lnTo>
                  <a:lnTo>
                    <a:pt x="30002" y="223535"/>
                  </a:lnTo>
                  <a:lnTo>
                    <a:pt x="53665" y="179693"/>
                  </a:lnTo>
                  <a:lnTo>
                    <a:pt x="84363" y="138639"/>
                  </a:lnTo>
                  <a:lnTo>
                    <a:pt x="122219" y="100268"/>
                  </a:lnTo>
                  <a:lnTo>
                    <a:pt x="167355" y="64471"/>
                  </a:lnTo>
                  <a:lnTo>
                    <a:pt x="208657" y="43490"/>
                  </a:lnTo>
                  <a:lnTo>
                    <a:pt x="249686" y="26623"/>
                  </a:lnTo>
                  <a:lnTo>
                    <a:pt x="290440" y="13873"/>
                  </a:lnTo>
                  <a:lnTo>
                    <a:pt x="330918" y="5244"/>
                  </a:lnTo>
                  <a:lnTo>
                    <a:pt x="371118" y="738"/>
                  </a:lnTo>
                  <a:lnTo>
                    <a:pt x="411041" y="359"/>
                  </a:lnTo>
                  <a:lnTo>
                    <a:pt x="450684" y="4111"/>
                  </a:lnTo>
                  <a:lnTo>
                    <a:pt x="490047" y="11995"/>
                  </a:lnTo>
                  <a:lnTo>
                    <a:pt x="529128" y="24017"/>
                  </a:lnTo>
                  <a:lnTo>
                    <a:pt x="567927" y="40178"/>
                  </a:lnTo>
                  <a:lnTo>
                    <a:pt x="606442" y="60482"/>
                  </a:lnTo>
                  <a:lnTo>
                    <a:pt x="644673" y="84932"/>
                  </a:lnTo>
                  <a:lnTo>
                    <a:pt x="682618" y="113532"/>
                  </a:lnTo>
                  <a:lnTo>
                    <a:pt x="720276" y="146284"/>
                  </a:lnTo>
                  <a:lnTo>
                    <a:pt x="757646" y="183192"/>
                  </a:lnTo>
                  <a:lnTo>
                    <a:pt x="794728" y="224259"/>
                  </a:lnTo>
                  <a:lnTo>
                    <a:pt x="831519" y="269488"/>
                  </a:lnTo>
                  <a:lnTo>
                    <a:pt x="870003" y="221426"/>
                  </a:lnTo>
                  <a:lnTo>
                    <a:pt x="908890" y="178099"/>
                  </a:lnTo>
                  <a:lnTo>
                    <a:pt x="948176" y="139501"/>
                  </a:lnTo>
                  <a:lnTo>
                    <a:pt x="987854" y="105623"/>
                  </a:lnTo>
                  <a:lnTo>
                    <a:pt x="1027916" y="76457"/>
                  </a:lnTo>
                  <a:lnTo>
                    <a:pt x="1068357" y="51997"/>
                  </a:lnTo>
                  <a:lnTo>
                    <a:pt x="1109170" y="32234"/>
                  </a:lnTo>
                  <a:lnTo>
                    <a:pt x="1150349" y="17160"/>
                  </a:lnTo>
                  <a:lnTo>
                    <a:pt x="1191887" y="6768"/>
                  </a:lnTo>
                  <a:lnTo>
                    <a:pt x="1233778" y="1051"/>
                  </a:lnTo>
                  <a:lnTo>
                    <a:pt x="1276016" y="0"/>
                  </a:lnTo>
                  <a:lnTo>
                    <a:pt x="1318594" y="3607"/>
                  </a:lnTo>
                  <a:lnTo>
                    <a:pt x="1361506" y="11866"/>
                  </a:lnTo>
                  <a:lnTo>
                    <a:pt x="1404745" y="24768"/>
                  </a:lnTo>
                  <a:lnTo>
                    <a:pt x="1448304" y="42306"/>
                  </a:lnTo>
                  <a:lnTo>
                    <a:pt x="1492179" y="64471"/>
                  </a:lnTo>
                  <a:lnTo>
                    <a:pt x="1532224" y="95763"/>
                  </a:lnTo>
                  <a:lnTo>
                    <a:pt x="1566930" y="129169"/>
                  </a:lnTo>
                  <a:lnTo>
                    <a:pt x="1596297" y="164669"/>
                  </a:lnTo>
                  <a:lnTo>
                    <a:pt x="1620324" y="202244"/>
                  </a:lnTo>
                  <a:lnTo>
                    <a:pt x="1639012" y="241872"/>
                  </a:lnTo>
                  <a:lnTo>
                    <a:pt x="1652360" y="283533"/>
                  </a:lnTo>
                  <a:lnTo>
                    <a:pt x="1660369" y="327207"/>
                  </a:lnTo>
                  <a:lnTo>
                    <a:pt x="1663039" y="372872"/>
                  </a:lnTo>
                  <a:lnTo>
                    <a:pt x="1655307" y="424418"/>
                  </a:lnTo>
                  <a:lnTo>
                    <a:pt x="1642659" y="474796"/>
                  </a:lnTo>
                  <a:lnTo>
                    <a:pt x="1625143" y="524006"/>
                  </a:lnTo>
                  <a:lnTo>
                    <a:pt x="1602808" y="572048"/>
                  </a:lnTo>
                  <a:lnTo>
                    <a:pt x="1575702" y="618921"/>
                  </a:lnTo>
                  <a:lnTo>
                    <a:pt x="1543875" y="664626"/>
                  </a:lnTo>
                  <a:lnTo>
                    <a:pt x="1513870" y="700273"/>
                  </a:lnTo>
                  <a:lnTo>
                    <a:pt x="1483266" y="735980"/>
                  </a:lnTo>
                  <a:lnTo>
                    <a:pt x="1452068" y="771740"/>
                  </a:lnTo>
                  <a:lnTo>
                    <a:pt x="1420281" y="807549"/>
                  </a:lnTo>
                  <a:lnTo>
                    <a:pt x="1387910" y="843399"/>
                  </a:lnTo>
                  <a:lnTo>
                    <a:pt x="1354962" y="879286"/>
                  </a:lnTo>
                  <a:lnTo>
                    <a:pt x="1321440" y="915203"/>
                  </a:lnTo>
                  <a:lnTo>
                    <a:pt x="1287350" y="951144"/>
                  </a:lnTo>
                  <a:lnTo>
                    <a:pt x="1252698" y="987104"/>
                  </a:lnTo>
                  <a:lnTo>
                    <a:pt x="1217488" y="1023076"/>
                  </a:lnTo>
                  <a:lnTo>
                    <a:pt x="1181727" y="1059055"/>
                  </a:lnTo>
                  <a:lnTo>
                    <a:pt x="1145419" y="1095035"/>
                  </a:lnTo>
                  <a:lnTo>
                    <a:pt x="1108569" y="1131009"/>
                  </a:lnTo>
                  <a:lnTo>
                    <a:pt x="1071183" y="1166972"/>
                  </a:lnTo>
                  <a:lnTo>
                    <a:pt x="1033266" y="1202917"/>
                  </a:lnTo>
                  <a:lnTo>
                    <a:pt x="994823" y="1238840"/>
                  </a:lnTo>
                  <a:lnTo>
                    <a:pt x="955860" y="1274734"/>
                  </a:lnTo>
                  <a:lnTo>
                    <a:pt x="916382" y="1310593"/>
                  </a:lnTo>
                  <a:lnTo>
                    <a:pt x="876393" y="1346412"/>
                  </a:lnTo>
                  <a:lnTo>
                    <a:pt x="835900" y="1382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573648" y="2122296"/>
              <a:ext cx="765175" cy="760730"/>
            </a:xfrm>
            <a:custGeom>
              <a:avLst/>
              <a:gdLst/>
              <a:ahLst/>
              <a:cxnLst/>
              <a:rect l="l" t="t" r="r" b="b"/>
              <a:pathLst>
                <a:path w="765175" h="760730">
                  <a:moveTo>
                    <a:pt x="764616" y="234950"/>
                  </a:moveTo>
                  <a:lnTo>
                    <a:pt x="533400" y="234950"/>
                  </a:lnTo>
                  <a:lnTo>
                    <a:pt x="533400" y="0"/>
                  </a:lnTo>
                  <a:lnTo>
                    <a:pt x="238226" y="0"/>
                  </a:lnTo>
                  <a:lnTo>
                    <a:pt x="238226" y="234950"/>
                  </a:lnTo>
                  <a:lnTo>
                    <a:pt x="0" y="234950"/>
                  </a:lnTo>
                  <a:lnTo>
                    <a:pt x="0" y="527037"/>
                  </a:lnTo>
                  <a:lnTo>
                    <a:pt x="238226" y="527037"/>
                  </a:lnTo>
                  <a:lnTo>
                    <a:pt x="238226" y="760704"/>
                  </a:lnTo>
                  <a:lnTo>
                    <a:pt x="533400" y="760704"/>
                  </a:lnTo>
                  <a:lnTo>
                    <a:pt x="533400" y="527037"/>
                  </a:lnTo>
                  <a:lnTo>
                    <a:pt x="764616" y="527037"/>
                  </a:lnTo>
                  <a:lnTo>
                    <a:pt x="764616" y="234950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68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Introduction</a:t>
            </a:r>
            <a:endParaRPr spc="360" dirty="0"/>
          </a:p>
        </p:txBody>
      </p:sp>
      <p:sp>
        <p:nvSpPr>
          <p:cNvPr id="28" name="object 28"/>
          <p:cNvSpPr txBox="1"/>
          <p:nvPr/>
        </p:nvSpPr>
        <p:spPr>
          <a:xfrm>
            <a:off x="1441735" y="3095036"/>
            <a:ext cx="9258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Medical</a:t>
            </a:r>
            <a:r>
              <a:rPr sz="3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Recommendation</a:t>
            </a:r>
            <a:r>
              <a:rPr sz="3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3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1735" y="3613158"/>
            <a:ext cx="282892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3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AI-</a:t>
            </a:r>
            <a:r>
              <a:rPr sz="3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powered 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personalized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4747" y="3613158"/>
            <a:ext cx="622554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marR="5080" indent="-123190">
              <a:lnSpc>
                <a:spcPct val="116000"/>
              </a:lnSpc>
              <a:spcBef>
                <a:spcPts val="100"/>
              </a:spcBef>
              <a:tabLst>
                <a:tab pos="2738120" algn="l"/>
                <a:tab pos="2959100" algn="l"/>
                <a:tab pos="4330065" algn="l"/>
                <a:tab pos="5759450" algn="l"/>
              </a:tabLst>
            </a:pP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	</a:t>
            </a:r>
            <a:r>
              <a:rPr sz="3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provides </a:t>
            </a:r>
            <a:r>
              <a:rPr sz="3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treatment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suggestions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41735" y="4813308"/>
            <a:ext cx="925893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healthcare</a:t>
            </a:r>
            <a:r>
              <a:rPr sz="3400" spc="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professionals.</a:t>
            </a:r>
            <a:r>
              <a:rPr sz="3400" spc="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400" spc="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analyzing </a:t>
            </a:r>
            <a:r>
              <a:rPr sz="3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3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3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medical</a:t>
            </a:r>
            <a:r>
              <a:rPr sz="3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knowledge,</a:t>
            </a:r>
            <a:r>
              <a:rPr sz="3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clinical</a:t>
            </a:r>
            <a:r>
              <a:rPr sz="3400" spc="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guidelines,</a:t>
            </a:r>
            <a:r>
              <a:rPr sz="3400" spc="5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400" spc="5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3400" spc="5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aim</a:t>
            </a:r>
            <a:r>
              <a:rPr sz="3400" spc="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3400" spc="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3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34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outcomes,</a:t>
            </a:r>
            <a:r>
              <a:rPr sz="34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3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decision-making,</a:t>
            </a:r>
            <a:r>
              <a:rPr sz="3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streamline</a:t>
            </a:r>
            <a:r>
              <a:rPr sz="3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clinical 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workflows.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68491" y="80409"/>
            <a:ext cx="105648" cy="10564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9551" y="80409"/>
            <a:ext cx="105647" cy="10564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90335" y="80409"/>
            <a:ext cx="105647" cy="10564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8251396" y="82863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4">
                <a:moveTo>
                  <a:pt x="36602" y="100738"/>
                </a:moveTo>
                <a:lnTo>
                  <a:pt x="5347" y="73788"/>
                </a:lnTo>
                <a:lnTo>
                  <a:pt x="0" y="53837"/>
                </a:lnTo>
                <a:lnTo>
                  <a:pt x="0" y="46901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8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07430" y="337022"/>
            <a:ext cx="105648" cy="10564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68491" y="337022"/>
            <a:ext cx="105648" cy="10564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9551" y="337022"/>
            <a:ext cx="105647" cy="10564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90335" y="337022"/>
            <a:ext cx="105647" cy="10564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8251396" y="339476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5">
                <a:moveTo>
                  <a:pt x="36602" y="100739"/>
                </a:moveTo>
                <a:lnTo>
                  <a:pt x="5347" y="73788"/>
                </a:lnTo>
                <a:lnTo>
                  <a:pt x="0" y="53837"/>
                </a:lnTo>
                <a:lnTo>
                  <a:pt x="0" y="46901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9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46647" y="593635"/>
            <a:ext cx="105648" cy="10564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07430" y="593635"/>
            <a:ext cx="105648" cy="10564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68491" y="593635"/>
            <a:ext cx="105648" cy="10564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9551" y="593635"/>
            <a:ext cx="105647" cy="10564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90335" y="593635"/>
            <a:ext cx="105647" cy="10564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8251396" y="596088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5">
                <a:moveTo>
                  <a:pt x="36602" y="100738"/>
                </a:moveTo>
                <a:lnTo>
                  <a:pt x="5347" y="73788"/>
                </a:lnTo>
                <a:lnTo>
                  <a:pt x="0" y="53838"/>
                </a:lnTo>
                <a:lnTo>
                  <a:pt x="0" y="46900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8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85586" y="849969"/>
            <a:ext cx="105647" cy="10564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46647" y="849969"/>
            <a:ext cx="105648" cy="10564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207430" y="849969"/>
            <a:ext cx="105648" cy="10564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68491" y="849969"/>
            <a:ext cx="105648" cy="10564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29551" y="849969"/>
            <a:ext cx="105647" cy="10564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990335" y="849969"/>
            <a:ext cx="105647" cy="105647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8251396" y="852423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5">
                <a:moveTo>
                  <a:pt x="36602" y="100738"/>
                </a:moveTo>
                <a:lnTo>
                  <a:pt x="5347" y="73788"/>
                </a:lnTo>
                <a:lnTo>
                  <a:pt x="0" y="53837"/>
                </a:lnTo>
                <a:lnTo>
                  <a:pt x="0" y="46900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8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685586" y="1106582"/>
            <a:ext cx="105647" cy="10564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46647" y="1106582"/>
            <a:ext cx="105648" cy="10564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07430" y="1106582"/>
            <a:ext cx="105648" cy="10564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68491" y="1106582"/>
            <a:ext cx="105648" cy="10564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9551" y="1106582"/>
            <a:ext cx="105647" cy="10564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90335" y="1106582"/>
            <a:ext cx="105647" cy="105647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18251396" y="1109036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5">
                <a:moveTo>
                  <a:pt x="36602" y="100738"/>
                </a:moveTo>
                <a:lnTo>
                  <a:pt x="5347" y="73788"/>
                </a:lnTo>
                <a:lnTo>
                  <a:pt x="0" y="53837"/>
                </a:lnTo>
                <a:lnTo>
                  <a:pt x="0" y="46901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8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685586" y="1363195"/>
            <a:ext cx="105647" cy="105647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946647" y="1363195"/>
            <a:ext cx="105648" cy="10564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207430" y="1363195"/>
            <a:ext cx="105648" cy="10564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468491" y="1363195"/>
            <a:ext cx="105648" cy="10564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29551" y="1363195"/>
            <a:ext cx="105647" cy="105647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990335" y="1363195"/>
            <a:ext cx="105647" cy="105647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18251396" y="1365648"/>
            <a:ext cx="36830" cy="100965"/>
          </a:xfrm>
          <a:custGeom>
            <a:avLst/>
            <a:gdLst/>
            <a:ahLst/>
            <a:cxnLst/>
            <a:rect l="l" t="t" r="r" b="b"/>
            <a:pathLst>
              <a:path w="36830" h="100965">
                <a:moveTo>
                  <a:pt x="36602" y="100739"/>
                </a:moveTo>
                <a:lnTo>
                  <a:pt x="5347" y="73788"/>
                </a:lnTo>
                <a:lnTo>
                  <a:pt x="0" y="53838"/>
                </a:lnTo>
                <a:lnTo>
                  <a:pt x="0" y="46901"/>
                </a:lnTo>
                <a:lnTo>
                  <a:pt x="17924" y="10564"/>
                </a:lnTo>
                <a:lnTo>
                  <a:pt x="36602" y="0"/>
                </a:lnTo>
                <a:lnTo>
                  <a:pt x="36602" y="100739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8" name="object 6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42783" y="9776882"/>
            <a:ext cx="77786" cy="7778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34998" y="9776882"/>
            <a:ext cx="77786" cy="77786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27009" y="9776882"/>
            <a:ext cx="77786" cy="7778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19224" y="9776882"/>
            <a:ext cx="77786" cy="7778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11439" y="9776882"/>
            <a:ext cx="77787" cy="7778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03449" y="9776882"/>
            <a:ext cx="77787" cy="7778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95665" y="9776882"/>
            <a:ext cx="77787" cy="7778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50568" y="9965822"/>
            <a:ext cx="77786" cy="77786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742783" y="9965822"/>
            <a:ext cx="77786" cy="77786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34998" y="9965822"/>
            <a:ext cx="77786" cy="77786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127009" y="9965822"/>
            <a:ext cx="77786" cy="77786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19224" y="9965822"/>
            <a:ext cx="77786" cy="77786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11439" y="9965822"/>
            <a:ext cx="77787" cy="7778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03449" y="9965822"/>
            <a:ext cx="77787" cy="77786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95665" y="9965822"/>
            <a:ext cx="77787" cy="77786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58558" y="10154762"/>
            <a:ext cx="77786" cy="7778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50568" y="10154762"/>
            <a:ext cx="77786" cy="77786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42783" y="10154762"/>
            <a:ext cx="77786" cy="7778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34998" y="10154762"/>
            <a:ext cx="77786" cy="77786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27009" y="10154762"/>
            <a:ext cx="77786" cy="77786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19224" y="10154762"/>
            <a:ext cx="77786" cy="77786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11439" y="10154762"/>
            <a:ext cx="77787" cy="77786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03449" y="10154762"/>
            <a:ext cx="77787" cy="77786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95665" y="10154762"/>
            <a:ext cx="77787" cy="77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3" y="0"/>
            <a:ext cx="18288635" cy="10291445"/>
            <a:chOff x="-323" y="0"/>
            <a:chExt cx="18288635" cy="10291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672" y="0"/>
              <a:ext cx="18187327" cy="102910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71937" y="2238831"/>
              <a:ext cx="4587875" cy="6926580"/>
            </a:xfrm>
            <a:custGeom>
              <a:avLst/>
              <a:gdLst/>
              <a:ahLst/>
              <a:cxnLst/>
              <a:rect l="l" t="t" r="r" b="b"/>
              <a:pathLst>
                <a:path w="4587875" h="6926580">
                  <a:moveTo>
                    <a:pt x="0" y="5043509"/>
                  </a:moveTo>
                  <a:lnTo>
                    <a:pt x="0" y="212467"/>
                  </a:lnTo>
                  <a:lnTo>
                    <a:pt x="3784" y="170331"/>
                  </a:lnTo>
                  <a:lnTo>
                    <a:pt x="15248" y="131377"/>
                  </a:lnTo>
                  <a:lnTo>
                    <a:pt x="34554" y="95526"/>
                  </a:lnTo>
                  <a:lnTo>
                    <a:pt x="61865" y="62695"/>
                  </a:lnTo>
                  <a:lnTo>
                    <a:pt x="94731" y="35756"/>
                  </a:lnTo>
                  <a:lnTo>
                    <a:pt x="130701" y="16327"/>
                  </a:lnTo>
                  <a:lnTo>
                    <a:pt x="169939" y="4408"/>
                  </a:lnTo>
                  <a:lnTo>
                    <a:pt x="212607" y="0"/>
                  </a:lnTo>
                  <a:lnTo>
                    <a:pt x="2810084" y="0"/>
                  </a:lnTo>
                  <a:lnTo>
                    <a:pt x="0" y="5043509"/>
                  </a:lnTo>
                  <a:close/>
                </a:path>
                <a:path w="4587875" h="6926580">
                  <a:moveTo>
                    <a:pt x="2550423" y="6925246"/>
                  </a:moveTo>
                  <a:lnTo>
                    <a:pt x="742385" y="6925246"/>
                  </a:lnTo>
                  <a:lnTo>
                    <a:pt x="4587625" y="1160738"/>
                  </a:lnTo>
                  <a:lnTo>
                    <a:pt x="4587625" y="3839231"/>
                  </a:lnTo>
                  <a:lnTo>
                    <a:pt x="2550423" y="6925246"/>
                  </a:lnTo>
                  <a:close/>
                </a:path>
                <a:path w="4587875" h="6926580">
                  <a:moveTo>
                    <a:pt x="4375018" y="6926118"/>
                  </a:moveTo>
                  <a:lnTo>
                    <a:pt x="3128124" y="6926118"/>
                  </a:lnTo>
                  <a:lnTo>
                    <a:pt x="4586754" y="4644696"/>
                  </a:lnTo>
                  <a:lnTo>
                    <a:pt x="4586754" y="6713649"/>
                  </a:lnTo>
                  <a:lnTo>
                    <a:pt x="4582969" y="6755786"/>
                  </a:lnTo>
                  <a:lnTo>
                    <a:pt x="4571506" y="6794739"/>
                  </a:lnTo>
                  <a:lnTo>
                    <a:pt x="4552200" y="6830591"/>
                  </a:lnTo>
                  <a:lnTo>
                    <a:pt x="4524889" y="6863422"/>
                  </a:lnTo>
                  <a:lnTo>
                    <a:pt x="4492404" y="6890347"/>
                  </a:lnTo>
                  <a:lnTo>
                    <a:pt x="4456488" y="6909681"/>
                  </a:lnTo>
                  <a:lnTo>
                    <a:pt x="4417305" y="6921341"/>
                  </a:lnTo>
                  <a:lnTo>
                    <a:pt x="4375017" y="6925246"/>
                  </a:lnTo>
                  <a:lnTo>
                    <a:pt x="4375018" y="6926118"/>
                  </a:lnTo>
                  <a:close/>
                </a:path>
              </a:pathLst>
            </a:custGeom>
            <a:solidFill>
              <a:srgbClr val="6E9E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71497" y="1911535"/>
              <a:ext cx="786765" cy="113664"/>
            </a:xfrm>
            <a:custGeom>
              <a:avLst/>
              <a:gdLst/>
              <a:ahLst/>
              <a:cxnLst/>
              <a:rect l="l" t="t" r="r" b="b"/>
              <a:pathLst>
                <a:path w="786764" h="113664">
                  <a:moveTo>
                    <a:pt x="730917" y="113178"/>
                  </a:moveTo>
                  <a:lnTo>
                    <a:pt x="56626" y="113178"/>
                  </a:lnTo>
                  <a:lnTo>
                    <a:pt x="45342" y="112185"/>
                  </a:lnTo>
                  <a:lnTo>
                    <a:pt x="9188" y="87808"/>
                  </a:lnTo>
                  <a:lnTo>
                    <a:pt x="0" y="56589"/>
                  </a:lnTo>
                  <a:lnTo>
                    <a:pt x="993" y="45312"/>
                  </a:lnTo>
                  <a:lnTo>
                    <a:pt x="25386" y="9182"/>
                  </a:lnTo>
                  <a:lnTo>
                    <a:pt x="56626" y="0"/>
                  </a:lnTo>
                  <a:lnTo>
                    <a:pt x="730046" y="0"/>
                  </a:lnTo>
                  <a:lnTo>
                    <a:pt x="770120" y="16541"/>
                  </a:lnTo>
                  <a:lnTo>
                    <a:pt x="786672" y="56589"/>
                  </a:lnTo>
                  <a:lnTo>
                    <a:pt x="785679" y="67866"/>
                  </a:lnTo>
                  <a:lnTo>
                    <a:pt x="761789" y="103629"/>
                  </a:lnTo>
                  <a:lnTo>
                    <a:pt x="730917" y="113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13950" y="2407762"/>
              <a:ext cx="2094864" cy="1741170"/>
            </a:xfrm>
            <a:custGeom>
              <a:avLst/>
              <a:gdLst/>
              <a:ahLst/>
              <a:cxnLst/>
              <a:rect l="l" t="t" r="r" b="b"/>
              <a:pathLst>
                <a:path w="2094865" h="1741170">
                  <a:moveTo>
                    <a:pt x="63608" y="1740670"/>
                  </a:moveTo>
                  <a:lnTo>
                    <a:pt x="18298" y="1722384"/>
                  </a:lnTo>
                  <a:lnTo>
                    <a:pt x="0" y="1677975"/>
                  </a:lnTo>
                  <a:lnTo>
                    <a:pt x="1143" y="1665267"/>
                  </a:lnTo>
                  <a:lnTo>
                    <a:pt x="28441" y="1624695"/>
                  </a:lnTo>
                  <a:lnTo>
                    <a:pt x="63608" y="1614409"/>
                  </a:lnTo>
                  <a:lnTo>
                    <a:pt x="76186" y="1615552"/>
                  </a:lnTo>
                  <a:lnTo>
                    <a:pt x="116052" y="1642832"/>
                  </a:lnTo>
                  <a:lnTo>
                    <a:pt x="126345" y="1677975"/>
                  </a:lnTo>
                  <a:lnTo>
                    <a:pt x="125201" y="1690547"/>
                  </a:lnTo>
                  <a:lnTo>
                    <a:pt x="98407" y="1730384"/>
                  </a:lnTo>
                  <a:lnTo>
                    <a:pt x="63608" y="1740670"/>
                  </a:lnTo>
                  <a:close/>
                </a:path>
                <a:path w="2094865" h="1741170">
                  <a:moveTo>
                    <a:pt x="1242536" y="1703228"/>
                  </a:moveTo>
                  <a:lnTo>
                    <a:pt x="1192643" y="1701948"/>
                  </a:lnTo>
                  <a:lnTo>
                    <a:pt x="1143792" y="1698112"/>
                  </a:lnTo>
                  <a:lnTo>
                    <a:pt x="1095985" y="1691721"/>
                  </a:lnTo>
                  <a:lnTo>
                    <a:pt x="1049225" y="1682776"/>
                  </a:lnTo>
                  <a:lnTo>
                    <a:pt x="1003512" y="1671280"/>
                  </a:lnTo>
                  <a:lnTo>
                    <a:pt x="958849" y="1657234"/>
                  </a:lnTo>
                  <a:lnTo>
                    <a:pt x="915237" y="1640641"/>
                  </a:lnTo>
                  <a:lnTo>
                    <a:pt x="872680" y="1621502"/>
                  </a:lnTo>
                  <a:lnTo>
                    <a:pt x="831177" y="1599820"/>
                  </a:lnTo>
                  <a:lnTo>
                    <a:pt x="790733" y="1575595"/>
                  </a:lnTo>
                  <a:lnTo>
                    <a:pt x="751347" y="1548831"/>
                  </a:lnTo>
                  <a:lnTo>
                    <a:pt x="713023" y="1519528"/>
                  </a:lnTo>
                  <a:lnTo>
                    <a:pt x="675762" y="1487689"/>
                  </a:lnTo>
                  <a:lnTo>
                    <a:pt x="639566" y="1453317"/>
                  </a:lnTo>
                  <a:lnTo>
                    <a:pt x="605183" y="1417157"/>
                  </a:lnTo>
                  <a:lnTo>
                    <a:pt x="573359" y="1379956"/>
                  </a:lnTo>
                  <a:lnTo>
                    <a:pt x="544092" y="1341712"/>
                  </a:lnTo>
                  <a:lnTo>
                    <a:pt x="517380" y="1302422"/>
                  </a:lnTo>
                  <a:lnTo>
                    <a:pt x="493220" y="1262085"/>
                  </a:lnTo>
                  <a:lnTo>
                    <a:pt x="471612" y="1220699"/>
                  </a:lnTo>
                  <a:lnTo>
                    <a:pt x="452554" y="1178262"/>
                  </a:lnTo>
                  <a:lnTo>
                    <a:pt x="436042" y="1134772"/>
                  </a:lnTo>
                  <a:lnTo>
                    <a:pt x="422076" y="1090227"/>
                  </a:lnTo>
                  <a:lnTo>
                    <a:pt x="410654" y="1044625"/>
                  </a:lnTo>
                  <a:lnTo>
                    <a:pt x="401773" y="997965"/>
                  </a:lnTo>
                  <a:lnTo>
                    <a:pt x="395432" y="950244"/>
                  </a:lnTo>
                  <a:lnTo>
                    <a:pt x="391629" y="901461"/>
                  </a:lnTo>
                  <a:lnTo>
                    <a:pt x="390361" y="851614"/>
                  </a:lnTo>
                  <a:lnTo>
                    <a:pt x="391629" y="801753"/>
                  </a:lnTo>
                  <a:lnTo>
                    <a:pt x="395432" y="752935"/>
                  </a:lnTo>
                  <a:lnTo>
                    <a:pt x="401773" y="705159"/>
                  </a:lnTo>
                  <a:lnTo>
                    <a:pt x="410654" y="658429"/>
                  </a:lnTo>
                  <a:lnTo>
                    <a:pt x="422076" y="612746"/>
                  </a:lnTo>
                  <a:lnTo>
                    <a:pt x="436042" y="568113"/>
                  </a:lnTo>
                  <a:lnTo>
                    <a:pt x="452554" y="524530"/>
                  </a:lnTo>
                  <a:lnTo>
                    <a:pt x="471612" y="482000"/>
                  </a:lnTo>
                  <a:lnTo>
                    <a:pt x="493220" y="440525"/>
                  </a:lnTo>
                  <a:lnTo>
                    <a:pt x="517380" y="400107"/>
                  </a:lnTo>
                  <a:lnTo>
                    <a:pt x="544092" y="360748"/>
                  </a:lnTo>
                  <a:lnTo>
                    <a:pt x="573359" y="322449"/>
                  </a:lnTo>
                  <a:lnTo>
                    <a:pt x="605183" y="285212"/>
                  </a:lnTo>
                  <a:lnTo>
                    <a:pt x="639566" y="249040"/>
                  </a:lnTo>
                  <a:lnTo>
                    <a:pt x="675750" y="214680"/>
                  </a:lnTo>
                  <a:lnTo>
                    <a:pt x="712977" y="182876"/>
                  </a:lnTo>
                  <a:lnTo>
                    <a:pt x="751253" y="153628"/>
                  </a:lnTo>
                  <a:lnTo>
                    <a:pt x="790580" y="126933"/>
                  </a:lnTo>
                  <a:lnTo>
                    <a:pt x="830963" y="102790"/>
                  </a:lnTo>
                  <a:lnTo>
                    <a:pt x="872405" y="81196"/>
                  </a:lnTo>
                  <a:lnTo>
                    <a:pt x="914911" y="62150"/>
                  </a:lnTo>
                  <a:lnTo>
                    <a:pt x="958483" y="45649"/>
                  </a:lnTo>
                  <a:lnTo>
                    <a:pt x="1003126" y="31693"/>
                  </a:lnTo>
                  <a:lnTo>
                    <a:pt x="1048843" y="20278"/>
                  </a:lnTo>
                  <a:lnTo>
                    <a:pt x="1095639" y="11403"/>
                  </a:lnTo>
                  <a:lnTo>
                    <a:pt x="1143518" y="5066"/>
                  </a:lnTo>
                  <a:lnTo>
                    <a:pt x="1192482" y="1266"/>
                  </a:lnTo>
                  <a:lnTo>
                    <a:pt x="1242536" y="0"/>
                  </a:lnTo>
                  <a:lnTo>
                    <a:pt x="1292408" y="1266"/>
                  </a:lnTo>
                  <a:lnTo>
                    <a:pt x="1341226" y="5066"/>
                  </a:lnTo>
                  <a:lnTo>
                    <a:pt x="1388979" y="11403"/>
                  </a:lnTo>
                  <a:lnTo>
                    <a:pt x="1435671" y="20278"/>
                  </a:lnTo>
                  <a:lnTo>
                    <a:pt x="1481303" y="31693"/>
                  </a:lnTo>
                  <a:lnTo>
                    <a:pt x="1525878" y="45649"/>
                  </a:lnTo>
                  <a:lnTo>
                    <a:pt x="1569397" y="62150"/>
                  </a:lnTo>
                  <a:lnTo>
                    <a:pt x="1611862" y="81196"/>
                  </a:lnTo>
                  <a:lnTo>
                    <a:pt x="1653276" y="102790"/>
                  </a:lnTo>
                  <a:lnTo>
                    <a:pt x="1693639" y="126933"/>
                  </a:lnTo>
                  <a:lnTo>
                    <a:pt x="1732955" y="153628"/>
                  </a:lnTo>
                  <a:lnTo>
                    <a:pt x="1771225" y="182876"/>
                  </a:lnTo>
                  <a:lnTo>
                    <a:pt x="1808451" y="214680"/>
                  </a:lnTo>
                  <a:lnTo>
                    <a:pt x="1844634" y="249040"/>
                  </a:lnTo>
                  <a:lnTo>
                    <a:pt x="1879030" y="285212"/>
                  </a:lnTo>
                  <a:lnTo>
                    <a:pt x="1910890" y="322449"/>
                  </a:lnTo>
                  <a:lnTo>
                    <a:pt x="1940211" y="360748"/>
                  </a:lnTo>
                  <a:lnTo>
                    <a:pt x="1966994" y="400107"/>
                  </a:lnTo>
                  <a:lnTo>
                    <a:pt x="1991234" y="440525"/>
                  </a:lnTo>
                  <a:lnTo>
                    <a:pt x="2012931" y="482000"/>
                  </a:lnTo>
                  <a:lnTo>
                    <a:pt x="2032082" y="524530"/>
                  </a:lnTo>
                  <a:lnTo>
                    <a:pt x="2048686" y="568113"/>
                  </a:lnTo>
                  <a:lnTo>
                    <a:pt x="2062741" y="612746"/>
                  </a:lnTo>
                  <a:lnTo>
                    <a:pt x="2074245" y="658429"/>
                  </a:lnTo>
                  <a:lnTo>
                    <a:pt x="2083196" y="705159"/>
                  </a:lnTo>
                  <a:lnTo>
                    <a:pt x="2089591" y="752935"/>
                  </a:lnTo>
                  <a:lnTo>
                    <a:pt x="2093430" y="801753"/>
                  </a:lnTo>
                  <a:lnTo>
                    <a:pt x="2094710" y="851614"/>
                  </a:lnTo>
                  <a:lnTo>
                    <a:pt x="2093430" y="901461"/>
                  </a:lnTo>
                  <a:lnTo>
                    <a:pt x="2089591" y="950244"/>
                  </a:lnTo>
                  <a:lnTo>
                    <a:pt x="2083196" y="997965"/>
                  </a:lnTo>
                  <a:lnTo>
                    <a:pt x="2074245" y="1044625"/>
                  </a:lnTo>
                  <a:lnTo>
                    <a:pt x="2062741" y="1090227"/>
                  </a:lnTo>
                  <a:lnTo>
                    <a:pt x="2048686" y="1134772"/>
                  </a:lnTo>
                  <a:lnTo>
                    <a:pt x="2032082" y="1178262"/>
                  </a:lnTo>
                  <a:lnTo>
                    <a:pt x="2012931" y="1220699"/>
                  </a:lnTo>
                  <a:lnTo>
                    <a:pt x="1991234" y="1262085"/>
                  </a:lnTo>
                  <a:lnTo>
                    <a:pt x="1966994" y="1302422"/>
                  </a:lnTo>
                  <a:lnTo>
                    <a:pt x="1940211" y="1341712"/>
                  </a:lnTo>
                  <a:lnTo>
                    <a:pt x="1910890" y="1379956"/>
                  </a:lnTo>
                  <a:lnTo>
                    <a:pt x="1879030" y="1417157"/>
                  </a:lnTo>
                  <a:lnTo>
                    <a:pt x="1844634" y="1453317"/>
                  </a:lnTo>
                  <a:lnTo>
                    <a:pt x="1808451" y="1487689"/>
                  </a:lnTo>
                  <a:lnTo>
                    <a:pt x="1771226" y="1519528"/>
                  </a:lnTo>
                  <a:lnTo>
                    <a:pt x="1732956" y="1548831"/>
                  </a:lnTo>
                  <a:lnTo>
                    <a:pt x="1693640" y="1575595"/>
                  </a:lnTo>
                  <a:lnTo>
                    <a:pt x="1653277" y="1599820"/>
                  </a:lnTo>
                  <a:lnTo>
                    <a:pt x="1611864" y="1621502"/>
                  </a:lnTo>
                  <a:lnTo>
                    <a:pt x="1569399" y="1640641"/>
                  </a:lnTo>
                  <a:lnTo>
                    <a:pt x="1525880" y="1657234"/>
                  </a:lnTo>
                  <a:lnTo>
                    <a:pt x="1481306" y="1671280"/>
                  </a:lnTo>
                  <a:lnTo>
                    <a:pt x="1435674" y="1682776"/>
                  </a:lnTo>
                  <a:lnTo>
                    <a:pt x="1388983" y="1691721"/>
                  </a:lnTo>
                  <a:lnTo>
                    <a:pt x="1341231" y="1698112"/>
                  </a:lnTo>
                  <a:lnTo>
                    <a:pt x="1292416" y="1701948"/>
                  </a:lnTo>
                  <a:lnTo>
                    <a:pt x="1242536" y="1703228"/>
                  </a:lnTo>
                  <a:close/>
                </a:path>
                <a:path w="2094865" h="1741170">
                  <a:moveTo>
                    <a:pt x="315426" y="1632695"/>
                  </a:moveTo>
                  <a:lnTo>
                    <a:pt x="284469" y="1629933"/>
                  </a:lnTo>
                  <a:lnTo>
                    <a:pt x="285423" y="1629933"/>
                  </a:lnTo>
                  <a:lnTo>
                    <a:pt x="258462" y="1622028"/>
                  </a:lnTo>
                  <a:lnTo>
                    <a:pt x="209993" y="1589157"/>
                  </a:lnTo>
                  <a:lnTo>
                    <a:pt x="177427" y="1541047"/>
                  </a:lnTo>
                  <a:lnTo>
                    <a:pt x="166426" y="1483794"/>
                  </a:lnTo>
                  <a:lnTo>
                    <a:pt x="169068" y="1453724"/>
                  </a:lnTo>
                  <a:lnTo>
                    <a:pt x="190688" y="1400771"/>
                  </a:lnTo>
                  <a:lnTo>
                    <a:pt x="232839" y="1358634"/>
                  </a:lnTo>
                  <a:lnTo>
                    <a:pt x="285719" y="1336783"/>
                  </a:lnTo>
                  <a:lnTo>
                    <a:pt x="315426" y="1334021"/>
                  </a:lnTo>
                  <a:lnTo>
                    <a:pt x="345133" y="1336783"/>
                  </a:lnTo>
                  <a:lnTo>
                    <a:pt x="398013" y="1358634"/>
                  </a:lnTo>
                  <a:lnTo>
                    <a:pt x="439797" y="1400771"/>
                  </a:lnTo>
                  <a:lnTo>
                    <a:pt x="461540" y="1453317"/>
                  </a:lnTo>
                  <a:lnTo>
                    <a:pt x="464426" y="1483794"/>
                  </a:lnTo>
                  <a:lnTo>
                    <a:pt x="461662" y="1513359"/>
                  </a:lnTo>
                  <a:lnTo>
                    <a:pt x="439797" y="1565959"/>
                  </a:lnTo>
                  <a:lnTo>
                    <a:pt x="398136" y="1608083"/>
                  </a:lnTo>
                  <a:lnTo>
                    <a:pt x="345501" y="1629933"/>
                  </a:lnTo>
                  <a:lnTo>
                    <a:pt x="315426" y="1632695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64620" y="2775175"/>
              <a:ext cx="1029969" cy="868044"/>
            </a:xfrm>
            <a:custGeom>
              <a:avLst/>
              <a:gdLst/>
              <a:ahLst/>
              <a:cxnLst/>
              <a:rect l="l" t="t" r="r" b="b"/>
              <a:pathLst>
                <a:path w="1029970" h="868045">
                  <a:moveTo>
                    <a:pt x="378091" y="156708"/>
                  </a:moveTo>
                  <a:lnTo>
                    <a:pt x="291844" y="156708"/>
                  </a:lnTo>
                  <a:lnTo>
                    <a:pt x="291844" y="105342"/>
                  </a:lnTo>
                  <a:lnTo>
                    <a:pt x="298391" y="59133"/>
                  </a:lnTo>
                  <a:lnTo>
                    <a:pt x="318088" y="26226"/>
                  </a:lnTo>
                  <a:lnTo>
                    <a:pt x="351016" y="6543"/>
                  </a:lnTo>
                  <a:lnTo>
                    <a:pt x="397256" y="0"/>
                  </a:lnTo>
                  <a:lnTo>
                    <a:pt x="636830" y="0"/>
                  </a:lnTo>
                  <a:lnTo>
                    <a:pt x="683070" y="6543"/>
                  </a:lnTo>
                  <a:lnTo>
                    <a:pt x="715998" y="26226"/>
                  </a:lnTo>
                  <a:lnTo>
                    <a:pt x="735695" y="59133"/>
                  </a:lnTo>
                  <a:lnTo>
                    <a:pt x="736568" y="65295"/>
                  </a:lnTo>
                  <a:lnTo>
                    <a:pt x="453012" y="65295"/>
                  </a:lnTo>
                  <a:lnTo>
                    <a:pt x="422806" y="68900"/>
                  </a:lnTo>
                  <a:lnTo>
                    <a:pt x="400197" y="77157"/>
                  </a:lnTo>
                  <a:lnTo>
                    <a:pt x="385264" y="90148"/>
                  </a:lnTo>
                  <a:lnTo>
                    <a:pt x="378091" y="107955"/>
                  </a:lnTo>
                  <a:lnTo>
                    <a:pt x="378091" y="156708"/>
                  </a:lnTo>
                  <a:close/>
                </a:path>
                <a:path w="1029970" h="868045">
                  <a:moveTo>
                    <a:pt x="742242" y="156708"/>
                  </a:moveTo>
                  <a:lnTo>
                    <a:pt x="660352" y="156708"/>
                  </a:lnTo>
                  <a:lnTo>
                    <a:pt x="660352" y="103602"/>
                  </a:lnTo>
                  <a:lnTo>
                    <a:pt x="654485" y="86475"/>
                  </a:lnTo>
                  <a:lnTo>
                    <a:pt x="640859" y="74328"/>
                  </a:lnTo>
                  <a:lnTo>
                    <a:pt x="619556" y="67240"/>
                  </a:lnTo>
                  <a:lnTo>
                    <a:pt x="590658" y="65295"/>
                  </a:lnTo>
                  <a:lnTo>
                    <a:pt x="736568" y="65295"/>
                  </a:lnTo>
                  <a:lnTo>
                    <a:pt x="742242" y="105342"/>
                  </a:lnTo>
                  <a:lnTo>
                    <a:pt x="742242" y="156708"/>
                  </a:lnTo>
                  <a:close/>
                </a:path>
                <a:path w="1029970" h="868045">
                  <a:moveTo>
                    <a:pt x="880760" y="867992"/>
                  </a:moveTo>
                  <a:lnTo>
                    <a:pt x="148971" y="867992"/>
                  </a:lnTo>
                  <a:lnTo>
                    <a:pt x="95341" y="862037"/>
                  </a:lnTo>
                  <a:lnTo>
                    <a:pt x="53629" y="844172"/>
                  </a:lnTo>
                  <a:lnTo>
                    <a:pt x="23835" y="814398"/>
                  </a:lnTo>
                  <a:lnTo>
                    <a:pt x="5958" y="772713"/>
                  </a:lnTo>
                  <a:lnTo>
                    <a:pt x="0" y="719119"/>
                  </a:lnTo>
                  <a:lnTo>
                    <a:pt x="0" y="305582"/>
                  </a:lnTo>
                  <a:lnTo>
                    <a:pt x="5958" y="251987"/>
                  </a:lnTo>
                  <a:lnTo>
                    <a:pt x="23835" y="210303"/>
                  </a:lnTo>
                  <a:lnTo>
                    <a:pt x="53629" y="180528"/>
                  </a:lnTo>
                  <a:lnTo>
                    <a:pt x="95341" y="162663"/>
                  </a:lnTo>
                  <a:lnTo>
                    <a:pt x="148971" y="156708"/>
                  </a:lnTo>
                  <a:lnTo>
                    <a:pt x="880760" y="156708"/>
                  </a:lnTo>
                  <a:lnTo>
                    <a:pt x="934389" y="162663"/>
                  </a:lnTo>
                  <a:lnTo>
                    <a:pt x="976101" y="180528"/>
                  </a:lnTo>
                  <a:lnTo>
                    <a:pt x="1005895" y="210303"/>
                  </a:lnTo>
                  <a:lnTo>
                    <a:pt x="1023772" y="251987"/>
                  </a:lnTo>
                  <a:lnTo>
                    <a:pt x="1029731" y="305582"/>
                  </a:lnTo>
                  <a:lnTo>
                    <a:pt x="1029731" y="719119"/>
                  </a:lnTo>
                  <a:lnTo>
                    <a:pt x="1023772" y="772713"/>
                  </a:lnTo>
                  <a:lnTo>
                    <a:pt x="1005895" y="814398"/>
                  </a:lnTo>
                  <a:lnTo>
                    <a:pt x="976101" y="844172"/>
                  </a:lnTo>
                  <a:lnTo>
                    <a:pt x="934389" y="862037"/>
                  </a:lnTo>
                  <a:lnTo>
                    <a:pt x="880760" y="867992"/>
                  </a:lnTo>
                  <a:close/>
                </a:path>
              </a:pathLst>
            </a:custGeom>
            <a:solidFill>
              <a:srgbClr val="3A75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59036" y="3071180"/>
              <a:ext cx="436880" cy="434340"/>
            </a:xfrm>
            <a:custGeom>
              <a:avLst/>
              <a:gdLst/>
              <a:ahLst/>
              <a:cxnLst/>
              <a:rect l="l" t="t" r="r" b="b"/>
              <a:pathLst>
                <a:path w="436879" h="434339">
                  <a:moveTo>
                    <a:pt x="290868" y="434274"/>
                  </a:moveTo>
                  <a:lnTo>
                    <a:pt x="145434" y="434274"/>
                  </a:lnTo>
                  <a:lnTo>
                    <a:pt x="135650" y="432819"/>
                  </a:lnTo>
                  <a:lnTo>
                    <a:pt x="128561" y="428508"/>
                  </a:lnTo>
                  <a:lnTo>
                    <a:pt x="124247" y="421423"/>
                  </a:lnTo>
                  <a:lnTo>
                    <a:pt x="122791" y="411646"/>
                  </a:lnTo>
                  <a:lnTo>
                    <a:pt x="122791" y="311563"/>
                  </a:lnTo>
                  <a:lnTo>
                    <a:pt x="22642" y="311563"/>
                  </a:lnTo>
                  <a:lnTo>
                    <a:pt x="12858" y="310244"/>
                  </a:lnTo>
                  <a:lnTo>
                    <a:pt x="5769" y="306232"/>
                  </a:lnTo>
                  <a:lnTo>
                    <a:pt x="1455" y="299447"/>
                  </a:lnTo>
                  <a:lnTo>
                    <a:pt x="0" y="289806"/>
                  </a:lnTo>
                  <a:lnTo>
                    <a:pt x="0" y="144468"/>
                  </a:lnTo>
                  <a:lnTo>
                    <a:pt x="1455" y="134691"/>
                  </a:lnTo>
                  <a:lnTo>
                    <a:pt x="5769" y="127606"/>
                  </a:lnTo>
                  <a:lnTo>
                    <a:pt x="12858" y="123295"/>
                  </a:lnTo>
                  <a:lnTo>
                    <a:pt x="22642" y="121840"/>
                  </a:lnTo>
                  <a:lnTo>
                    <a:pt x="122791" y="121840"/>
                  </a:lnTo>
                  <a:lnTo>
                    <a:pt x="122791" y="21757"/>
                  </a:lnTo>
                  <a:lnTo>
                    <a:pt x="124247" y="12116"/>
                  </a:lnTo>
                  <a:lnTo>
                    <a:pt x="128560" y="5330"/>
                  </a:lnTo>
                  <a:lnTo>
                    <a:pt x="135650" y="1319"/>
                  </a:lnTo>
                  <a:lnTo>
                    <a:pt x="145433" y="0"/>
                  </a:lnTo>
                  <a:lnTo>
                    <a:pt x="290868" y="0"/>
                  </a:lnTo>
                  <a:lnTo>
                    <a:pt x="300651" y="1319"/>
                  </a:lnTo>
                  <a:lnTo>
                    <a:pt x="307741" y="5330"/>
                  </a:lnTo>
                  <a:lnTo>
                    <a:pt x="312054" y="12116"/>
                  </a:lnTo>
                  <a:lnTo>
                    <a:pt x="313510" y="21757"/>
                  </a:lnTo>
                  <a:lnTo>
                    <a:pt x="313510" y="121840"/>
                  </a:lnTo>
                  <a:lnTo>
                    <a:pt x="413659" y="121840"/>
                  </a:lnTo>
                  <a:lnTo>
                    <a:pt x="423443" y="123295"/>
                  </a:lnTo>
                  <a:lnTo>
                    <a:pt x="430532" y="127606"/>
                  </a:lnTo>
                  <a:lnTo>
                    <a:pt x="434846" y="134691"/>
                  </a:lnTo>
                  <a:lnTo>
                    <a:pt x="436302" y="144468"/>
                  </a:lnTo>
                  <a:lnTo>
                    <a:pt x="436302" y="289806"/>
                  </a:lnTo>
                  <a:lnTo>
                    <a:pt x="434846" y="299447"/>
                  </a:lnTo>
                  <a:lnTo>
                    <a:pt x="430532" y="306232"/>
                  </a:lnTo>
                  <a:lnTo>
                    <a:pt x="423443" y="310244"/>
                  </a:lnTo>
                  <a:lnTo>
                    <a:pt x="413659" y="311563"/>
                  </a:lnTo>
                  <a:lnTo>
                    <a:pt x="313510" y="311563"/>
                  </a:lnTo>
                  <a:lnTo>
                    <a:pt x="313510" y="411646"/>
                  </a:lnTo>
                  <a:lnTo>
                    <a:pt x="312054" y="421423"/>
                  </a:lnTo>
                  <a:lnTo>
                    <a:pt x="307741" y="428508"/>
                  </a:lnTo>
                  <a:lnTo>
                    <a:pt x="300651" y="432819"/>
                  </a:lnTo>
                  <a:lnTo>
                    <a:pt x="290868" y="434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663" y="2582394"/>
              <a:ext cx="5497912" cy="65638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884" y="3740879"/>
              <a:ext cx="225627" cy="4074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2335" y="3788761"/>
              <a:ext cx="407696" cy="4065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5019" y="3578081"/>
              <a:ext cx="282251" cy="240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30091" y="3771349"/>
              <a:ext cx="381635" cy="410209"/>
            </a:xfrm>
            <a:custGeom>
              <a:avLst/>
              <a:gdLst/>
              <a:ahLst/>
              <a:cxnLst/>
              <a:rect l="l" t="t" r="r" b="b"/>
              <a:pathLst>
                <a:path w="381635" h="410210">
                  <a:moveTo>
                    <a:pt x="344960" y="374347"/>
                  </a:moveTo>
                  <a:lnTo>
                    <a:pt x="198907" y="374347"/>
                  </a:lnTo>
                  <a:lnTo>
                    <a:pt x="252551" y="369477"/>
                  </a:lnTo>
                  <a:lnTo>
                    <a:pt x="305296" y="356935"/>
                  </a:lnTo>
                  <a:lnTo>
                    <a:pt x="322610" y="351359"/>
                  </a:lnTo>
                  <a:lnTo>
                    <a:pt x="339271" y="344966"/>
                  </a:lnTo>
                  <a:lnTo>
                    <a:pt x="355278" y="337593"/>
                  </a:lnTo>
                  <a:lnTo>
                    <a:pt x="370632" y="329077"/>
                  </a:lnTo>
                  <a:lnTo>
                    <a:pt x="377601" y="327336"/>
                  </a:lnTo>
                  <a:lnTo>
                    <a:pt x="381086" y="329948"/>
                  </a:lnTo>
                  <a:lnTo>
                    <a:pt x="381086" y="338653"/>
                  </a:lnTo>
                  <a:lnTo>
                    <a:pt x="379343" y="343877"/>
                  </a:lnTo>
                  <a:lnTo>
                    <a:pt x="375859" y="349970"/>
                  </a:lnTo>
                  <a:lnTo>
                    <a:pt x="371503" y="355195"/>
                  </a:lnTo>
                  <a:lnTo>
                    <a:pt x="344960" y="374347"/>
                  </a:lnTo>
                  <a:close/>
                </a:path>
                <a:path w="381635" h="410210">
                  <a:moveTo>
                    <a:pt x="215568" y="409170"/>
                  </a:moveTo>
                  <a:lnTo>
                    <a:pt x="174624" y="409170"/>
                  </a:lnTo>
                  <a:lnTo>
                    <a:pt x="155853" y="408177"/>
                  </a:lnTo>
                  <a:lnTo>
                    <a:pt x="102319" y="400464"/>
                  </a:lnTo>
                  <a:lnTo>
                    <a:pt x="47218" y="383596"/>
                  </a:lnTo>
                  <a:lnTo>
                    <a:pt x="9106" y="354323"/>
                  </a:lnTo>
                  <a:lnTo>
                    <a:pt x="0" y="334110"/>
                  </a:lnTo>
                  <a:lnTo>
                    <a:pt x="1513" y="329948"/>
                  </a:lnTo>
                  <a:lnTo>
                    <a:pt x="1592" y="329730"/>
                  </a:lnTo>
                  <a:lnTo>
                    <a:pt x="6288" y="328288"/>
                  </a:lnTo>
                  <a:lnTo>
                    <a:pt x="14333" y="329948"/>
                  </a:lnTo>
                  <a:lnTo>
                    <a:pt x="29537" y="337959"/>
                  </a:lnTo>
                  <a:lnTo>
                    <a:pt x="44912" y="344966"/>
                  </a:lnTo>
                  <a:lnTo>
                    <a:pt x="89251" y="360418"/>
                  </a:lnTo>
                  <a:lnTo>
                    <a:pt x="144447" y="371381"/>
                  </a:lnTo>
                  <a:lnTo>
                    <a:pt x="198907" y="374347"/>
                  </a:lnTo>
                  <a:lnTo>
                    <a:pt x="344960" y="374347"/>
                  </a:lnTo>
                  <a:lnTo>
                    <a:pt x="343885" y="375123"/>
                  </a:lnTo>
                  <a:lnTo>
                    <a:pt x="309325" y="390562"/>
                  </a:lnTo>
                  <a:lnTo>
                    <a:pt x="267741" y="401594"/>
                  </a:lnTo>
                  <a:lnTo>
                    <a:pt x="219942" y="408177"/>
                  </a:lnTo>
                  <a:lnTo>
                    <a:pt x="219543" y="408177"/>
                  </a:lnTo>
                  <a:lnTo>
                    <a:pt x="215568" y="409170"/>
                  </a:lnTo>
                  <a:close/>
                </a:path>
                <a:path w="381635" h="410210">
                  <a:moveTo>
                    <a:pt x="199887" y="410040"/>
                  </a:moveTo>
                  <a:lnTo>
                    <a:pt x="197274" y="410040"/>
                  </a:lnTo>
                  <a:lnTo>
                    <a:pt x="189433" y="409170"/>
                  </a:lnTo>
                  <a:lnTo>
                    <a:pt x="203372" y="409170"/>
                  </a:lnTo>
                  <a:lnTo>
                    <a:pt x="199887" y="410040"/>
                  </a:lnTo>
                  <a:close/>
                </a:path>
                <a:path w="381635" h="410210">
                  <a:moveTo>
                    <a:pt x="255640" y="269878"/>
                  </a:moveTo>
                  <a:lnTo>
                    <a:pt x="260541" y="263226"/>
                  </a:lnTo>
                  <a:lnTo>
                    <a:pt x="266094" y="255187"/>
                  </a:lnTo>
                  <a:lnTo>
                    <a:pt x="272301" y="246005"/>
                  </a:lnTo>
                  <a:lnTo>
                    <a:pt x="279161" y="235925"/>
                  </a:lnTo>
                  <a:lnTo>
                    <a:pt x="294025" y="212760"/>
                  </a:lnTo>
                  <a:lnTo>
                    <a:pt x="304643" y="191635"/>
                  </a:lnTo>
                  <a:lnTo>
                    <a:pt x="311013" y="172632"/>
                  </a:lnTo>
                  <a:lnTo>
                    <a:pt x="313136" y="155833"/>
                  </a:lnTo>
                  <a:lnTo>
                    <a:pt x="311829" y="143454"/>
                  </a:lnTo>
                  <a:lnTo>
                    <a:pt x="307909" y="124709"/>
                  </a:lnTo>
                  <a:lnTo>
                    <a:pt x="301376" y="99762"/>
                  </a:lnTo>
                  <a:lnTo>
                    <a:pt x="292229" y="68775"/>
                  </a:lnTo>
                  <a:lnTo>
                    <a:pt x="286049" y="48357"/>
                  </a:lnTo>
                  <a:lnTo>
                    <a:pt x="280686" y="30143"/>
                  </a:lnTo>
                  <a:lnTo>
                    <a:pt x="276303" y="14051"/>
                  </a:lnTo>
                  <a:lnTo>
                    <a:pt x="273063" y="0"/>
                  </a:lnTo>
                  <a:lnTo>
                    <a:pt x="310278" y="58287"/>
                  </a:lnTo>
                  <a:lnTo>
                    <a:pt x="336875" y="105230"/>
                  </a:lnTo>
                  <a:lnTo>
                    <a:pt x="352692" y="140910"/>
                  </a:lnTo>
                  <a:lnTo>
                    <a:pt x="357565" y="165409"/>
                  </a:lnTo>
                  <a:lnTo>
                    <a:pt x="354992" y="183990"/>
                  </a:lnTo>
                  <a:lnTo>
                    <a:pt x="335146" y="218541"/>
                  </a:lnTo>
                  <a:lnTo>
                    <a:pt x="299252" y="248576"/>
                  </a:lnTo>
                  <a:lnTo>
                    <a:pt x="267891" y="266259"/>
                  </a:lnTo>
                  <a:lnTo>
                    <a:pt x="255640" y="269878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49968" y="3464702"/>
              <a:ext cx="698500" cy="76200"/>
            </a:xfrm>
            <a:custGeom>
              <a:avLst/>
              <a:gdLst/>
              <a:ahLst/>
              <a:cxnLst/>
              <a:rect l="l" t="t" r="r" b="b"/>
              <a:pathLst>
                <a:path w="698500" h="76200">
                  <a:moveTo>
                    <a:pt x="17586" y="75890"/>
                  </a:moveTo>
                  <a:lnTo>
                    <a:pt x="5853" y="74421"/>
                  </a:lnTo>
                  <a:lnTo>
                    <a:pt x="0" y="68055"/>
                  </a:lnTo>
                  <a:lnTo>
                    <a:pt x="72" y="63757"/>
                  </a:lnTo>
                  <a:lnTo>
                    <a:pt x="190" y="56792"/>
                  </a:lnTo>
                  <a:lnTo>
                    <a:pt x="16728" y="31177"/>
                  </a:lnTo>
                  <a:lnTo>
                    <a:pt x="52132" y="14460"/>
                  </a:lnTo>
                  <a:lnTo>
                    <a:pt x="106647" y="6720"/>
                  </a:lnTo>
                  <a:lnTo>
                    <a:pt x="180518" y="8040"/>
                  </a:lnTo>
                  <a:lnTo>
                    <a:pt x="217759" y="19575"/>
                  </a:lnTo>
                  <a:lnTo>
                    <a:pt x="244220" y="50045"/>
                  </a:lnTo>
                  <a:lnTo>
                    <a:pt x="241933" y="55922"/>
                  </a:lnTo>
                  <a:lnTo>
                    <a:pt x="236562" y="60342"/>
                  </a:lnTo>
                  <a:lnTo>
                    <a:pt x="178244" y="60342"/>
                  </a:lnTo>
                  <a:lnTo>
                    <a:pt x="130958" y="60492"/>
                  </a:lnTo>
                  <a:lnTo>
                    <a:pt x="81901" y="64614"/>
                  </a:lnTo>
                  <a:lnTo>
                    <a:pt x="35036" y="72463"/>
                  </a:lnTo>
                  <a:lnTo>
                    <a:pt x="17586" y="75890"/>
                  </a:lnTo>
                  <a:close/>
                </a:path>
                <a:path w="698500" h="76200">
                  <a:moveTo>
                    <a:pt x="227560" y="63757"/>
                  </a:moveTo>
                  <a:lnTo>
                    <a:pt x="178244" y="60342"/>
                  </a:lnTo>
                  <a:lnTo>
                    <a:pt x="236562" y="60342"/>
                  </a:lnTo>
                  <a:lnTo>
                    <a:pt x="236380" y="60492"/>
                  </a:lnTo>
                  <a:lnTo>
                    <a:pt x="227560" y="63757"/>
                  </a:lnTo>
                  <a:close/>
                </a:path>
                <a:path w="698500" h="76200">
                  <a:moveTo>
                    <a:pt x="526363" y="59403"/>
                  </a:moveTo>
                  <a:lnTo>
                    <a:pt x="515909" y="57662"/>
                  </a:lnTo>
                  <a:lnTo>
                    <a:pt x="511554" y="51567"/>
                  </a:lnTo>
                  <a:lnTo>
                    <a:pt x="512425" y="41991"/>
                  </a:lnTo>
                  <a:lnTo>
                    <a:pt x="541949" y="12732"/>
                  </a:lnTo>
                  <a:lnTo>
                    <a:pt x="612212" y="0"/>
                  </a:lnTo>
                  <a:lnTo>
                    <a:pt x="654095" y="2053"/>
                  </a:lnTo>
                  <a:lnTo>
                    <a:pt x="682421" y="13412"/>
                  </a:lnTo>
                  <a:lnTo>
                    <a:pt x="697108" y="34156"/>
                  </a:lnTo>
                  <a:lnTo>
                    <a:pt x="698442" y="43964"/>
                  </a:lnTo>
                  <a:lnTo>
                    <a:pt x="696063" y="47773"/>
                  </a:lnTo>
                  <a:lnTo>
                    <a:pt x="636250" y="47773"/>
                  </a:lnTo>
                  <a:lnTo>
                    <a:pt x="599866" y="48194"/>
                  </a:lnTo>
                  <a:lnTo>
                    <a:pt x="563319" y="52044"/>
                  </a:lnTo>
                  <a:lnTo>
                    <a:pt x="526363" y="59403"/>
                  </a:lnTo>
                  <a:close/>
                </a:path>
                <a:path w="698500" h="76200">
                  <a:moveTo>
                    <a:pt x="686506" y="52044"/>
                  </a:moveTo>
                  <a:lnTo>
                    <a:pt x="685083" y="52044"/>
                  </a:lnTo>
                  <a:lnTo>
                    <a:pt x="672716" y="50697"/>
                  </a:lnTo>
                  <a:lnTo>
                    <a:pt x="636250" y="47773"/>
                  </a:lnTo>
                  <a:lnTo>
                    <a:pt x="696063" y="47773"/>
                  </a:lnTo>
                  <a:lnTo>
                    <a:pt x="694712" y="49935"/>
                  </a:lnTo>
                  <a:lnTo>
                    <a:pt x="686506" y="52044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0304" y="3599845"/>
              <a:ext cx="566420" cy="233679"/>
            </a:xfrm>
            <a:custGeom>
              <a:avLst/>
              <a:gdLst/>
              <a:ahLst/>
              <a:cxnLst/>
              <a:rect l="l" t="t" r="r" b="b"/>
              <a:pathLst>
                <a:path w="566420" h="233679">
                  <a:moveTo>
                    <a:pt x="67078" y="233314"/>
                  </a:moveTo>
                  <a:lnTo>
                    <a:pt x="29224" y="214216"/>
                  </a:lnTo>
                  <a:lnTo>
                    <a:pt x="4573" y="162906"/>
                  </a:lnTo>
                  <a:lnTo>
                    <a:pt x="0" y="119269"/>
                  </a:lnTo>
                  <a:lnTo>
                    <a:pt x="1143" y="96579"/>
                  </a:lnTo>
                  <a:lnTo>
                    <a:pt x="10290" y="56097"/>
                  </a:lnTo>
                  <a:lnTo>
                    <a:pt x="41053" y="12841"/>
                  </a:lnTo>
                  <a:lnTo>
                    <a:pt x="67078" y="4352"/>
                  </a:lnTo>
                  <a:lnTo>
                    <a:pt x="80172" y="6474"/>
                  </a:lnTo>
                  <a:lnTo>
                    <a:pt x="113249" y="38305"/>
                  </a:lnTo>
                  <a:lnTo>
                    <a:pt x="128929" y="75522"/>
                  </a:lnTo>
                  <a:lnTo>
                    <a:pt x="134156" y="119269"/>
                  </a:lnTo>
                  <a:lnTo>
                    <a:pt x="132850" y="141945"/>
                  </a:lnTo>
                  <a:lnTo>
                    <a:pt x="122396" y="182072"/>
                  </a:lnTo>
                  <a:lnTo>
                    <a:pt x="92123" y="224826"/>
                  </a:lnTo>
                  <a:lnTo>
                    <a:pt x="67078" y="233314"/>
                  </a:lnTo>
                  <a:close/>
                </a:path>
                <a:path w="566420" h="233679">
                  <a:moveTo>
                    <a:pt x="514848" y="220257"/>
                  </a:moveTo>
                  <a:lnTo>
                    <a:pt x="477388" y="187174"/>
                  </a:lnTo>
                  <a:lnTo>
                    <a:pt x="463545" y="131716"/>
                  </a:lnTo>
                  <a:lnTo>
                    <a:pt x="462579" y="109693"/>
                  </a:lnTo>
                  <a:lnTo>
                    <a:pt x="463439" y="88173"/>
                  </a:lnTo>
                  <a:lnTo>
                    <a:pt x="470664" y="50072"/>
                  </a:lnTo>
                  <a:lnTo>
                    <a:pt x="494158" y="8379"/>
                  </a:lnTo>
                  <a:lnTo>
                    <a:pt x="514848" y="0"/>
                  </a:lnTo>
                  <a:lnTo>
                    <a:pt x="524961" y="2108"/>
                  </a:lnTo>
                  <a:lnTo>
                    <a:pt x="550565" y="33082"/>
                  </a:lnTo>
                  <a:lnTo>
                    <a:pt x="565265" y="88173"/>
                  </a:lnTo>
                  <a:lnTo>
                    <a:pt x="566245" y="109693"/>
                  </a:lnTo>
                  <a:lnTo>
                    <a:pt x="565265" y="131716"/>
                  </a:lnTo>
                  <a:lnTo>
                    <a:pt x="557425" y="170538"/>
                  </a:lnTo>
                  <a:lnTo>
                    <a:pt x="534340" y="211877"/>
                  </a:lnTo>
                  <a:lnTo>
                    <a:pt x="514848" y="220257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795238" y="3670362"/>
              <a:ext cx="149225" cy="295275"/>
            </a:xfrm>
            <a:custGeom>
              <a:avLst/>
              <a:gdLst/>
              <a:ahLst/>
              <a:cxnLst/>
              <a:rect l="l" t="t" r="r" b="b"/>
              <a:pathLst>
                <a:path w="149225" h="295275">
                  <a:moveTo>
                    <a:pt x="128058" y="295126"/>
                  </a:moveTo>
                  <a:lnTo>
                    <a:pt x="121960" y="295126"/>
                  </a:lnTo>
                  <a:lnTo>
                    <a:pt x="109764" y="289902"/>
                  </a:lnTo>
                  <a:lnTo>
                    <a:pt x="102795" y="285549"/>
                  </a:lnTo>
                  <a:lnTo>
                    <a:pt x="94955" y="280325"/>
                  </a:lnTo>
                  <a:lnTo>
                    <a:pt x="94083" y="280325"/>
                  </a:lnTo>
                  <a:lnTo>
                    <a:pt x="93212" y="279455"/>
                  </a:lnTo>
                  <a:lnTo>
                    <a:pt x="79165" y="268859"/>
                  </a:lnTo>
                  <a:lnTo>
                    <a:pt x="68385" y="256711"/>
                  </a:lnTo>
                  <a:lnTo>
                    <a:pt x="60871" y="243095"/>
                  </a:lnTo>
                  <a:lnTo>
                    <a:pt x="56624" y="228091"/>
                  </a:lnTo>
                  <a:lnTo>
                    <a:pt x="55708" y="218515"/>
                  </a:lnTo>
                  <a:lnTo>
                    <a:pt x="55757" y="217644"/>
                  </a:lnTo>
                  <a:lnTo>
                    <a:pt x="58054" y="204477"/>
                  </a:lnTo>
                  <a:lnTo>
                    <a:pt x="58149" y="203933"/>
                  </a:lnTo>
                  <a:lnTo>
                    <a:pt x="64219" y="185487"/>
                  </a:lnTo>
                  <a:lnTo>
                    <a:pt x="74047" y="162798"/>
                  </a:lnTo>
                  <a:lnTo>
                    <a:pt x="79260" y="148297"/>
                  </a:lnTo>
                  <a:lnTo>
                    <a:pt x="83085" y="136245"/>
                  </a:lnTo>
                  <a:lnTo>
                    <a:pt x="85440" y="126805"/>
                  </a:lnTo>
                  <a:lnTo>
                    <a:pt x="86243" y="120139"/>
                  </a:lnTo>
                  <a:lnTo>
                    <a:pt x="84623" y="115107"/>
                  </a:lnTo>
                  <a:lnTo>
                    <a:pt x="57536" y="75863"/>
                  </a:lnTo>
                  <a:lnTo>
                    <a:pt x="13067" y="44400"/>
                  </a:lnTo>
                  <a:lnTo>
                    <a:pt x="7840" y="40917"/>
                  </a:lnTo>
                  <a:lnTo>
                    <a:pt x="3484" y="36564"/>
                  </a:lnTo>
                  <a:lnTo>
                    <a:pt x="0" y="24377"/>
                  </a:lnTo>
                  <a:lnTo>
                    <a:pt x="0" y="18282"/>
                  </a:lnTo>
                  <a:lnTo>
                    <a:pt x="3484" y="13059"/>
                  </a:lnTo>
                  <a:lnTo>
                    <a:pt x="6098" y="7835"/>
                  </a:lnTo>
                  <a:lnTo>
                    <a:pt x="11324" y="3482"/>
                  </a:lnTo>
                  <a:lnTo>
                    <a:pt x="17422" y="1741"/>
                  </a:lnTo>
                  <a:lnTo>
                    <a:pt x="22649" y="0"/>
                  </a:lnTo>
                  <a:lnTo>
                    <a:pt x="28747" y="0"/>
                  </a:lnTo>
                  <a:lnTo>
                    <a:pt x="34845" y="3482"/>
                  </a:lnTo>
                  <a:lnTo>
                    <a:pt x="56542" y="16377"/>
                  </a:lnTo>
                  <a:lnTo>
                    <a:pt x="75789" y="30252"/>
                  </a:lnTo>
                  <a:lnTo>
                    <a:pt x="92423" y="45106"/>
                  </a:lnTo>
                  <a:lnTo>
                    <a:pt x="106279" y="60940"/>
                  </a:lnTo>
                  <a:lnTo>
                    <a:pt x="107151" y="61810"/>
                  </a:lnTo>
                  <a:lnTo>
                    <a:pt x="107151" y="62681"/>
                  </a:lnTo>
                  <a:lnTo>
                    <a:pt x="108022" y="62681"/>
                  </a:lnTo>
                  <a:lnTo>
                    <a:pt x="118938" y="80269"/>
                  </a:lnTo>
                  <a:lnTo>
                    <a:pt x="126751" y="95001"/>
                  </a:lnTo>
                  <a:lnTo>
                    <a:pt x="131298" y="106632"/>
                  </a:lnTo>
                  <a:lnTo>
                    <a:pt x="132414" y="114917"/>
                  </a:lnTo>
                  <a:lnTo>
                    <a:pt x="132428" y="125581"/>
                  </a:lnTo>
                  <a:lnTo>
                    <a:pt x="129909" y="139293"/>
                  </a:lnTo>
                  <a:lnTo>
                    <a:pt x="124941" y="156922"/>
                  </a:lnTo>
                  <a:lnTo>
                    <a:pt x="117604" y="178469"/>
                  </a:lnTo>
                  <a:lnTo>
                    <a:pt x="116733" y="179339"/>
                  </a:lnTo>
                  <a:lnTo>
                    <a:pt x="116733" y="180209"/>
                  </a:lnTo>
                  <a:lnTo>
                    <a:pt x="110377" y="193772"/>
                  </a:lnTo>
                  <a:lnTo>
                    <a:pt x="105735" y="204477"/>
                  </a:lnTo>
                  <a:lnTo>
                    <a:pt x="102890" y="212407"/>
                  </a:lnTo>
                  <a:lnTo>
                    <a:pt x="101924" y="217644"/>
                  </a:lnTo>
                  <a:lnTo>
                    <a:pt x="101924" y="218515"/>
                  </a:lnTo>
                  <a:lnTo>
                    <a:pt x="104401" y="224731"/>
                  </a:lnTo>
                  <a:lnTo>
                    <a:pt x="108022" y="230377"/>
                  </a:lnTo>
                  <a:lnTo>
                    <a:pt x="112949" y="235532"/>
                  </a:lnTo>
                  <a:lnTo>
                    <a:pt x="119347" y="240279"/>
                  </a:lnTo>
                  <a:lnTo>
                    <a:pt x="120218" y="240279"/>
                  </a:lnTo>
                  <a:lnTo>
                    <a:pt x="120218" y="241150"/>
                  </a:lnTo>
                  <a:lnTo>
                    <a:pt x="125445" y="244632"/>
                  </a:lnTo>
                  <a:lnTo>
                    <a:pt x="130672" y="247243"/>
                  </a:lnTo>
                  <a:lnTo>
                    <a:pt x="135027" y="249855"/>
                  </a:lnTo>
                  <a:lnTo>
                    <a:pt x="140254" y="252467"/>
                  </a:lnTo>
                  <a:lnTo>
                    <a:pt x="144501" y="256711"/>
                  </a:lnTo>
                  <a:lnTo>
                    <a:pt x="147223" y="262914"/>
                  </a:lnTo>
                  <a:lnTo>
                    <a:pt x="148966" y="268137"/>
                  </a:lnTo>
                  <a:lnTo>
                    <a:pt x="148966" y="274232"/>
                  </a:lnTo>
                  <a:lnTo>
                    <a:pt x="143739" y="286419"/>
                  </a:lnTo>
                  <a:lnTo>
                    <a:pt x="139383" y="290772"/>
                  </a:lnTo>
                  <a:lnTo>
                    <a:pt x="133285" y="293384"/>
                  </a:lnTo>
                  <a:lnTo>
                    <a:pt x="128058" y="295126"/>
                  </a:lnTo>
                  <a:close/>
                </a:path>
              </a:pathLst>
            </a:custGeom>
            <a:solidFill>
              <a:srgbClr val="FFA0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4058" y="8151214"/>
              <a:ext cx="611876" cy="5635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03729" y="7856959"/>
              <a:ext cx="954405" cy="770890"/>
            </a:xfrm>
            <a:custGeom>
              <a:avLst/>
              <a:gdLst/>
              <a:ahLst/>
              <a:cxnLst/>
              <a:rect l="l" t="t" r="r" b="b"/>
              <a:pathLst>
                <a:path w="954404" h="770890">
                  <a:moveTo>
                    <a:pt x="474775" y="696460"/>
                  </a:moveTo>
                  <a:lnTo>
                    <a:pt x="408012" y="680078"/>
                  </a:lnTo>
                  <a:lnTo>
                    <a:pt x="345993" y="662280"/>
                  </a:lnTo>
                  <a:lnTo>
                    <a:pt x="288710" y="643074"/>
                  </a:lnTo>
                  <a:lnTo>
                    <a:pt x="236155" y="622466"/>
                  </a:lnTo>
                  <a:lnTo>
                    <a:pt x="188321" y="600464"/>
                  </a:lnTo>
                  <a:lnTo>
                    <a:pt x="145198" y="577078"/>
                  </a:lnTo>
                  <a:lnTo>
                    <a:pt x="106781" y="552314"/>
                  </a:lnTo>
                  <a:lnTo>
                    <a:pt x="73060" y="526180"/>
                  </a:lnTo>
                  <a:lnTo>
                    <a:pt x="44028" y="498685"/>
                  </a:lnTo>
                  <a:lnTo>
                    <a:pt x="0" y="439640"/>
                  </a:lnTo>
                  <a:lnTo>
                    <a:pt x="167260" y="195879"/>
                  </a:lnTo>
                  <a:lnTo>
                    <a:pt x="313613" y="0"/>
                  </a:lnTo>
                  <a:lnTo>
                    <a:pt x="775321" y="215903"/>
                  </a:lnTo>
                  <a:lnTo>
                    <a:pt x="779096" y="215903"/>
                  </a:lnTo>
                  <a:lnTo>
                    <a:pt x="797971" y="227220"/>
                  </a:lnTo>
                  <a:lnTo>
                    <a:pt x="953906" y="293383"/>
                  </a:lnTo>
                  <a:lnTo>
                    <a:pt x="930972" y="327975"/>
                  </a:lnTo>
                  <a:lnTo>
                    <a:pt x="906224" y="366085"/>
                  </a:lnTo>
                  <a:lnTo>
                    <a:pt x="879663" y="407713"/>
                  </a:lnTo>
                  <a:lnTo>
                    <a:pt x="851288" y="452858"/>
                  </a:lnTo>
                  <a:lnTo>
                    <a:pt x="821100" y="501522"/>
                  </a:lnTo>
                  <a:lnTo>
                    <a:pt x="789099" y="553703"/>
                  </a:lnTo>
                  <a:lnTo>
                    <a:pt x="755284" y="609402"/>
                  </a:lnTo>
                  <a:lnTo>
                    <a:pt x="750071" y="617890"/>
                  </a:lnTo>
                  <a:lnTo>
                    <a:pt x="744939" y="626379"/>
                  </a:lnTo>
                  <a:lnTo>
                    <a:pt x="741628" y="632037"/>
                  </a:lnTo>
                  <a:lnTo>
                    <a:pt x="703887" y="632037"/>
                  </a:lnTo>
                  <a:lnTo>
                    <a:pt x="731763" y="649448"/>
                  </a:lnTo>
                  <a:lnTo>
                    <a:pt x="704373" y="695590"/>
                  </a:lnTo>
                  <a:lnTo>
                    <a:pt x="475646" y="695590"/>
                  </a:lnTo>
                  <a:lnTo>
                    <a:pt x="474775" y="696460"/>
                  </a:lnTo>
                  <a:close/>
                </a:path>
                <a:path w="954404" h="770890">
                  <a:moveTo>
                    <a:pt x="779096" y="215903"/>
                  </a:moveTo>
                  <a:lnTo>
                    <a:pt x="775321" y="215903"/>
                  </a:lnTo>
                  <a:lnTo>
                    <a:pt x="776192" y="214162"/>
                  </a:lnTo>
                  <a:lnTo>
                    <a:pt x="779096" y="215903"/>
                  </a:lnTo>
                  <a:close/>
                </a:path>
                <a:path w="954404" h="770890">
                  <a:moveTo>
                    <a:pt x="735248" y="643355"/>
                  </a:moveTo>
                  <a:lnTo>
                    <a:pt x="727408" y="640729"/>
                  </a:lnTo>
                  <a:lnTo>
                    <a:pt x="719567" y="638022"/>
                  </a:lnTo>
                  <a:lnTo>
                    <a:pt x="711727" y="635152"/>
                  </a:lnTo>
                  <a:lnTo>
                    <a:pt x="703887" y="632037"/>
                  </a:lnTo>
                  <a:lnTo>
                    <a:pt x="741628" y="632037"/>
                  </a:lnTo>
                  <a:lnTo>
                    <a:pt x="739971" y="634867"/>
                  </a:lnTo>
                  <a:lnTo>
                    <a:pt x="735248" y="643355"/>
                  </a:lnTo>
                  <a:close/>
                </a:path>
                <a:path w="954404" h="770890">
                  <a:moveTo>
                    <a:pt x="660329" y="770458"/>
                  </a:moveTo>
                  <a:lnTo>
                    <a:pt x="595755" y="745539"/>
                  </a:lnTo>
                  <a:lnTo>
                    <a:pt x="525301" y="717354"/>
                  </a:lnTo>
                  <a:lnTo>
                    <a:pt x="511363" y="707778"/>
                  </a:lnTo>
                  <a:lnTo>
                    <a:pt x="510492" y="706907"/>
                  </a:lnTo>
                  <a:lnTo>
                    <a:pt x="509621" y="706907"/>
                  </a:lnTo>
                  <a:lnTo>
                    <a:pt x="500760" y="704160"/>
                  </a:lnTo>
                  <a:lnTo>
                    <a:pt x="484017" y="698338"/>
                  </a:lnTo>
                  <a:lnTo>
                    <a:pt x="475646" y="695590"/>
                  </a:lnTo>
                  <a:lnTo>
                    <a:pt x="704373" y="695590"/>
                  </a:lnTo>
                  <a:lnTo>
                    <a:pt x="660329" y="770458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39932" y="8206080"/>
              <a:ext cx="429895" cy="313690"/>
            </a:xfrm>
            <a:custGeom>
              <a:avLst/>
              <a:gdLst/>
              <a:ahLst/>
              <a:cxnLst/>
              <a:rect l="l" t="t" r="r" b="b"/>
              <a:pathLst>
                <a:path w="429895" h="313690">
                  <a:moveTo>
                    <a:pt x="415415" y="134899"/>
                  </a:moveTo>
                  <a:lnTo>
                    <a:pt x="397780" y="131826"/>
                  </a:lnTo>
                  <a:lnTo>
                    <a:pt x="378838" y="127937"/>
                  </a:lnTo>
                  <a:lnTo>
                    <a:pt x="337035" y="118363"/>
                  </a:lnTo>
                  <a:lnTo>
                    <a:pt x="318746" y="113141"/>
                  </a:lnTo>
                  <a:lnTo>
                    <a:pt x="283625" y="103853"/>
                  </a:lnTo>
                  <a:lnTo>
                    <a:pt x="246135" y="93015"/>
                  </a:lnTo>
                  <a:lnTo>
                    <a:pt x="206197" y="80708"/>
                  </a:lnTo>
                  <a:lnTo>
                    <a:pt x="163727" y="67014"/>
                  </a:lnTo>
                  <a:lnTo>
                    <a:pt x="97539" y="43516"/>
                  </a:lnTo>
                  <a:lnTo>
                    <a:pt x="85633" y="38960"/>
                  </a:lnTo>
                  <a:lnTo>
                    <a:pt x="73481" y="34486"/>
                  </a:lnTo>
                  <a:lnTo>
                    <a:pt x="61166" y="30175"/>
                  </a:lnTo>
                  <a:lnTo>
                    <a:pt x="48770" y="26109"/>
                  </a:lnTo>
                  <a:lnTo>
                    <a:pt x="47899" y="25240"/>
                  </a:lnTo>
                  <a:lnTo>
                    <a:pt x="47028" y="25240"/>
                  </a:lnTo>
                  <a:lnTo>
                    <a:pt x="46157" y="24369"/>
                  </a:lnTo>
                  <a:lnTo>
                    <a:pt x="46157" y="23499"/>
                  </a:lnTo>
                  <a:lnTo>
                    <a:pt x="45286" y="23499"/>
                  </a:lnTo>
                  <a:lnTo>
                    <a:pt x="32223" y="10443"/>
                  </a:lnTo>
                  <a:lnTo>
                    <a:pt x="32223" y="6963"/>
                  </a:lnTo>
                  <a:lnTo>
                    <a:pt x="36577" y="2611"/>
                  </a:lnTo>
                  <a:lnTo>
                    <a:pt x="39190" y="870"/>
                  </a:lnTo>
                  <a:lnTo>
                    <a:pt x="41802" y="0"/>
                  </a:lnTo>
                  <a:lnTo>
                    <a:pt x="47899" y="0"/>
                  </a:lnTo>
                  <a:lnTo>
                    <a:pt x="50511" y="1740"/>
                  </a:lnTo>
                  <a:lnTo>
                    <a:pt x="53995" y="1740"/>
                  </a:lnTo>
                  <a:lnTo>
                    <a:pt x="55737" y="3480"/>
                  </a:lnTo>
                  <a:lnTo>
                    <a:pt x="57478" y="4350"/>
                  </a:lnTo>
                  <a:lnTo>
                    <a:pt x="58349" y="4350"/>
                  </a:lnTo>
                  <a:lnTo>
                    <a:pt x="70256" y="8906"/>
                  </a:lnTo>
                  <a:lnTo>
                    <a:pt x="82408" y="13380"/>
                  </a:lnTo>
                  <a:lnTo>
                    <a:pt x="94723" y="17691"/>
                  </a:lnTo>
                  <a:lnTo>
                    <a:pt x="107119" y="21757"/>
                  </a:lnTo>
                  <a:lnTo>
                    <a:pt x="340518" y="106178"/>
                  </a:lnTo>
                  <a:lnTo>
                    <a:pt x="338777" y="106178"/>
                  </a:lnTo>
                  <a:lnTo>
                    <a:pt x="415415" y="134899"/>
                  </a:lnTo>
                  <a:close/>
                </a:path>
                <a:path w="429895" h="313690">
                  <a:moveTo>
                    <a:pt x="429349" y="313314"/>
                  </a:moveTo>
                  <a:lnTo>
                    <a:pt x="390352" y="301935"/>
                  </a:lnTo>
                  <a:lnTo>
                    <a:pt x="349411" y="289267"/>
                  </a:lnTo>
                  <a:lnTo>
                    <a:pt x="306521" y="275310"/>
                  </a:lnTo>
                  <a:lnTo>
                    <a:pt x="261675" y="260063"/>
                  </a:lnTo>
                  <a:lnTo>
                    <a:pt x="214864" y="243527"/>
                  </a:lnTo>
                  <a:lnTo>
                    <a:pt x="166082" y="225702"/>
                  </a:lnTo>
                  <a:lnTo>
                    <a:pt x="115322" y="206587"/>
                  </a:lnTo>
                  <a:lnTo>
                    <a:pt x="7838" y="164489"/>
                  </a:lnTo>
                  <a:lnTo>
                    <a:pt x="1741" y="157527"/>
                  </a:lnTo>
                  <a:lnTo>
                    <a:pt x="0" y="154916"/>
                  </a:lnTo>
                  <a:lnTo>
                    <a:pt x="0" y="152305"/>
                  </a:lnTo>
                  <a:lnTo>
                    <a:pt x="2612" y="147083"/>
                  </a:lnTo>
                  <a:lnTo>
                    <a:pt x="4354" y="145342"/>
                  </a:lnTo>
                  <a:lnTo>
                    <a:pt x="9579" y="141862"/>
                  </a:lnTo>
                  <a:lnTo>
                    <a:pt x="12192" y="141862"/>
                  </a:lnTo>
                  <a:lnTo>
                    <a:pt x="15676" y="142731"/>
                  </a:lnTo>
                  <a:lnTo>
                    <a:pt x="128414" y="186938"/>
                  </a:lnTo>
                  <a:lnTo>
                    <a:pt x="181462" y="206925"/>
                  </a:lnTo>
                  <a:lnTo>
                    <a:pt x="232317" y="225481"/>
                  </a:lnTo>
                  <a:lnTo>
                    <a:pt x="280993" y="242590"/>
                  </a:lnTo>
                  <a:lnTo>
                    <a:pt x="327506" y="258238"/>
                  </a:lnTo>
                  <a:lnTo>
                    <a:pt x="371871" y="272410"/>
                  </a:lnTo>
                  <a:lnTo>
                    <a:pt x="401481" y="287204"/>
                  </a:lnTo>
                  <a:lnTo>
                    <a:pt x="409509" y="294221"/>
                  </a:lnTo>
                  <a:lnTo>
                    <a:pt x="416721" y="300912"/>
                  </a:lnTo>
                  <a:lnTo>
                    <a:pt x="423280" y="307276"/>
                  </a:lnTo>
                  <a:lnTo>
                    <a:pt x="429349" y="313314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48014" y="5995669"/>
              <a:ext cx="431800" cy="431165"/>
            </a:xfrm>
            <a:custGeom>
              <a:avLst/>
              <a:gdLst/>
              <a:ahLst/>
              <a:cxnLst/>
              <a:rect l="l" t="t" r="r" b="b"/>
              <a:pathLst>
                <a:path w="431800" h="431164">
                  <a:moveTo>
                    <a:pt x="216044" y="430934"/>
                  </a:moveTo>
                  <a:lnTo>
                    <a:pt x="172745" y="427017"/>
                  </a:lnTo>
                  <a:lnTo>
                    <a:pt x="132958" y="415264"/>
                  </a:lnTo>
                  <a:lnTo>
                    <a:pt x="96601" y="395676"/>
                  </a:lnTo>
                  <a:lnTo>
                    <a:pt x="63593" y="368253"/>
                  </a:lnTo>
                  <a:lnTo>
                    <a:pt x="35648" y="335144"/>
                  </a:lnTo>
                  <a:lnTo>
                    <a:pt x="15789" y="298607"/>
                  </a:lnTo>
                  <a:lnTo>
                    <a:pt x="3933" y="258806"/>
                  </a:lnTo>
                  <a:lnTo>
                    <a:pt x="0" y="215903"/>
                  </a:lnTo>
                  <a:lnTo>
                    <a:pt x="4021" y="172999"/>
                  </a:lnTo>
                  <a:lnTo>
                    <a:pt x="16017" y="133198"/>
                  </a:lnTo>
                  <a:lnTo>
                    <a:pt x="36016" y="96539"/>
                  </a:lnTo>
                  <a:lnTo>
                    <a:pt x="63593" y="63552"/>
                  </a:lnTo>
                  <a:lnTo>
                    <a:pt x="94080" y="38305"/>
                  </a:lnTo>
                  <a:lnTo>
                    <a:pt x="133285" y="16432"/>
                  </a:lnTo>
                  <a:lnTo>
                    <a:pt x="173113" y="4420"/>
                  </a:lnTo>
                  <a:lnTo>
                    <a:pt x="216044" y="0"/>
                  </a:lnTo>
                  <a:lnTo>
                    <a:pt x="258975" y="4053"/>
                  </a:lnTo>
                  <a:lnTo>
                    <a:pt x="298803" y="16105"/>
                  </a:lnTo>
                  <a:lnTo>
                    <a:pt x="335364" y="35993"/>
                  </a:lnTo>
                  <a:lnTo>
                    <a:pt x="338144" y="38305"/>
                  </a:lnTo>
                  <a:lnTo>
                    <a:pt x="216044" y="38305"/>
                  </a:lnTo>
                  <a:lnTo>
                    <a:pt x="180763" y="41570"/>
                  </a:lnTo>
                  <a:lnTo>
                    <a:pt x="118040" y="67687"/>
                  </a:lnTo>
                  <a:lnTo>
                    <a:pt x="67731" y="117963"/>
                  </a:lnTo>
                  <a:lnTo>
                    <a:pt x="41597" y="180644"/>
                  </a:lnTo>
                  <a:lnTo>
                    <a:pt x="38330" y="215903"/>
                  </a:lnTo>
                  <a:lnTo>
                    <a:pt x="41597" y="251161"/>
                  </a:lnTo>
                  <a:lnTo>
                    <a:pt x="67731" y="313842"/>
                  </a:lnTo>
                  <a:lnTo>
                    <a:pt x="118040" y="364118"/>
                  </a:lnTo>
                  <a:lnTo>
                    <a:pt x="180763" y="390236"/>
                  </a:lnTo>
                  <a:lnTo>
                    <a:pt x="216044" y="393500"/>
                  </a:lnTo>
                  <a:lnTo>
                    <a:pt x="337993" y="393500"/>
                  </a:lnTo>
                  <a:lnTo>
                    <a:pt x="335364" y="395676"/>
                  </a:lnTo>
                  <a:lnTo>
                    <a:pt x="298803" y="415264"/>
                  </a:lnTo>
                  <a:lnTo>
                    <a:pt x="258975" y="427017"/>
                  </a:lnTo>
                  <a:lnTo>
                    <a:pt x="216044" y="430934"/>
                  </a:lnTo>
                  <a:close/>
                </a:path>
                <a:path w="431800" h="431164">
                  <a:moveTo>
                    <a:pt x="337993" y="393500"/>
                  </a:moveTo>
                  <a:lnTo>
                    <a:pt x="216044" y="393500"/>
                  </a:lnTo>
                  <a:lnTo>
                    <a:pt x="251326" y="390236"/>
                  </a:lnTo>
                  <a:lnTo>
                    <a:pt x="283994" y="380442"/>
                  </a:lnTo>
                  <a:lnTo>
                    <a:pt x="341489" y="341266"/>
                  </a:lnTo>
                  <a:lnTo>
                    <a:pt x="380691" y="283807"/>
                  </a:lnTo>
                  <a:lnTo>
                    <a:pt x="393758" y="215903"/>
                  </a:lnTo>
                  <a:lnTo>
                    <a:pt x="390491" y="180644"/>
                  </a:lnTo>
                  <a:lnTo>
                    <a:pt x="364357" y="117963"/>
                  </a:lnTo>
                  <a:lnTo>
                    <a:pt x="314048" y="67687"/>
                  </a:lnTo>
                  <a:lnTo>
                    <a:pt x="251326" y="41570"/>
                  </a:lnTo>
                  <a:lnTo>
                    <a:pt x="216044" y="38305"/>
                  </a:lnTo>
                  <a:lnTo>
                    <a:pt x="338144" y="38305"/>
                  </a:lnTo>
                  <a:lnTo>
                    <a:pt x="368495" y="63552"/>
                  </a:lnTo>
                  <a:lnTo>
                    <a:pt x="395835" y="96539"/>
                  </a:lnTo>
                  <a:lnTo>
                    <a:pt x="415537" y="133198"/>
                  </a:lnTo>
                  <a:lnTo>
                    <a:pt x="427189" y="172632"/>
                  </a:lnTo>
                  <a:lnTo>
                    <a:pt x="431218" y="215903"/>
                  </a:lnTo>
                  <a:lnTo>
                    <a:pt x="427297" y="258806"/>
                  </a:lnTo>
                  <a:lnTo>
                    <a:pt x="415537" y="298607"/>
                  </a:lnTo>
                  <a:lnTo>
                    <a:pt x="395936" y="335144"/>
                  </a:lnTo>
                  <a:lnTo>
                    <a:pt x="368495" y="368253"/>
                  </a:lnTo>
                  <a:lnTo>
                    <a:pt x="337993" y="393500"/>
                  </a:lnTo>
                  <a:close/>
                </a:path>
                <a:path w="431800" h="431164">
                  <a:moveTo>
                    <a:pt x="269184" y="164538"/>
                  </a:moveTo>
                  <a:lnTo>
                    <a:pt x="167260" y="164538"/>
                  </a:lnTo>
                  <a:lnTo>
                    <a:pt x="167260" y="102728"/>
                  </a:lnTo>
                  <a:lnTo>
                    <a:pt x="170744" y="98375"/>
                  </a:lnTo>
                  <a:lnTo>
                    <a:pt x="264828" y="98375"/>
                  </a:lnTo>
                  <a:lnTo>
                    <a:pt x="269184" y="102728"/>
                  </a:lnTo>
                  <a:lnTo>
                    <a:pt x="269184" y="164538"/>
                  </a:lnTo>
                  <a:close/>
                </a:path>
                <a:path w="431800" h="431164">
                  <a:moveTo>
                    <a:pt x="331036" y="266396"/>
                  </a:moveTo>
                  <a:lnTo>
                    <a:pt x="105408" y="266396"/>
                  </a:lnTo>
                  <a:lnTo>
                    <a:pt x="101053" y="262044"/>
                  </a:lnTo>
                  <a:lnTo>
                    <a:pt x="101053" y="168891"/>
                  </a:lnTo>
                  <a:lnTo>
                    <a:pt x="105408" y="164538"/>
                  </a:lnTo>
                  <a:lnTo>
                    <a:pt x="331036" y="164538"/>
                  </a:lnTo>
                  <a:lnTo>
                    <a:pt x="335391" y="168891"/>
                  </a:lnTo>
                  <a:lnTo>
                    <a:pt x="335391" y="262044"/>
                  </a:lnTo>
                  <a:lnTo>
                    <a:pt x="331036" y="266396"/>
                  </a:lnTo>
                  <a:close/>
                </a:path>
                <a:path w="431800" h="431164">
                  <a:moveTo>
                    <a:pt x="264828" y="332560"/>
                  </a:moveTo>
                  <a:lnTo>
                    <a:pt x="170744" y="332560"/>
                  </a:lnTo>
                  <a:lnTo>
                    <a:pt x="167260" y="328207"/>
                  </a:lnTo>
                  <a:lnTo>
                    <a:pt x="167260" y="266396"/>
                  </a:lnTo>
                  <a:lnTo>
                    <a:pt x="269184" y="266396"/>
                  </a:lnTo>
                  <a:lnTo>
                    <a:pt x="269184" y="328207"/>
                  </a:lnTo>
                  <a:lnTo>
                    <a:pt x="264828" y="332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98772" y="4930956"/>
              <a:ext cx="155575" cy="264160"/>
            </a:xfrm>
            <a:custGeom>
              <a:avLst/>
              <a:gdLst/>
              <a:ahLst/>
              <a:cxnLst/>
              <a:rect l="l" t="t" r="r" b="b"/>
              <a:pathLst>
                <a:path w="155575" h="264160">
                  <a:moveTo>
                    <a:pt x="155064" y="263784"/>
                  </a:moveTo>
                  <a:lnTo>
                    <a:pt x="143126" y="210706"/>
                  </a:lnTo>
                  <a:lnTo>
                    <a:pt x="126860" y="163668"/>
                  </a:lnTo>
                  <a:lnTo>
                    <a:pt x="106184" y="122506"/>
                  </a:lnTo>
                  <a:lnTo>
                    <a:pt x="81016" y="87057"/>
                  </a:lnTo>
                  <a:lnTo>
                    <a:pt x="55372" y="57838"/>
                  </a:lnTo>
                  <a:lnTo>
                    <a:pt x="14863" y="19969"/>
                  </a:lnTo>
                  <a:lnTo>
                    <a:pt x="0" y="11317"/>
                  </a:lnTo>
                  <a:lnTo>
                    <a:pt x="7323" y="9549"/>
                  </a:lnTo>
                  <a:lnTo>
                    <a:pt x="14809" y="6964"/>
                  </a:lnTo>
                  <a:lnTo>
                    <a:pt x="22295" y="3727"/>
                  </a:lnTo>
                  <a:lnTo>
                    <a:pt x="29619" y="0"/>
                  </a:lnTo>
                  <a:lnTo>
                    <a:pt x="66134" y="31993"/>
                  </a:lnTo>
                  <a:lnTo>
                    <a:pt x="96406" y="68775"/>
                  </a:lnTo>
                  <a:lnTo>
                    <a:pt x="120436" y="110345"/>
                  </a:lnTo>
                  <a:lnTo>
                    <a:pt x="138222" y="156703"/>
                  </a:lnTo>
                  <a:lnTo>
                    <a:pt x="149764" y="207850"/>
                  </a:lnTo>
                  <a:lnTo>
                    <a:pt x="155064" y="263784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8013" y="4531743"/>
              <a:ext cx="407383" cy="4453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5307" y="4206742"/>
              <a:ext cx="481091" cy="5579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03453" y="4504374"/>
              <a:ext cx="930910" cy="883919"/>
            </a:xfrm>
            <a:custGeom>
              <a:avLst/>
              <a:gdLst/>
              <a:ahLst/>
              <a:cxnLst/>
              <a:rect l="l" t="t" r="r" b="b"/>
              <a:pathLst>
                <a:path w="930909" h="883920">
                  <a:moveTo>
                    <a:pt x="635937" y="883635"/>
                  </a:moveTo>
                  <a:lnTo>
                    <a:pt x="141125" y="761754"/>
                  </a:lnTo>
                  <a:lnTo>
                    <a:pt x="114039" y="700519"/>
                  </a:lnTo>
                  <a:lnTo>
                    <a:pt x="88502" y="644774"/>
                  </a:lnTo>
                  <a:lnTo>
                    <a:pt x="64464" y="594494"/>
                  </a:lnTo>
                  <a:lnTo>
                    <a:pt x="41879" y="549655"/>
                  </a:lnTo>
                  <a:lnTo>
                    <a:pt x="20697" y="510234"/>
                  </a:lnTo>
                  <a:lnTo>
                    <a:pt x="871" y="476205"/>
                  </a:lnTo>
                  <a:lnTo>
                    <a:pt x="871" y="475335"/>
                  </a:lnTo>
                  <a:lnTo>
                    <a:pt x="0" y="474463"/>
                  </a:lnTo>
                  <a:lnTo>
                    <a:pt x="0" y="472722"/>
                  </a:lnTo>
                  <a:lnTo>
                    <a:pt x="166389" y="397853"/>
                  </a:lnTo>
                  <a:lnTo>
                    <a:pt x="182287" y="410803"/>
                  </a:lnTo>
                  <a:lnTo>
                    <a:pt x="190645" y="417074"/>
                  </a:lnTo>
                  <a:lnTo>
                    <a:pt x="199492" y="423100"/>
                  </a:lnTo>
                  <a:lnTo>
                    <a:pt x="224647" y="422596"/>
                  </a:lnTo>
                  <a:lnTo>
                    <a:pt x="249148" y="424950"/>
                  </a:lnTo>
                  <a:lnTo>
                    <a:pt x="296190" y="437899"/>
                  </a:lnTo>
                  <a:lnTo>
                    <a:pt x="328858" y="462057"/>
                  </a:lnTo>
                  <a:lnTo>
                    <a:pt x="377206" y="513639"/>
                  </a:lnTo>
                  <a:lnTo>
                    <a:pt x="402374" y="549210"/>
                  </a:lnTo>
                  <a:lnTo>
                    <a:pt x="423050" y="590576"/>
                  </a:lnTo>
                  <a:lnTo>
                    <a:pt x="439316" y="637656"/>
                  </a:lnTo>
                  <a:lnTo>
                    <a:pt x="451254" y="690366"/>
                  </a:lnTo>
                  <a:lnTo>
                    <a:pt x="445954" y="634432"/>
                  </a:lnTo>
                  <a:lnTo>
                    <a:pt x="434412" y="583285"/>
                  </a:lnTo>
                  <a:lnTo>
                    <a:pt x="416626" y="536927"/>
                  </a:lnTo>
                  <a:lnTo>
                    <a:pt x="392597" y="495357"/>
                  </a:lnTo>
                  <a:lnTo>
                    <a:pt x="362324" y="458575"/>
                  </a:lnTo>
                  <a:lnTo>
                    <a:pt x="325809" y="426581"/>
                  </a:lnTo>
                  <a:lnTo>
                    <a:pt x="333349" y="421834"/>
                  </a:lnTo>
                  <a:lnTo>
                    <a:pt x="371157" y="374326"/>
                  </a:lnTo>
                  <a:lnTo>
                    <a:pt x="375541" y="338277"/>
                  </a:lnTo>
                  <a:lnTo>
                    <a:pt x="366920" y="296754"/>
                  </a:lnTo>
                  <a:lnTo>
                    <a:pt x="345378" y="249840"/>
                  </a:lnTo>
                  <a:lnTo>
                    <a:pt x="310999" y="197620"/>
                  </a:lnTo>
                  <a:lnTo>
                    <a:pt x="306643" y="190656"/>
                  </a:lnTo>
                  <a:lnTo>
                    <a:pt x="301417" y="184561"/>
                  </a:lnTo>
                  <a:lnTo>
                    <a:pt x="295319" y="179338"/>
                  </a:lnTo>
                  <a:lnTo>
                    <a:pt x="352814" y="36563"/>
                  </a:lnTo>
                  <a:lnTo>
                    <a:pt x="507007" y="208067"/>
                  </a:lnTo>
                  <a:lnTo>
                    <a:pt x="515147" y="150582"/>
                  </a:lnTo>
                  <a:lnTo>
                    <a:pt x="523777" y="96851"/>
                  </a:lnTo>
                  <a:lnTo>
                    <a:pt x="532734" y="46711"/>
                  </a:lnTo>
                  <a:lnTo>
                    <a:pt x="541853" y="0"/>
                  </a:lnTo>
                  <a:lnTo>
                    <a:pt x="666428" y="80095"/>
                  </a:lnTo>
                  <a:lnTo>
                    <a:pt x="642907" y="220258"/>
                  </a:lnTo>
                  <a:lnTo>
                    <a:pt x="654000" y="186455"/>
                  </a:lnTo>
                  <a:lnTo>
                    <a:pt x="665012" y="154203"/>
                  </a:lnTo>
                  <a:lnTo>
                    <a:pt x="675860" y="123420"/>
                  </a:lnTo>
                  <a:lnTo>
                    <a:pt x="686464" y="94024"/>
                  </a:lnTo>
                  <a:lnTo>
                    <a:pt x="809296" y="177599"/>
                  </a:lnTo>
                  <a:lnTo>
                    <a:pt x="781419" y="274233"/>
                  </a:lnTo>
                  <a:lnTo>
                    <a:pt x="835430" y="195011"/>
                  </a:lnTo>
                  <a:lnTo>
                    <a:pt x="930385" y="259433"/>
                  </a:lnTo>
                  <a:lnTo>
                    <a:pt x="904912" y="304985"/>
                  </a:lnTo>
                  <a:lnTo>
                    <a:pt x="880794" y="349328"/>
                  </a:lnTo>
                  <a:lnTo>
                    <a:pt x="858080" y="392413"/>
                  </a:lnTo>
                  <a:lnTo>
                    <a:pt x="836817" y="434193"/>
                  </a:lnTo>
                  <a:lnTo>
                    <a:pt x="817055" y="474618"/>
                  </a:lnTo>
                  <a:lnTo>
                    <a:pt x="798842" y="513641"/>
                  </a:lnTo>
                  <a:lnTo>
                    <a:pt x="796228" y="517994"/>
                  </a:lnTo>
                  <a:lnTo>
                    <a:pt x="794486" y="523217"/>
                  </a:lnTo>
                  <a:lnTo>
                    <a:pt x="792744" y="527570"/>
                  </a:lnTo>
                  <a:lnTo>
                    <a:pt x="791002" y="531052"/>
                  </a:lnTo>
                  <a:lnTo>
                    <a:pt x="776573" y="575696"/>
                  </a:lnTo>
                  <a:lnTo>
                    <a:pt x="761382" y="618218"/>
                  </a:lnTo>
                  <a:lnTo>
                    <a:pt x="744558" y="661230"/>
                  </a:lnTo>
                  <a:lnTo>
                    <a:pt x="726101" y="704731"/>
                  </a:lnTo>
                  <a:lnTo>
                    <a:pt x="706010" y="748723"/>
                  </a:lnTo>
                  <a:lnTo>
                    <a:pt x="684286" y="793204"/>
                  </a:lnTo>
                  <a:lnTo>
                    <a:pt x="660928" y="838174"/>
                  </a:lnTo>
                  <a:lnTo>
                    <a:pt x="635937" y="883635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67659" y="7778608"/>
              <a:ext cx="395605" cy="768985"/>
            </a:xfrm>
            <a:custGeom>
              <a:avLst/>
              <a:gdLst/>
              <a:ahLst/>
              <a:cxnLst/>
              <a:rect l="l" t="t" r="r" b="b"/>
              <a:pathLst>
                <a:path w="395604" h="768984">
                  <a:moveTo>
                    <a:pt x="246534" y="768718"/>
                  </a:moveTo>
                  <a:lnTo>
                    <a:pt x="194716" y="768687"/>
                  </a:lnTo>
                  <a:lnTo>
                    <a:pt x="149021" y="762215"/>
                  </a:lnTo>
                  <a:lnTo>
                    <a:pt x="109441" y="749308"/>
                  </a:lnTo>
                  <a:lnTo>
                    <a:pt x="75971" y="729973"/>
                  </a:lnTo>
                  <a:lnTo>
                    <a:pt x="27328" y="672052"/>
                  </a:lnTo>
                  <a:lnTo>
                    <a:pt x="12141" y="633479"/>
                  </a:lnTo>
                  <a:lnTo>
                    <a:pt x="3034" y="588508"/>
                  </a:lnTo>
                  <a:lnTo>
                    <a:pt x="0" y="537145"/>
                  </a:lnTo>
                  <a:lnTo>
                    <a:pt x="0" y="106210"/>
                  </a:lnTo>
                  <a:lnTo>
                    <a:pt x="2205" y="59811"/>
                  </a:lnTo>
                  <a:lnTo>
                    <a:pt x="11324" y="12188"/>
                  </a:lnTo>
                  <a:lnTo>
                    <a:pt x="362397" y="0"/>
                  </a:lnTo>
                  <a:lnTo>
                    <a:pt x="364139" y="33082"/>
                  </a:lnTo>
                  <a:lnTo>
                    <a:pt x="47913" y="42658"/>
                  </a:lnTo>
                  <a:lnTo>
                    <a:pt x="43979" y="60627"/>
                  </a:lnTo>
                  <a:lnTo>
                    <a:pt x="41270" y="79331"/>
                  </a:lnTo>
                  <a:lnTo>
                    <a:pt x="39705" y="98851"/>
                  </a:lnTo>
                  <a:lnTo>
                    <a:pt x="39201" y="119269"/>
                  </a:lnTo>
                  <a:lnTo>
                    <a:pt x="39201" y="522344"/>
                  </a:lnTo>
                  <a:lnTo>
                    <a:pt x="42631" y="573597"/>
                  </a:lnTo>
                  <a:lnTo>
                    <a:pt x="52922" y="617646"/>
                  </a:lnTo>
                  <a:lnTo>
                    <a:pt x="70072" y="654472"/>
                  </a:lnTo>
                  <a:lnTo>
                    <a:pt x="94083" y="684055"/>
                  </a:lnTo>
                  <a:lnTo>
                    <a:pt x="162686" y="721408"/>
                  </a:lnTo>
                  <a:lnTo>
                    <a:pt x="207278" y="729138"/>
                  </a:lnTo>
                  <a:lnTo>
                    <a:pt x="258730" y="729542"/>
                  </a:lnTo>
                  <a:lnTo>
                    <a:pt x="394629" y="720837"/>
                  </a:lnTo>
                  <a:lnTo>
                    <a:pt x="394643" y="730631"/>
                  </a:lnTo>
                  <a:lnTo>
                    <a:pt x="394997" y="750218"/>
                  </a:lnTo>
                  <a:lnTo>
                    <a:pt x="395501" y="760012"/>
                  </a:lnTo>
                  <a:lnTo>
                    <a:pt x="246534" y="768718"/>
                  </a:lnTo>
                  <a:close/>
                </a:path>
              </a:pathLst>
            </a:custGeom>
            <a:solidFill>
              <a:srgbClr val="5B9D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6179" y="2740395"/>
              <a:ext cx="2990850" cy="2214880"/>
            </a:xfrm>
            <a:custGeom>
              <a:avLst/>
              <a:gdLst/>
              <a:ahLst/>
              <a:cxnLst/>
              <a:rect l="l" t="t" r="r" b="b"/>
              <a:pathLst>
                <a:path w="2990850" h="2214879">
                  <a:moveTo>
                    <a:pt x="2734277" y="1929630"/>
                  </a:moveTo>
                  <a:lnTo>
                    <a:pt x="551560" y="1929630"/>
                  </a:lnTo>
                  <a:lnTo>
                    <a:pt x="499214" y="1924909"/>
                  </a:lnTo>
                  <a:lnTo>
                    <a:pt x="500157" y="1924909"/>
                  </a:lnTo>
                  <a:lnTo>
                    <a:pt x="453425" y="1911127"/>
                  </a:lnTo>
                  <a:lnTo>
                    <a:pt x="410035" y="1887752"/>
                  </a:lnTo>
                  <a:lnTo>
                    <a:pt x="370321" y="1854744"/>
                  </a:lnTo>
                  <a:lnTo>
                    <a:pt x="337659" y="1815423"/>
                  </a:lnTo>
                  <a:lnTo>
                    <a:pt x="314228" y="1772020"/>
                  </a:lnTo>
                  <a:lnTo>
                    <a:pt x="300098" y="1724577"/>
                  </a:lnTo>
                  <a:lnTo>
                    <a:pt x="295385" y="1673623"/>
                  </a:lnTo>
                  <a:lnTo>
                    <a:pt x="295385" y="1158127"/>
                  </a:lnTo>
                  <a:lnTo>
                    <a:pt x="299919" y="1107921"/>
                  </a:lnTo>
                  <a:lnTo>
                    <a:pt x="313901" y="1060056"/>
                  </a:lnTo>
                  <a:lnTo>
                    <a:pt x="337211" y="1016843"/>
                  </a:lnTo>
                  <a:lnTo>
                    <a:pt x="370321" y="977006"/>
                  </a:lnTo>
                  <a:lnTo>
                    <a:pt x="409667" y="944366"/>
                  </a:lnTo>
                  <a:lnTo>
                    <a:pt x="453098" y="920950"/>
                  </a:lnTo>
                  <a:lnTo>
                    <a:pt x="500450" y="906841"/>
                  </a:lnTo>
                  <a:lnTo>
                    <a:pt x="551560" y="902120"/>
                  </a:lnTo>
                  <a:lnTo>
                    <a:pt x="2738633" y="902120"/>
                  </a:lnTo>
                  <a:lnTo>
                    <a:pt x="2788450" y="907344"/>
                  </a:lnTo>
                  <a:lnTo>
                    <a:pt x="2834590" y="921712"/>
                  </a:lnTo>
                  <a:lnTo>
                    <a:pt x="2876973" y="945223"/>
                  </a:lnTo>
                  <a:lnTo>
                    <a:pt x="2915516" y="977876"/>
                  </a:lnTo>
                  <a:lnTo>
                    <a:pt x="2943002" y="1010966"/>
                  </a:lnTo>
                  <a:lnTo>
                    <a:pt x="2820540" y="1010966"/>
                  </a:lnTo>
                  <a:lnTo>
                    <a:pt x="2813011" y="1011619"/>
                  </a:lnTo>
                  <a:lnTo>
                    <a:pt x="2783726" y="1040763"/>
                  </a:lnTo>
                  <a:lnTo>
                    <a:pt x="2783072" y="1048409"/>
                  </a:lnTo>
                  <a:lnTo>
                    <a:pt x="2783726" y="1055919"/>
                  </a:lnTo>
                  <a:lnTo>
                    <a:pt x="2813011" y="1085186"/>
                  </a:lnTo>
                  <a:lnTo>
                    <a:pt x="2820540" y="1085852"/>
                  </a:lnTo>
                  <a:lnTo>
                    <a:pt x="2979143" y="1085852"/>
                  </a:lnTo>
                  <a:lnTo>
                    <a:pt x="2985727" y="1107921"/>
                  </a:lnTo>
                  <a:lnTo>
                    <a:pt x="2990371" y="1158127"/>
                  </a:lnTo>
                  <a:lnTo>
                    <a:pt x="2990452" y="1253040"/>
                  </a:lnTo>
                  <a:lnTo>
                    <a:pt x="754584" y="1253040"/>
                  </a:lnTo>
                  <a:lnTo>
                    <a:pt x="749356" y="1255653"/>
                  </a:lnTo>
                  <a:lnTo>
                    <a:pt x="740642" y="1264361"/>
                  </a:lnTo>
                  <a:lnTo>
                    <a:pt x="738028" y="1269585"/>
                  </a:lnTo>
                  <a:lnTo>
                    <a:pt x="738028" y="1282648"/>
                  </a:lnTo>
                  <a:lnTo>
                    <a:pt x="740642" y="1288743"/>
                  </a:lnTo>
                  <a:lnTo>
                    <a:pt x="749356" y="1297450"/>
                  </a:lnTo>
                  <a:lnTo>
                    <a:pt x="754584" y="1300063"/>
                  </a:lnTo>
                  <a:lnTo>
                    <a:pt x="2990452" y="1300063"/>
                  </a:lnTo>
                  <a:lnTo>
                    <a:pt x="2990452" y="1524720"/>
                  </a:lnTo>
                  <a:lnTo>
                    <a:pt x="1382822" y="1524720"/>
                  </a:lnTo>
                  <a:lnTo>
                    <a:pt x="1377594" y="1527333"/>
                  </a:lnTo>
                  <a:lnTo>
                    <a:pt x="1368881" y="1536041"/>
                  </a:lnTo>
                  <a:lnTo>
                    <a:pt x="1366267" y="1542136"/>
                  </a:lnTo>
                  <a:lnTo>
                    <a:pt x="1366267" y="1554328"/>
                  </a:lnTo>
                  <a:lnTo>
                    <a:pt x="1368881" y="1560423"/>
                  </a:lnTo>
                  <a:lnTo>
                    <a:pt x="1377594" y="1569131"/>
                  </a:lnTo>
                  <a:lnTo>
                    <a:pt x="1382822" y="1571743"/>
                  </a:lnTo>
                  <a:lnTo>
                    <a:pt x="2990452" y="1571743"/>
                  </a:lnTo>
                  <a:lnTo>
                    <a:pt x="2990452" y="1673623"/>
                  </a:lnTo>
                  <a:lnTo>
                    <a:pt x="2985850" y="1724577"/>
                  </a:lnTo>
                  <a:lnTo>
                    <a:pt x="2971936" y="1771694"/>
                  </a:lnTo>
                  <a:lnTo>
                    <a:pt x="2948546" y="1815056"/>
                  </a:lnTo>
                  <a:lnTo>
                    <a:pt x="2915516" y="1854744"/>
                  </a:lnTo>
                  <a:lnTo>
                    <a:pt x="2876170" y="1887384"/>
                  </a:lnTo>
                  <a:lnTo>
                    <a:pt x="2832738" y="1910800"/>
                  </a:lnTo>
                  <a:lnTo>
                    <a:pt x="2785386" y="1924909"/>
                  </a:lnTo>
                  <a:lnTo>
                    <a:pt x="2734277" y="1929630"/>
                  </a:lnTo>
                  <a:close/>
                </a:path>
                <a:path w="2990850" h="2214879">
                  <a:moveTo>
                    <a:pt x="2979143" y="1085852"/>
                  </a:moveTo>
                  <a:lnTo>
                    <a:pt x="2820540" y="1085852"/>
                  </a:lnTo>
                  <a:lnTo>
                    <a:pt x="2828055" y="1085186"/>
                  </a:lnTo>
                  <a:lnTo>
                    <a:pt x="2834917" y="1083131"/>
                  </a:lnTo>
                  <a:lnTo>
                    <a:pt x="2858008" y="1048409"/>
                  </a:lnTo>
                  <a:lnTo>
                    <a:pt x="2857304" y="1040763"/>
                  </a:lnTo>
                  <a:lnTo>
                    <a:pt x="2828053" y="1011619"/>
                  </a:lnTo>
                  <a:lnTo>
                    <a:pt x="2820540" y="1010966"/>
                  </a:lnTo>
                  <a:lnTo>
                    <a:pt x="2943002" y="1010966"/>
                  </a:lnTo>
                  <a:lnTo>
                    <a:pt x="2948178" y="1017198"/>
                  </a:lnTo>
                  <a:lnTo>
                    <a:pt x="2971609" y="1060600"/>
                  </a:lnTo>
                  <a:lnTo>
                    <a:pt x="2979143" y="1085852"/>
                  </a:lnTo>
                  <a:close/>
                </a:path>
                <a:path w="2990850" h="2214879">
                  <a:moveTo>
                    <a:pt x="2990452" y="1300063"/>
                  </a:moveTo>
                  <a:lnTo>
                    <a:pt x="2509470" y="1300063"/>
                  </a:lnTo>
                  <a:lnTo>
                    <a:pt x="2515569" y="1297450"/>
                  </a:lnTo>
                  <a:lnTo>
                    <a:pt x="2524283" y="1288743"/>
                  </a:lnTo>
                  <a:lnTo>
                    <a:pt x="2526897" y="1283518"/>
                  </a:lnTo>
                  <a:lnTo>
                    <a:pt x="2526897" y="1270457"/>
                  </a:lnTo>
                  <a:lnTo>
                    <a:pt x="2525154" y="1264361"/>
                  </a:lnTo>
                  <a:lnTo>
                    <a:pt x="2519926" y="1260007"/>
                  </a:lnTo>
                  <a:lnTo>
                    <a:pt x="2515570" y="1255653"/>
                  </a:lnTo>
                  <a:lnTo>
                    <a:pt x="2510342" y="1253040"/>
                  </a:lnTo>
                  <a:lnTo>
                    <a:pt x="2990452" y="1253040"/>
                  </a:lnTo>
                  <a:lnTo>
                    <a:pt x="2990452" y="1300063"/>
                  </a:lnTo>
                  <a:close/>
                </a:path>
                <a:path w="2990850" h="2214879">
                  <a:moveTo>
                    <a:pt x="2990452" y="1571743"/>
                  </a:moveTo>
                  <a:lnTo>
                    <a:pt x="2509470" y="1571743"/>
                  </a:lnTo>
                  <a:lnTo>
                    <a:pt x="2515569" y="1569131"/>
                  </a:lnTo>
                  <a:lnTo>
                    <a:pt x="2524283" y="1560423"/>
                  </a:lnTo>
                  <a:lnTo>
                    <a:pt x="2526897" y="1555198"/>
                  </a:lnTo>
                  <a:lnTo>
                    <a:pt x="2526897" y="1541266"/>
                  </a:lnTo>
                  <a:lnTo>
                    <a:pt x="2525153" y="1536041"/>
                  </a:lnTo>
                  <a:lnTo>
                    <a:pt x="2519926" y="1531687"/>
                  </a:lnTo>
                  <a:lnTo>
                    <a:pt x="2515569" y="1527333"/>
                  </a:lnTo>
                  <a:lnTo>
                    <a:pt x="2510341" y="1524720"/>
                  </a:lnTo>
                  <a:lnTo>
                    <a:pt x="2990452" y="1524720"/>
                  </a:lnTo>
                  <a:lnTo>
                    <a:pt x="2990452" y="1571743"/>
                  </a:lnTo>
                  <a:close/>
                </a:path>
                <a:path w="2990850" h="2214879">
                  <a:moveTo>
                    <a:pt x="2713364" y="2214372"/>
                  </a:moveTo>
                  <a:lnTo>
                    <a:pt x="2411879" y="1929630"/>
                  </a:lnTo>
                  <a:lnTo>
                    <a:pt x="2708136" y="1929630"/>
                  </a:lnTo>
                  <a:lnTo>
                    <a:pt x="2713364" y="2214372"/>
                  </a:lnTo>
                  <a:close/>
                </a:path>
                <a:path w="2990850" h="2214879">
                  <a:moveTo>
                    <a:pt x="1144074" y="317833"/>
                  </a:moveTo>
                  <a:lnTo>
                    <a:pt x="16555" y="317833"/>
                  </a:lnTo>
                  <a:lnTo>
                    <a:pt x="11327" y="315221"/>
                  </a:lnTo>
                  <a:lnTo>
                    <a:pt x="2614" y="306513"/>
                  </a:lnTo>
                  <a:lnTo>
                    <a:pt x="0" y="301288"/>
                  </a:lnTo>
                  <a:lnTo>
                    <a:pt x="0" y="287355"/>
                  </a:lnTo>
                  <a:lnTo>
                    <a:pt x="2614" y="282131"/>
                  </a:lnTo>
                  <a:lnTo>
                    <a:pt x="11327" y="273423"/>
                  </a:lnTo>
                  <a:lnTo>
                    <a:pt x="16555" y="270810"/>
                  </a:lnTo>
                  <a:lnTo>
                    <a:pt x="1143203" y="270810"/>
                  </a:lnTo>
                  <a:lnTo>
                    <a:pt x="1149302" y="273423"/>
                  </a:lnTo>
                  <a:lnTo>
                    <a:pt x="1158015" y="282131"/>
                  </a:lnTo>
                  <a:lnTo>
                    <a:pt x="1160629" y="287355"/>
                  </a:lnTo>
                  <a:lnTo>
                    <a:pt x="1160629" y="300418"/>
                  </a:lnTo>
                  <a:lnTo>
                    <a:pt x="1158015" y="306513"/>
                  </a:lnTo>
                  <a:lnTo>
                    <a:pt x="1149302" y="315221"/>
                  </a:lnTo>
                  <a:lnTo>
                    <a:pt x="1144074" y="317833"/>
                  </a:lnTo>
                  <a:close/>
                </a:path>
                <a:path w="2990850" h="2214879">
                  <a:moveTo>
                    <a:pt x="1772313" y="47022"/>
                  </a:moveTo>
                  <a:lnTo>
                    <a:pt x="16555" y="47022"/>
                  </a:lnTo>
                  <a:lnTo>
                    <a:pt x="11327" y="44410"/>
                  </a:lnTo>
                  <a:lnTo>
                    <a:pt x="2613" y="35702"/>
                  </a:lnTo>
                  <a:lnTo>
                    <a:pt x="0" y="29607"/>
                  </a:lnTo>
                  <a:lnTo>
                    <a:pt x="0" y="16544"/>
                  </a:lnTo>
                  <a:lnTo>
                    <a:pt x="2613" y="11320"/>
                  </a:lnTo>
                  <a:lnTo>
                    <a:pt x="11327" y="2612"/>
                  </a:lnTo>
                  <a:lnTo>
                    <a:pt x="16555" y="0"/>
                  </a:lnTo>
                  <a:lnTo>
                    <a:pt x="1771441" y="0"/>
                  </a:lnTo>
                  <a:lnTo>
                    <a:pt x="1777541" y="2612"/>
                  </a:lnTo>
                  <a:lnTo>
                    <a:pt x="1786254" y="11320"/>
                  </a:lnTo>
                  <a:lnTo>
                    <a:pt x="1788868" y="16544"/>
                  </a:lnTo>
                  <a:lnTo>
                    <a:pt x="1788868" y="29607"/>
                  </a:lnTo>
                  <a:lnTo>
                    <a:pt x="1786254" y="35702"/>
                  </a:lnTo>
                  <a:lnTo>
                    <a:pt x="1777541" y="44410"/>
                  </a:lnTo>
                  <a:lnTo>
                    <a:pt x="1772313" y="47022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-323" y="2389475"/>
              <a:ext cx="2944495" cy="1922780"/>
            </a:xfrm>
            <a:custGeom>
              <a:avLst/>
              <a:gdLst/>
              <a:ahLst/>
              <a:cxnLst/>
              <a:rect l="l" t="t" r="r" b="b"/>
              <a:pathLst>
                <a:path w="2944495" h="1922779">
                  <a:moveTo>
                    <a:pt x="2926844" y="1650982"/>
                  </a:moveTo>
                  <a:lnTo>
                    <a:pt x="1171955" y="1650982"/>
                  </a:lnTo>
                  <a:lnTo>
                    <a:pt x="1166729" y="1648371"/>
                  </a:lnTo>
                  <a:lnTo>
                    <a:pt x="1158016" y="1639663"/>
                  </a:lnTo>
                  <a:lnTo>
                    <a:pt x="1155402" y="1634438"/>
                  </a:lnTo>
                  <a:lnTo>
                    <a:pt x="1155402" y="1620505"/>
                  </a:lnTo>
                  <a:lnTo>
                    <a:pt x="1158016" y="1615281"/>
                  </a:lnTo>
                  <a:lnTo>
                    <a:pt x="1166729" y="1606573"/>
                  </a:lnTo>
                  <a:lnTo>
                    <a:pt x="1171957" y="1603960"/>
                  </a:lnTo>
                  <a:lnTo>
                    <a:pt x="2926844" y="1603960"/>
                  </a:lnTo>
                  <a:lnTo>
                    <a:pt x="2932943" y="1606573"/>
                  </a:lnTo>
                  <a:lnTo>
                    <a:pt x="2941657" y="1615281"/>
                  </a:lnTo>
                  <a:lnTo>
                    <a:pt x="2944271" y="1620505"/>
                  </a:lnTo>
                  <a:lnTo>
                    <a:pt x="2944271" y="1633568"/>
                  </a:lnTo>
                  <a:lnTo>
                    <a:pt x="2941657" y="1639663"/>
                  </a:lnTo>
                  <a:lnTo>
                    <a:pt x="2932943" y="1648371"/>
                  </a:lnTo>
                  <a:lnTo>
                    <a:pt x="2926844" y="1650982"/>
                  </a:lnTo>
                  <a:close/>
                </a:path>
                <a:path w="2944495" h="1922779">
                  <a:moveTo>
                    <a:pt x="2926844" y="1922664"/>
                  </a:moveTo>
                  <a:lnTo>
                    <a:pt x="1800196" y="1922664"/>
                  </a:lnTo>
                  <a:lnTo>
                    <a:pt x="1794968" y="1920051"/>
                  </a:lnTo>
                  <a:lnTo>
                    <a:pt x="1786255" y="1911343"/>
                  </a:lnTo>
                  <a:lnTo>
                    <a:pt x="1783641" y="1906119"/>
                  </a:lnTo>
                  <a:lnTo>
                    <a:pt x="1783641" y="1892186"/>
                  </a:lnTo>
                  <a:lnTo>
                    <a:pt x="1786255" y="1886961"/>
                  </a:lnTo>
                  <a:lnTo>
                    <a:pt x="1794968" y="1878253"/>
                  </a:lnTo>
                  <a:lnTo>
                    <a:pt x="1800196" y="1875641"/>
                  </a:lnTo>
                  <a:lnTo>
                    <a:pt x="2926844" y="1875641"/>
                  </a:lnTo>
                  <a:lnTo>
                    <a:pt x="2932943" y="1878253"/>
                  </a:lnTo>
                  <a:lnTo>
                    <a:pt x="2941657" y="1886961"/>
                  </a:lnTo>
                  <a:lnTo>
                    <a:pt x="2944271" y="1892186"/>
                  </a:lnTo>
                  <a:lnTo>
                    <a:pt x="2944271" y="1905248"/>
                  </a:lnTo>
                  <a:lnTo>
                    <a:pt x="2941657" y="1911343"/>
                  </a:lnTo>
                  <a:lnTo>
                    <a:pt x="2932943" y="1920051"/>
                  </a:lnTo>
                  <a:lnTo>
                    <a:pt x="2926844" y="1922664"/>
                  </a:lnTo>
                  <a:close/>
                </a:path>
                <a:path w="2944495" h="1922779">
                  <a:moveTo>
                    <a:pt x="2438020" y="1027510"/>
                  </a:moveTo>
                  <a:lnTo>
                    <a:pt x="256175" y="1027510"/>
                  </a:lnTo>
                  <a:lnTo>
                    <a:pt x="205187" y="1022911"/>
                  </a:lnTo>
                  <a:lnTo>
                    <a:pt x="158040" y="1009006"/>
                  </a:lnTo>
                  <a:lnTo>
                    <a:pt x="114649" y="985632"/>
                  </a:lnTo>
                  <a:lnTo>
                    <a:pt x="74935" y="952624"/>
                  </a:lnTo>
                  <a:lnTo>
                    <a:pt x="42387" y="913439"/>
                  </a:lnTo>
                  <a:lnTo>
                    <a:pt x="18842" y="869900"/>
                  </a:lnTo>
                  <a:lnTo>
                    <a:pt x="4724" y="822579"/>
                  </a:lnTo>
                  <a:lnTo>
                    <a:pt x="80" y="772375"/>
                  </a:lnTo>
                  <a:lnTo>
                    <a:pt x="0" y="256007"/>
                  </a:lnTo>
                  <a:lnTo>
                    <a:pt x="4637" y="204930"/>
                  </a:lnTo>
                  <a:lnTo>
                    <a:pt x="18516" y="157935"/>
                  </a:lnTo>
                  <a:lnTo>
                    <a:pt x="41906" y="114574"/>
                  </a:lnTo>
                  <a:lnTo>
                    <a:pt x="74935" y="74886"/>
                  </a:lnTo>
                  <a:lnTo>
                    <a:pt x="114282" y="42245"/>
                  </a:lnTo>
                  <a:lnTo>
                    <a:pt x="157713" y="18830"/>
                  </a:lnTo>
                  <a:lnTo>
                    <a:pt x="205476" y="4598"/>
                  </a:lnTo>
                  <a:lnTo>
                    <a:pt x="206392" y="4598"/>
                  </a:lnTo>
                  <a:lnTo>
                    <a:pt x="256175" y="0"/>
                  </a:lnTo>
                  <a:lnTo>
                    <a:pt x="2439763" y="0"/>
                  </a:lnTo>
                  <a:lnTo>
                    <a:pt x="2490750" y="4598"/>
                  </a:lnTo>
                  <a:lnTo>
                    <a:pt x="2537898" y="18503"/>
                  </a:lnTo>
                  <a:lnTo>
                    <a:pt x="2581288" y="41878"/>
                  </a:lnTo>
                  <a:lnTo>
                    <a:pt x="2621002" y="74886"/>
                  </a:lnTo>
                  <a:lnTo>
                    <a:pt x="2653664" y="114207"/>
                  </a:lnTo>
                  <a:lnTo>
                    <a:pt x="2659702" y="125391"/>
                  </a:lnTo>
                  <a:lnTo>
                    <a:pt x="195181" y="125391"/>
                  </a:lnTo>
                  <a:lnTo>
                    <a:pt x="188019" y="126044"/>
                  </a:lnTo>
                  <a:lnTo>
                    <a:pt x="158366" y="155310"/>
                  </a:lnTo>
                  <a:lnTo>
                    <a:pt x="157713" y="162833"/>
                  </a:lnTo>
                  <a:lnTo>
                    <a:pt x="158366" y="170344"/>
                  </a:lnTo>
                  <a:lnTo>
                    <a:pt x="187652" y="199610"/>
                  </a:lnTo>
                  <a:lnTo>
                    <a:pt x="195181" y="200277"/>
                  </a:lnTo>
                  <a:lnTo>
                    <a:pt x="2689825" y="200277"/>
                  </a:lnTo>
                  <a:lnTo>
                    <a:pt x="2691214" y="204930"/>
                  </a:lnTo>
                  <a:lnTo>
                    <a:pt x="2695938" y="256007"/>
                  </a:lnTo>
                  <a:lnTo>
                    <a:pt x="2695938" y="350048"/>
                  </a:lnTo>
                  <a:lnTo>
                    <a:pt x="433058" y="350048"/>
                  </a:lnTo>
                  <a:lnTo>
                    <a:pt x="427830" y="352661"/>
                  </a:lnTo>
                  <a:lnTo>
                    <a:pt x="419116" y="361369"/>
                  </a:lnTo>
                  <a:lnTo>
                    <a:pt x="416502" y="366593"/>
                  </a:lnTo>
                  <a:lnTo>
                    <a:pt x="416502" y="379656"/>
                  </a:lnTo>
                  <a:lnTo>
                    <a:pt x="419116" y="385751"/>
                  </a:lnTo>
                  <a:lnTo>
                    <a:pt x="427830" y="394458"/>
                  </a:lnTo>
                  <a:lnTo>
                    <a:pt x="433058" y="397071"/>
                  </a:lnTo>
                  <a:lnTo>
                    <a:pt x="2695938" y="397071"/>
                  </a:lnTo>
                  <a:lnTo>
                    <a:pt x="2695938" y="621731"/>
                  </a:lnTo>
                  <a:lnTo>
                    <a:pt x="433058" y="621731"/>
                  </a:lnTo>
                  <a:lnTo>
                    <a:pt x="427829" y="624343"/>
                  </a:lnTo>
                  <a:lnTo>
                    <a:pt x="419116" y="633051"/>
                  </a:lnTo>
                  <a:lnTo>
                    <a:pt x="416502" y="639146"/>
                  </a:lnTo>
                  <a:lnTo>
                    <a:pt x="416502" y="651338"/>
                  </a:lnTo>
                  <a:lnTo>
                    <a:pt x="419116" y="657433"/>
                  </a:lnTo>
                  <a:lnTo>
                    <a:pt x="427830" y="666141"/>
                  </a:lnTo>
                  <a:lnTo>
                    <a:pt x="433058" y="668754"/>
                  </a:lnTo>
                  <a:lnTo>
                    <a:pt x="2695938" y="668754"/>
                  </a:lnTo>
                  <a:lnTo>
                    <a:pt x="2695938" y="772375"/>
                  </a:lnTo>
                  <a:lnTo>
                    <a:pt x="2691268" y="822579"/>
                  </a:lnTo>
                  <a:lnTo>
                    <a:pt x="2691200" y="823315"/>
                  </a:lnTo>
                  <a:lnTo>
                    <a:pt x="2676986" y="870336"/>
                  </a:lnTo>
                  <a:lnTo>
                    <a:pt x="2653371" y="913303"/>
                  </a:lnTo>
                  <a:lnTo>
                    <a:pt x="2653296" y="913439"/>
                  </a:lnTo>
                  <a:lnTo>
                    <a:pt x="2620131" y="952624"/>
                  </a:lnTo>
                  <a:lnTo>
                    <a:pt x="2567632" y="993550"/>
                  </a:lnTo>
                  <a:lnTo>
                    <a:pt x="2508599" y="1018802"/>
                  </a:lnTo>
                  <a:lnTo>
                    <a:pt x="2456155" y="1027007"/>
                  </a:lnTo>
                  <a:lnTo>
                    <a:pt x="2438020" y="1027510"/>
                  </a:lnTo>
                  <a:close/>
                </a:path>
                <a:path w="2944495" h="1922779">
                  <a:moveTo>
                    <a:pt x="2689825" y="200277"/>
                  </a:moveTo>
                  <a:lnTo>
                    <a:pt x="195181" y="200277"/>
                  </a:lnTo>
                  <a:lnTo>
                    <a:pt x="202696" y="199610"/>
                  </a:lnTo>
                  <a:lnTo>
                    <a:pt x="209558" y="197556"/>
                  </a:lnTo>
                  <a:lnTo>
                    <a:pt x="232648" y="162833"/>
                  </a:lnTo>
                  <a:lnTo>
                    <a:pt x="231981" y="155310"/>
                  </a:lnTo>
                  <a:lnTo>
                    <a:pt x="202696" y="126044"/>
                  </a:lnTo>
                  <a:lnTo>
                    <a:pt x="195181" y="125391"/>
                  </a:lnTo>
                  <a:lnTo>
                    <a:pt x="2659702" y="125391"/>
                  </a:lnTo>
                  <a:lnTo>
                    <a:pt x="2677095" y="157609"/>
                  </a:lnTo>
                  <a:lnTo>
                    <a:pt x="2689825" y="200277"/>
                  </a:lnTo>
                  <a:close/>
                </a:path>
                <a:path w="2944495" h="1922779">
                  <a:moveTo>
                    <a:pt x="2695938" y="397071"/>
                  </a:moveTo>
                  <a:lnTo>
                    <a:pt x="2187944" y="397071"/>
                  </a:lnTo>
                  <a:lnTo>
                    <a:pt x="2194044" y="394458"/>
                  </a:lnTo>
                  <a:lnTo>
                    <a:pt x="2202757" y="385751"/>
                  </a:lnTo>
                  <a:lnTo>
                    <a:pt x="2205371" y="380526"/>
                  </a:lnTo>
                  <a:lnTo>
                    <a:pt x="2205371" y="366593"/>
                  </a:lnTo>
                  <a:lnTo>
                    <a:pt x="2202757" y="361369"/>
                  </a:lnTo>
                  <a:lnTo>
                    <a:pt x="2194044" y="352661"/>
                  </a:lnTo>
                  <a:lnTo>
                    <a:pt x="2188816" y="350048"/>
                  </a:lnTo>
                  <a:lnTo>
                    <a:pt x="2695938" y="350048"/>
                  </a:lnTo>
                  <a:lnTo>
                    <a:pt x="2695938" y="397071"/>
                  </a:lnTo>
                  <a:close/>
                </a:path>
                <a:path w="2944495" h="1922779">
                  <a:moveTo>
                    <a:pt x="2695938" y="668754"/>
                  </a:moveTo>
                  <a:lnTo>
                    <a:pt x="1559705" y="668754"/>
                  </a:lnTo>
                  <a:lnTo>
                    <a:pt x="1565805" y="666141"/>
                  </a:lnTo>
                  <a:lnTo>
                    <a:pt x="1574518" y="657433"/>
                  </a:lnTo>
                  <a:lnTo>
                    <a:pt x="1577132" y="652209"/>
                  </a:lnTo>
                  <a:lnTo>
                    <a:pt x="1577132" y="638275"/>
                  </a:lnTo>
                  <a:lnTo>
                    <a:pt x="1574518" y="633051"/>
                  </a:lnTo>
                  <a:lnTo>
                    <a:pt x="1565805" y="624343"/>
                  </a:lnTo>
                  <a:lnTo>
                    <a:pt x="1560577" y="621731"/>
                  </a:lnTo>
                  <a:lnTo>
                    <a:pt x="2695938" y="621731"/>
                  </a:lnTo>
                  <a:lnTo>
                    <a:pt x="2695938" y="668754"/>
                  </a:lnTo>
                  <a:close/>
                </a:path>
                <a:path w="2944495" h="1922779">
                  <a:moveTo>
                    <a:pt x="561145" y="1274809"/>
                  </a:moveTo>
                  <a:lnTo>
                    <a:pt x="310198" y="1027510"/>
                  </a:lnTo>
                  <a:lnTo>
                    <a:pt x="567244" y="1027510"/>
                  </a:lnTo>
                  <a:lnTo>
                    <a:pt x="561145" y="1274809"/>
                  </a:lnTo>
                  <a:close/>
                </a:path>
              </a:pathLst>
            </a:custGeom>
            <a:solidFill>
              <a:srgbClr val="3A75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9251" y="3750491"/>
              <a:ext cx="74935" cy="748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390" y="2514866"/>
              <a:ext cx="74935" cy="74886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632" rIns="0" bIns="0" rtlCol="0">
            <a:spAutoFit/>
          </a:bodyPr>
          <a:lstStyle/>
          <a:p>
            <a:pPr marL="8883650">
              <a:lnSpc>
                <a:spcPct val="100000"/>
              </a:lnSpc>
              <a:spcBef>
                <a:spcPts val="120"/>
              </a:spcBef>
            </a:pPr>
            <a:r>
              <a:rPr sz="7100" spc="375" dirty="0"/>
              <a:t>Existing</a:t>
            </a:r>
            <a:r>
              <a:rPr sz="7100" spc="-405" dirty="0"/>
              <a:t> </a:t>
            </a:r>
            <a:r>
              <a:rPr sz="7100" spc="380" dirty="0"/>
              <a:t>Systems</a:t>
            </a:r>
            <a:endParaRPr sz="7100"/>
          </a:p>
        </p:txBody>
      </p:sp>
      <p:grpSp>
        <p:nvGrpSpPr>
          <p:cNvPr id="31" name="object 31"/>
          <p:cNvGrpSpPr/>
          <p:nvPr/>
        </p:nvGrpSpPr>
        <p:grpSpPr>
          <a:xfrm>
            <a:off x="0" y="303022"/>
            <a:ext cx="18288000" cy="9571355"/>
            <a:chOff x="0" y="303022"/>
            <a:chExt cx="18288000" cy="957135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03023"/>
              <a:ext cx="73574" cy="1056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987" y="303022"/>
              <a:ext cx="105647" cy="1056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771" y="303022"/>
              <a:ext cx="105647" cy="10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32" y="303022"/>
              <a:ext cx="105648" cy="1056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893" y="303022"/>
              <a:ext cx="105648" cy="1056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2676" y="303022"/>
              <a:ext cx="105647" cy="1056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3737" y="303022"/>
              <a:ext cx="105648" cy="1056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559636"/>
              <a:ext cx="73574" cy="1056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987" y="559635"/>
              <a:ext cx="105647" cy="1056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771" y="559635"/>
              <a:ext cx="105647" cy="1056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832" y="559635"/>
              <a:ext cx="105648" cy="1056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1893" y="559635"/>
              <a:ext cx="105648" cy="10564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2676" y="559635"/>
              <a:ext cx="105647" cy="1056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3737" y="559635"/>
              <a:ext cx="105648" cy="1056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816248"/>
              <a:ext cx="73574" cy="1056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987" y="816248"/>
              <a:ext cx="105647" cy="1056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771" y="816248"/>
              <a:ext cx="105647" cy="1056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32" y="816248"/>
              <a:ext cx="105648" cy="1056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893" y="816248"/>
              <a:ext cx="105648" cy="1056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2676" y="816248"/>
              <a:ext cx="105647" cy="1056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3737" y="816248"/>
              <a:ext cx="105648" cy="10564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72583"/>
              <a:ext cx="73574" cy="1056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8987" y="1072583"/>
              <a:ext cx="105647" cy="1056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771" y="1072583"/>
              <a:ext cx="105647" cy="1056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0832" y="1072583"/>
              <a:ext cx="105648" cy="10564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893" y="1072583"/>
              <a:ext cx="105648" cy="1056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2676" y="1072583"/>
              <a:ext cx="105647" cy="10564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329196"/>
              <a:ext cx="73574" cy="10564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987" y="1329195"/>
              <a:ext cx="105647" cy="1056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771" y="1329195"/>
              <a:ext cx="105647" cy="1056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32" y="1329195"/>
              <a:ext cx="105648" cy="10564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893" y="1329195"/>
              <a:ext cx="105648" cy="1056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987" y="1585808"/>
              <a:ext cx="105647" cy="1056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585809"/>
              <a:ext cx="73574" cy="1056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771" y="1585808"/>
              <a:ext cx="105647" cy="1056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8991596"/>
              <a:ext cx="67154" cy="6715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32" y="1585808"/>
              <a:ext cx="105648" cy="1056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8991596"/>
              <a:ext cx="67154" cy="6715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8991596"/>
              <a:ext cx="67154" cy="6715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8253896" y="8991596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7154"/>
                  </a:moveTo>
                  <a:lnTo>
                    <a:pt x="851" y="42312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7154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90301" y="9154711"/>
              <a:ext cx="67154" cy="6715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9154711"/>
              <a:ext cx="67154" cy="6715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9154711"/>
              <a:ext cx="67154" cy="6715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9154711"/>
              <a:ext cx="67154" cy="6715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8253896" y="9154711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7154"/>
                  </a:moveTo>
                  <a:lnTo>
                    <a:pt x="851" y="42312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7154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24534" y="9317826"/>
              <a:ext cx="67154" cy="6715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90301" y="9317826"/>
              <a:ext cx="67154" cy="6715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9317826"/>
              <a:ext cx="67154" cy="6715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9317826"/>
              <a:ext cx="67154" cy="6715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9317826"/>
              <a:ext cx="67154" cy="6715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8253896" y="9317826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7154"/>
                  </a:moveTo>
                  <a:lnTo>
                    <a:pt x="851" y="42313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7154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58591" y="9480764"/>
              <a:ext cx="67154" cy="6715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24534" y="9480764"/>
              <a:ext cx="67154" cy="6715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90301" y="9480764"/>
              <a:ext cx="67154" cy="6715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9480764"/>
              <a:ext cx="67154" cy="6715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9480764"/>
              <a:ext cx="67154" cy="6715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9480764"/>
              <a:ext cx="67154" cy="6715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18253896" y="9480764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7154"/>
                  </a:moveTo>
                  <a:lnTo>
                    <a:pt x="851" y="42312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7154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58591" y="9643879"/>
              <a:ext cx="67154" cy="6715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24534" y="9643879"/>
              <a:ext cx="67154" cy="6715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90301" y="9643879"/>
              <a:ext cx="67154" cy="6715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9643879"/>
              <a:ext cx="67154" cy="6715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9643879"/>
              <a:ext cx="67154" cy="6715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9643879"/>
              <a:ext cx="67154" cy="6715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8253896" y="9643879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7154"/>
                  </a:moveTo>
                  <a:lnTo>
                    <a:pt x="851" y="42313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7154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258591" y="9806995"/>
              <a:ext cx="67154" cy="6715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24534" y="9806995"/>
              <a:ext cx="67154" cy="6715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590301" y="9806995"/>
              <a:ext cx="67154" cy="6715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56243" y="9806995"/>
              <a:ext cx="67154" cy="6715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22186" y="9806995"/>
              <a:ext cx="67154" cy="6715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7951" y="9806995"/>
              <a:ext cx="67154" cy="67154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8253896" y="9806995"/>
              <a:ext cx="34290" cy="67310"/>
            </a:xfrm>
            <a:custGeom>
              <a:avLst/>
              <a:gdLst/>
              <a:ahLst/>
              <a:cxnLst/>
              <a:rect l="l" t="t" r="r" b="b"/>
              <a:pathLst>
                <a:path w="34290" h="67309">
                  <a:moveTo>
                    <a:pt x="34104" y="66790"/>
                  </a:moveTo>
                  <a:lnTo>
                    <a:pt x="27294" y="66790"/>
                  </a:lnTo>
                  <a:lnTo>
                    <a:pt x="24841" y="66302"/>
                  </a:lnTo>
                  <a:lnTo>
                    <a:pt x="0" y="38029"/>
                  </a:lnTo>
                  <a:lnTo>
                    <a:pt x="0" y="29124"/>
                  </a:lnTo>
                  <a:lnTo>
                    <a:pt x="29124" y="0"/>
                  </a:lnTo>
                  <a:lnTo>
                    <a:pt x="34104" y="0"/>
                  </a:lnTo>
                  <a:lnTo>
                    <a:pt x="34104" y="6679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7843" y="3669215"/>
              <a:ext cx="123825" cy="12382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7843" y="4736015"/>
              <a:ext cx="123825" cy="12382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47843" y="5802815"/>
              <a:ext cx="123825" cy="12382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7843" y="6336215"/>
              <a:ext cx="123825" cy="12382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47843" y="7403015"/>
              <a:ext cx="123825" cy="12382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47843" y="8469815"/>
              <a:ext cx="123825" cy="123824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10139943" y="3380290"/>
            <a:ext cx="7121525" cy="589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  <a:tabLst>
                <a:tab pos="1693545" algn="l"/>
                <a:tab pos="3777615" algn="l"/>
                <a:tab pos="4763135" algn="l"/>
              </a:tabLst>
            </a:pP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diagnosis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prescription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take</a:t>
            </a:r>
            <a:r>
              <a:rPr sz="3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Online</a:t>
            </a:r>
            <a:r>
              <a:rPr sz="3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symptom</a:t>
            </a:r>
            <a:r>
              <a:rPr sz="3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checkers</a:t>
            </a:r>
            <a:r>
              <a:rPr sz="3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</a:t>
            </a:r>
            <a:r>
              <a:rPr sz="30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 </a:t>
            </a:r>
            <a:r>
              <a:rPr sz="3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3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expert</a:t>
            </a:r>
            <a:r>
              <a:rPr sz="3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validation.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Research</a:t>
            </a:r>
            <a:r>
              <a:rPr sz="3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Findings: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000" spc="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000" spc="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healthcare</a:t>
            </a:r>
            <a:r>
              <a:rPr sz="30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improves</a:t>
            </a:r>
            <a:r>
              <a:rPr sz="3000" spc="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diagnosis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accuracy.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200"/>
              </a:lnSpc>
              <a:tabLst>
                <a:tab pos="1917700" algn="l"/>
                <a:tab pos="3766820" algn="l"/>
                <a:tab pos="5440045" algn="l"/>
                <a:tab pos="6742430" algn="l"/>
              </a:tabLst>
            </a:pPr>
            <a:r>
              <a:rPr sz="3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disease</a:t>
            </a:r>
            <a:r>
              <a:rPr sz="3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prediction.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200"/>
              </a:lnSpc>
            </a:pP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Doctors'</a:t>
            </a:r>
            <a:r>
              <a:rPr sz="3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involvement</a:t>
            </a:r>
            <a:r>
              <a:rPr sz="3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ensures</a:t>
            </a:r>
            <a:r>
              <a:rPr sz="3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 </a:t>
            </a:r>
            <a:r>
              <a:rPr sz="3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treatment</a:t>
            </a:r>
            <a:r>
              <a:rPr sz="3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suggestions.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38" y="-12160"/>
            <a:ext cx="17068165" cy="10377805"/>
            <a:chOff x="-1338" y="-12160"/>
            <a:chExt cx="17068165" cy="10377805"/>
          </a:xfrm>
        </p:grpSpPr>
        <p:sp>
          <p:nvSpPr>
            <p:cNvPr id="3" name="object 3"/>
            <p:cNvSpPr/>
            <p:nvPr/>
          </p:nvSpPr>
          <p:spPr>
            <a:xfrm>
              <a:off x="9871" y="40997"/>
              <a:ext cx="14476730" cy="10325100"/>
            </a:xfrm>
            <a:custGeom>
              <a:avLst/>
              <a:gdLst/>
              <a:ahLst/>
              <a:cxnLst/>
              <a:rect l="l" t="t" r="r" b="b"/>
              <a:pathLst>
                <a:path w="14476730" h="10325100">
                  <a:moveTo>
                    <a:pt x="11300391" y="10211475"/>
                  </a:moveTo>
                  <a:lnTo>
                    <a:pt x="13293356" y="9731622"/>
                  </a:lnTo>
                  <a:lnTo>
                    <a:pt x="13281044" y="9865216"/>
                  </a:lnTo>
                  <a:lnTo>
                    <a:pt x="11373437" y="10324516"/>
                  </a:lnTo>
                  <a:lnTo>
                    <a:pt x="11300391" y="10211475"/>
                  </a:lnTo>
                  <a:close/>
                </a:path>
                <a:path w="14476730" h="10325100">
                  <a:moveTo>
                    <a:pt x="10809652" y="10199002"/>
                  </a:moveTo>
                  <a:lnTo>
                    <a:pt x="13589785" y="9529621"/>
                  </a:lnTo>
                  <a:lnTo>
                    <a:pt x="13579828" y="9662648"/>
                  </a:lnTo>
                  <a:lnTo>
                    <a:pt x="10879930" y="10312710"/>
                  </a:lnTo>
                  <a:lnTo>
                    <a:pt x="10809652" y="10199002"/>
                  </a:lnTo>
                  <a:close/>
                </a:path>
                <a:path w="14476730" h="10325100">
                  <a:moveTo>
                    <a:pt x="10405451" y="10165693"/>
                  </a:moveTo>
                  <a:lnTo>
                    <a:pt x="13790669" y="9350624"/>
                  </a:lnTo>
                  <a:lnTo>
                    <a:pt x="13782906" y="9483122"/>
                  </a:lnTo>
                  <a:lnTo>
                    <a:pt x="10477545" y="10278964"/>
                  </a:lnTo>
                  <a:lnTo>
                    <a:pt x="10405451" y="10165693"/>
                  </a:lnTo>
                  <a:close/>
                </a:path>
                <a:path w="14476730" h="10325100">
                  <a:moveTo>
                    <a:pt x="10119435" y="10103929"/>
                  </a:moveTo>
                  <a:lnTo>
                    <a:pt x="13942170" y="9183517"/>
                  </a:lnTo>
                  <a:lnTo>
                    <a:pt x="13936517" y="9315508"/>
                  </a:lnTo>
                  <a:lnTo>
                    <a:pt x="10192119" y="10217058"/>
                  </a:lnTo>
                  <a:lnTo>
                    <a:pt x="10119435" y="10103929"/>
                  </a:lnTo>
                  <a:close/>
                </a:path>
                <a:path w="14476730" h="10325100">
                  <a:moveTo>
                    <a:pt x="9786504" y="10053460"/>
                  </a:moveTo>
                  <a:lnTo>
                    <a:pt x="14082357" y="9019135"/>
                  </a:lnTo>
                  <a:lnTo>
                    <a:pt x="14079069" y="9150556"/>
                  </a:lnTo>
                  <a:lnTo>
                    <a:pt x="9859805" y="10166441"/>
                  </a:lnTo>
                  <a:lnTo>
                    <a:pt x="9786504" y="10053460"/>
                  </a:lnTo>
                  <a:close/>
                </a:path>
                <a:path w="14476730" h="10325100">
                  <a:moveTo>
                    <a:pt x="9449565" y="10003957"/>
                  </a:moveTo>
                  <a:lnTo>
                    <a:pt x="14179559" y="8865102"/>
                  </a:lnTo>
                  <a:lnTo>
                    <a:pt x="14178346" y="8996023"/>
                  </a:lnTo>
                  <a:lnTo>
                    <a:pt x="9567445" y="10106204"/>
                  </a:lnTo>
                  <a:lnTo>
                    <a:pt x="9449565" y="10003957"/>
                  </a:lnTo>
                  <a:close/>
                </a:path>
                <a:path w="14476730" h="10325100">
                  <a:moveTo>
                    <a:pt x="9198246" y="9933838"/>
                  </a:moveTo>
                  <a:lnTo>
                    <a:pt x="14239348" y="8720077"/>
                  </a:lnTo>
                  <a:lnTo>
                    <a:pt x="14239799" y="8850598"/>
                  </a:lnTo>
                  <a:lnTo>
                    <a:pt x="9272425" y="10046607"/>
                  </a:lnTo>
                  <a:lnTo>
                    <a:pt x="9198246" y="9933838"/>
                  </a:lnTo>
                  <a:close/>
                </a:path>
                <a:path w="14476730" h="10325100">
                  <a:moveTo>
                    <a:pt x="8945357" y="9864098"/>
                  </a:moveTo>
                  <a:lnTo>
                    <a:pt x="14320879" y="8569817"/>
                  </a:lnTo>
                  <a:lnTo>
                    <a:pt x="14323691" y="8699770"/>
                  </a:lnTo>
                  <a:lnTo>
                    <a:pt x="9019834" y="9976795"/>
                  </a:lnTo>
                  <a:lnTo>
                    <a:pt x="8945357" y="9864098"/>
                  </a:lnTo>
                  <a:close/>
                </a:path>
                <a:path w="14476730" h="10325100">
                  <a:moveTo>
                    <a:pt x="8600940" y="9816395"/>
                  </a:moveTo>
                  <a:lnTo>
                    <a:pt x="14368164" y="8427803"/>
                  </a:lnTo>
                  <a:lnTo>
                    <a:pt x="14372854" y="8557303"/>
                  </a:lnTo>
                  <a:lnTo>
                    <a:pt x="8675768" y="9929007"/>
                  </a:lnTo>
                  <a:lnTo>
                    <a:pt x="8600940" y="9816395"/>
                  </a:lnTo>
                  <a:close/>
                </a:path>
                <a:path w="14476730" h="10325100">
                  <a:moveTo>
                    <a:pt x="8254372" y="9769210"/>
                  </a:moveTo>
                  <a:lnTo>
                    <a:pt x="14383722" y="8293428"/>
                  </a:lnTo>
                  <a:lnTo>
                    <a:pt x="14391312" y="8422229"/>
                  </a:lnTo>
                  <a:lnTo>
                    <a:pt x="8329475" y="9881756"/>
                  </a:lnTo>
                  <a:lnTo>
                    <a:pt x="8254372" y="9769210"/>
                  </a:lnTo>
                  <a:close/>
                </a:path>
                <a:path w="14476730" h="10325100">
                  <a:moveTo>
                    <a:pt x="7860603" y="9733389"/>
                  </a:moveTo>
                  <a:lnTo>
                    <a:pt x="14414498" y="8155388"/>
                  </a:lnTo>
                  <a:lnTo>
                    <a:pt x="14425030" y="8283482"/>
                  </a:lnTo>
                  <a:lnTo>
                    <a:pt x="7935924" y="9845883"/>
                  </a:lnTo>
                  <a:lnTo>
                    <a:pt x="7860603" y="9733389"/>
                  </a:lnTo>
                  <a:close/>
                </a:path>
                <a:path w="14476730" h="10325100">
                  <a:moveTo>
                    <a:pt x="0" y="0"/>
                  </a:moveTo>
                  <a:lnTo>
                    <a:pt x="6818732" y="56414"/>
                  </a:lnTo>
                  <a:lnTo>
                    <a:pt x="6883439" y="40834"/>
                  </a:lnTo>
                  <a:lnTo>
                    <a:pt x="6940585" y="157704"/>
                  </a:lnTo>
                  <a:lnTo>
                    <a:pt x="6996613" y="144215"/>
                  </a:lnTo>
                  <a:lnTo>
                    <a:pt x="7054986" y="260789"/>
                  </a:lnTo>
                  <a:lnTo>
                    <a:pt x="7143647" y="239442"/>
                  </a:lnTo>
                  <a:lnTo>
                    <a:pt x="7203896" y="355565"/>
                  </a:lnTo>
                  <a:lnTo>
                    <a:pt x="7298599" y="332763"/>
                  </a:lnTo>
                  <a:lnTo>
                    <a:pt x="7360999" y="448368"/>
                  </a:lnTo>
                  <a:lnTo>
                    <a:pt x="7462568" y="423913"/>
                  </a:lnTo>
                  <a:lnTo>
                    <a:pt x="7527394" y="538934"/>
                  </a:lnTo>
                  <a:lnTo>
                    <a:pt x="7674450" y="503527"/>
                  </a:lnTo>
                  <a:lnTo>
                    <a:pt x="7742695" y="617725"/>
                  </a:lnTo>
                  <a:lnTo>
                    <a:pt x="7912449" y="576853"/>
                  </a:lnTo>
                  <a:lnTo>
                    <a:pt x="7986508" y="689651"/>
                  </a:lnTo>
                  <a:lnTo>
                    <a:pt x="8306780" y="612538"/>
                  </a:lnTo>
                  <a:lnTo>
                    <a:pt x="8383492" y="724697"/>
                  </a:lnTo>
                  <a:lnTo>
                    <a:pt x="10723252" y="161346"/>
                  </a:lnTo>
                  <a:lnTo>
                    <a:pt x="10800889" y="273282"/>
                  </a:lnTo>
                  <a:lnTo>
                    <a:pt x="11269769" y="160388"/>
                  </a:lnTo>
                  <a:lnTo>
                    <a:pt x="11345152" y="272868"/>
                  </a:lnTo>
                  <a:lnTo>
                    <a:pt x="11550992" y="223307"/>
                  </a:lnTo>
                  <a:lnTo>
                    <a:pt x="11620574" y="337183"/>
                  </a:lnTo>
                  <a:lnTo>
                    <a:pt x="11774081" y="300222"/>
                  </a:lnTo>
                  <a:lnTo>
                    <a:pt x="11840480" y="414865"/>
                  </a:lnTo>
                  <a:lnTo>
                    <a:pt x="11945663" y="389540"/>
                  </a:lnTo>
                  <a:lnTo>
                    <a:pt x="12008690" y="504994"/>
                  </a:lnTo>
                  <a:lnTo>
                    <a:pt x="12072368" y="489662"/>
                  </a:lnTo>
                  <a:lnTo>
                    <a:pt x="12132384" y="605841"/>
                  </a:lnTo>
                  <a:lnTo>
                    <a:pt x="12216493" y="585590"/>
                  </a:lnTo>
                  <a:lnTo>
                    <a:pt x="12271854" y="702890"/>
                  </a:lnTo>
                  <a:lnTo>
                    <a:pt x="12319236" y="691481"/>
                  </a:lnTo>
                  <a:lnTo>
                    <a:pt x="12370623" y="809738"/>
                  </a:lnTo>
                  <a:lnTo>
                    <a:pt x="12409646" y="800342"/>
                  </a:lnTo>
                  <a:lnTo>
                    <a:pt x="12456647" y="919655"/>
                  </a:lnTo>
                  <a:lnTo>
                    <a:pt x="12486485" y="912471"/>
                  </a:lnTo>
                  <a:lnTo>
                    <a:pt x="12528687" y="1032939"/>
                  </a:lnTo>
                  <a:lnTo>
                    <a:pt x="12548515" y="1028165"/>
                  </a:lnTo>
                  <a:lnTo>
                    <a:pt x="12585506" y="1149888"/>
                  </a:lnTo>
                  <a:lnTo>
                    <a:pt x="12590939" y="1148580"/>
                  </a:lnTo>
                  <a:lnTo>
                    <a:pt x="12624226" y="1271194"/>
                  </a:lnTo>
                  <a:lnTo>
                    <a:pt x="12625537" y="1270879"/>
                  </a:lnTo>
                  <a:lnTo>
                    <a:pt x="12652925" y="1394914"/>
                  </a:lnTo>
                  <a:lnTo>
                    <a:pt x="12642207" y="1397494"/>
                  </a:lnTo>
                  <a:lnTo>
                    <a:pt x="12663900" y="1522901"/>
                  </a:lnTo>
                  <a:lnTo>
                    <a:pt x="12654275" y="1525218"/>
                  </a:lnTo>
                  <a:lnTo>
                    <a:pt x="12672936" y="1651354"/>
                  </a:lnTo>
                  <a:lnTo>
                    <a:pt x="12647060" y="1657585"/>
                  </a:lnTo>
                  <a:lnTo>
                    <a:pt x="12662272" y="1784551"/>
                  </a:lnTo>
                  <a:lnTo>
                    <a:pt x="12630817" y="1792125"/>
                  </a:lnTo>
                  <a:lnTo>
                    <a:pt x="12643899" y="1919604"/>
                  </a:lnTo>
                  <a:lnTo>
                    <a:pt x="12626836" y="1923713"/>
                  </a:lnTo>
                  <a:lnTo>
                    <a:pt x="12639231" y="2051358"/>
                  </a:lnTo>
                  <a:lnTo>
                    <a:pt x="12604340" y="2059759"/>
                  </a:lnTo>
                  <a:lnTo>
                    <a:pt x="12616803" y="2187387"/>
                  </a:lnTo>
                  <a:lnTo>
                    <a:pt x="12583366" y="2195438"/>
                  </a:lnTo>
                  <a:lnTo>
                    <a:pt x="12597217" y="2322732"/>
                  </a:lnTo>
                  <a:lnTo>
                    <a:pt x="12567814" y="2329812"/>
                  </a:lnTo>
                  <a:lnTo>
                    <a:pt x="12584167" y="2456504"/>
                  </a:lnTo>
                  <a:lnTo>
                    <a:pt x="12571679" y="2459510"/>
                  </a:lnTo>
                  <a:lnTo>
                    <a:pt x="12589794" y="2585778"/>
                  </a:lnTo>
                  <a:lnTo>
                    <a:pt x="12569127" y="2590754"/>
                  </a:lnTo>
                  <a:lnTo>
                    <a:pt x="12589772" y="2716413"/>
                  </a:lnTo>
                  <a:lnTo>
                    <a:pt x="12574032" y="2720203"/>
                  </a:lnTo>
                  <a:lnTo>
                    <a:pt x="12597072" y="2845284"/>
                  </a:lnTo>
                  <a:lnTo>
                    <a:pt x="12591153" y="2846710"/>
                  </a:lnTo>
                  <a:lnTo>
                    <a:pt x="12615716" y="2971425"/>
                  </a:lnTo>
                  <a:lnTo>
                    <a:pt x="12607584" y="2973383"/>
                  </a:lnTo>
                  <a:lnTo>
                    <a:pt x="12634317" y="3097576"/>
                  </a:lnTo>
                  <a:lnTo>
                    <a:pt x="12630390" y="3098521"/>
                  </a:lnTo>
                  <a:lnTo>
                    <a:pt x="12659157" y="3222224"/>
                  </a:lnTo>
                  <a:lnTo>
                    <a:pt x="12658844" y="3222299"/>
                  </a:lnTo>
                  <a:lnTo>
                    <a:pt x="12688893" y="3345694"/>
                  </a:lnTo>
                  <a:lnTo>
                    <a:pt x="12691372" y="3345097"/>
                  </a:lnTo>
                  <a:lnTo>
                    <a:pt x="12723230" y="3468056"/>
                  </a:lnTo>
                  <a:lnTo>
                    <a:pt x="12725933" y="3467405"/>
                  </a:lnTo>
                  <a:lnTo>
                    <a:pt x="12758922" y="3590091"/>
                  </a:lnTo>
                  <a:lnTo>
                    <a:pt x="12767057" y="3588133"/>
                  </a:lnTo>
                  <a:lnTo>
                    <a:pt x="12801630" y="3710438"/>
                  </a:lnTo>
                  <a:lnTo>
                    <a:pt x="12812798" y="3707749"/>
                  </a:lnTo>
                  <a:lnTo>
                    <a:pt x="12848819" y="3829705"/>
                  </a:lnTo>
                  <a:lnTo>
                    <a:pt x="12855565" y="3828081"/>
                  </a:lnTo>
                  <a:lnTo>
                    <a:pt x="12892477" y="3949823"/>
                  </a:lnTo>
                  <a:lnTo>
                    <a:pt x="12908098" y="3946062"/>
                  </a:lnTo>
                  <a:lnTo>
                    <a:pt x="12946233" y="4067509"/>
                  </a:lnTo>
                  <a:lnTo>
                    <a:pt x="12955018" y="4065394"/>
                  </a:lnTo>
                  <a:lnTo>
                    <a:pt x="12993894" y="4186663"/>
                  </a:lnTo>
                  <a:lnTo>
                    <a:pt x="13013216" y="4182011"/>
                  </a:lnTo>
                  <a:lnTo>
                    <a:pt x="13053089" y="4303040"/>
                  </a:lnTo>
                  <a:lnTo>
                    <a:pt x="13074272" y="4297940"/>
                  </a:lnTo>
                  <a:lnTo>
                    <a:pt x="13115008" y="4418761"/>
                  </a:lnTo>
                  <a:lnTo>
                    <a:pt x="13126273" y="4416049"/>
                  </a:lnTo>
                  <a:lnTo>
                    <a:pt x="13167508" y="4536750"/>
                  </a:lnTo>
                  <a:lnTo>
                    <a:pt x="13191190" y="4531048"/>
                  </a:lnTo>
                  <a:lnTo>
                    <a:pt x="13233063" y="4651595"/>
                  </a:lnTo>
                  <a:lnTo>
                    <a:pt x="13245390" y="4648627"/>
                  </a:lnTo>
                  <a:lnTo>
                    <a:pt x="13287612" y="4769090"/>
                  </a:lnTo>
                  <a:lnTo>
                    <a:pt x="13313042" y="4762968"/>
                  </a:lnTo>
                  <a:lnTo>
                    <a:pt x="13355676" y="4883332"/>
                  </a:lnTo>
                  <a:lnTo>
                    <a:pt x="13381794" y="4877043"/>
                  </a:lnTo>
                  <a:lnTo>
                    <a:pt x="13424705" y="4997341"/>
                  </a:lnTo>
                  <a:lnTo>
                    <a:pt x="13437949" y="4994152"/>
                  </a:lnTo>
                  <a:lnTo>
                    <a:pt x="13480968" y="5114423"/>
                  </a:lnTo>
                  <a:lnTo>
                    <a:pt x="13507632" y="5108004"/>
                  </a:lnTo>
                  <a:lnTo>
                    <a:pt x="13620319" y="5342130"/>
                  </a:lnTo>
                  <a:lnTo>
                    <a:pt x="13633518" y="5338952"/>
                  </a:lnTo>
                  <a:lnTo>
                    <a:pt x="13676370" y="5459264"/>
                  </a:lnTo>
                  <a:lnTo>
                    <a:pt x="13702280" y="5453026"/>
                  </a:lnTo>
                  <a:lnTo>
                    <a:pt x="13744768" y="5573425"/>
                  </a:lnTo>
                  <a:lnTo>
                    <a:pt x="13769823" y="5567393"/>
                  </a:lnTo>
                  <a:lnTo>
                    <a:pt x="13811819" y="5687910"/>
                  </a:lnTo>
                  <a:lnTo>
                    <a:pt x="13823895" y="5685003"/>
                  </a:lnTo>
                  <a:lnTo>
                    <a:pt x="13865494" y="5805616"/>
                  </a:lnTo>
                  <a:lnTo>
                    <a:pt x="13888560" y="5800062"/>
                  </a:lnTo>
                  <a:lnTo>
                    <a:pt x="13929456" y="5920845"/>
                  </a:lnTo>
                  <a:lnTo>
                    <a:pt x="13940362" y="5918219"/>
                  </a:lnTo>
                  <a:lnTo>
                    <a:pt x="13980720" y="6039132"/>
                  </a:lnTo>
                  <a:lnTo>
                    <a:pt x="14001093" y="6034226"/>
                  </a:lnTo>
                  <a:lnTo>
                    <a:pt x="14040537" y="6155358"/>
                  </a:lnTo>
                  <a:lnTo>
                    <a:pt x="14049921" y="6153099"/>
                  </a:lnTo>
                  <a:lnTo>
                    <a:pt x="14088685" y="6274395"/>
                  </a:lnTo>
                  <a:lnTo>
                    <a:pt x="14105662" y="6270308"/>
                  </a:lnTo>
                  <a:lnTo>
                    <a:pt x="14143302" y="6391874"/>
                  </a:lnTo>
                  <a:lnTo>
                    <a:pt x="14157902" y="6388359"/>
                  </a:lnTo>
                  <a:lnTo>
                    <a:pt x="14194290" y="6510227"/>
                  </a:lnTo>
                  <a:lnTo>
                    <a:pt x="14200505" y="6508731"/>
                  </a:lnTo>
                  <a:lnTo>
                    <a:pt x="14235989" y="6630816"/>
                  </a:lnTo>
                  <a:lnTo>
                    <a:pt x="14246065" y="6628390"/>
                  </a:lnTo>
                  <a:lnTo>
                    <a:pt x="14280086" y="6750828"/>
                  </a:lnTo>
                  <a:lnTo>
                    <a:pt x="14283863" y="6749919"/>
                  </a:lnTo>
                  <a:lnTo>
                    <a:pt x="14316838" y="6872609"/>
                  </a:lnTo>
                  <a:lnTo>
                    <a:pt x="14321686" y="6871441"/>
                  </a:lnTo>
                  <a:lnTo>
                    <a:pt x="14352988" y="6994534"/>
                  </a:lnTo>
                  <a:lnTo>
                    <a:pt x="14353975" y="6994297"/>
                  </a:lnTo>
                  <a:lnTo>
                    <a:pt x="14384090" y="7117675"/>
                  </a:lnTo>
                  <a:lnTo>
                    <a:pt x="14383005" y="7117936"/>
                  </a:lnTo>
                  <a:lnTo>
                    <a:pt x="14411235" y="7241768"/>
                  </a:lnTo>
                  <a:lnTo>
                    <a:pt x="14406254" y="7242968"/>
                  </a:lnTo>
                  <a:lnTo>
                    <a:pt x="14432471" y="7367285"/>
                  </a:lnTo>
                  <a:lnTo>
                    <a:pt x="14428262" y="7368298"/>
                  </a:lnTo>
                  <a:lnTo>
                    <a:pt x="14453068" y="7492955"/>
                  </a:lnTo>
                  <a:lnTo>
                    <a:pt x="14441027" y="7495854"/>
                  </a:lnTo>
                  <a:lnTo>
                    <a:pt x="14463610" y="7621046"/>
                  </a:lnTo>
                  <a:lnTo>
                    <a:pt x="14455695" y="7622952"/>
                  </a:lnTo>
                  <a:lnTo>
                    <a:pt x="14476725" y="7748518"/>
                  </a:lnTo>
                  <a:lnTo>
                    <a:pt x="14456922" y="7753286"/>
                  </a:lnTo>
                  <a:lnTo>
                    <a:pt x="14475517" y="7879438"/>
                  </a:lnTo>
                  <a:lnTo>
                    <a:pt x="14450718" y="7885409"/>
                  </a:lnTo>
                  <a:lnTo>
                    <a:pt x="14466752" y="8012177"/>
                  </a:lnTo>
                  <a:lnTo>
                    <a:pt x="6688612" y="9884944"/>
                  </a:lnTo>
                  <a:lnTo>
                    <a:pt x="6672737" y="10019395"/>
                  </a:lnTo>
                  <a:lnTo>
                    <a:pt x="6264340" y="10117726"/>
                  </a:lnTo>
                  <a:lnTo>
                    <a:pt x="6251562" y="10251432"/>
                  </a:lnTo>
                  <a:lnTo>
                    <a:pt x="6097883" y="10288434"/>
                  </a:lnTo>
                  <a:lnTo>
                    <a:pt x="7445" y="10317924"/>
                  </a:lnTo>
                  <a:lnTo>
                    <a:pt x="0" y="0"/>
                  </a:lnTo>
                  <a:close/>
                </a:path>
                <a:path w="14476730" h="10325100">
                  <a:moveTo>
                    <a:pt x="7282644" y="9741917"/>
                  </a:moveTo>
                  <a:lnTo>
                    <a:pt x="14436704" y="8019412"/>
                  </a:lnTo>
                  <a:lnTo>
                    <a:pt x="14450050" y="8146828"/>
                  </a:lnTo>
                  <a:lnTo>
                    <a:pt x="7358103" y="9854378"/>
                  </a:lnTo>
                  <a:lnTo>
                    <a:pt x="7282644" y="9741917"/>
                  </a:lnTo>
                  <a:close/>
                </a:path>
              </a:pathLst>
            </a:custGeom>
            <a:solidFill>
              <a:srgbClr val="577DC2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-1338" y="-12160"/>
              <a:ext cx="17068165" cy="10299700"/>
            </a:xfrm>
            <a:custGeom>
              <a:avLst/>
              <a:gdLst/>
              <a:ahLst/>
              <a:cxnLst/>
              <a:rect l="l" t="t" r="r" b="b"/>
              <a:pathLst>
                <a:path w="17068165" h="10299700">
                  <a:moveTo>
                    <a:pt x="2434987" y="290198"/>
                  </a:moveTo>
                  <a:lnTo>
                    <a:pt x="1497247" y="393875"/>
                  </a:lnTo>
                  <a:lnTo>
                    <a:pt x="1542153" y="363356"/>
                  </a:lnTo>
                  <a:lnTo>
                    <a:pt x="2382994" y="270392"/>
                  </a:lnTo>
                  <a:lnTo>
                    <a:pt x="2434987" y="290198"/>
                  </a:lnTo>
                  <a:close/>
                </a:path>
                <a:path w="17068165" h="10299700">
                  <a:moveTo>
                    <a:pt x="2634325" y="306491"/>
                  </a:moveTo>
                  <a:lnTo>
                    <a:pt x="1313507" y="452522"/>
                  </a:lnTo>
                  <a:lnTo>
                    <a:pt x="1355859" y="409507"/>
                  </a:lnTo>
                  <a:lnTo>
                    <a:pt x="2581591" y="273989"/>
                  </a:lnTo>
                  <a:lnTo>
                    <a:pt x="2634325" y="306491"/>
                  </a:lnTo>
                  <a:close/>
                </a:path>
                <a:path w="17068165" h="10299700">
                  <a:moveTo>
                    <a:pt x="2783241" y="328359"/>
                  </a:moveTo>
                  <a:lnTo>
                    <a:pt x="1179944" y="505621"/>
                  </a:lnTo>
                  <a:lnTo>
                    <a:pt x="1221356" y="462710"/>
                  </a:lnTo>
                  <a:lnTo>
                    <a:pt x="2730960" y="295807"/>
                  </a:lnTo>
                  <a:lnTo>
                    <a:pt x="2783241" y="328359"/>
                  </a:lnTo>
                  <a:close/>
                </a:path>
                <a:path w="17068165" h="10299700">
                  <a:moveTo>
                    <a:pt x="2930866" y="350370"/>
                  </a:moveTo>
                  <a:lnTo>
                    <a:pt x="1093921" y="553464"/>
                  </a:lnTo>
                  <a:lnTo>
                    <a:pt x="1134672" y="510626"/>
                  </a:lnTo>
                  <a:lnTo>
                    <a:pt x="2879004" y="317772"/>
                  </a:lnTo>
                  <a:lnTo>
                    <a:pt x="2930866" y="350370"/>
                  </a:lnTo>
                  <a:close/>
                </a:path>
                <a:path w="17068165" h="10299700">
                  <a:moveTo>
                    <a:pt x="3030009" y="377741"/>
                  </a:moveTo>
                  <a:lnTo>
                    <a:pt x="1009262" y="601156"/>
                  </a:lnTo>
                  <a:lnTo>
                    <a:pt x="1049325" y="558394"/>
                  </a:lnTo>
                  <a:lnTo>
                    <a:pt x="2978408" y="345114"/>
                  </a:lnTo>
                  <a:lnTo>
                    <a:pt x="3030009" y="377741"/>
                  </a:lnTo>
                  <a:close/>
                </a:path>
                <a:path w="17068165" h="10299700">
                  <a:moveTo>
                    <a:pt x="1521880" y="570035"/>
                  </a:moveTo>
                  <a:lnTo>
                    <a:pt x="924626" y="636068"/>
                  </a:lnTo>
                  <a:lnTo>
                    <a:pt x="965368" y="606009"/>
                  </a:lnTo>
                  <a:lnTo>
                    <a:pt x="1567148" y="539476"/>
                  </a:lnTo>
                  <a:lnTo>
                    <a:pt x="1521880" y="570035"/>
                  </a:lnTo>
                  <a:close/>
                </a:path>
                <a:path w="17068165" h="10299700">
                  <a:moveTo>
                    <a:pt x="3174305" y="387342"/>
                  </a:moveTo>
                  <a:lnTo>
                    <a:pt x="2390405" y="474011"/>
                  </a:lnTo>
                  <a:lnTo>
                    <a:pt x="2339439" y="454091"/>
                  </a:lnTo>
                  <a:lnTo>
                    <a:pt x="3124464" y="367298"/>
                  </a:lnTo>
                  <a:lnTo>
                    <a:pt x="3174305" y="387342"/>
                  </a:lnTo>
                  <a:close/>
                </a:path>
                <a:path w="17068165" h="10299700">
                  <a:moveTo>
                    <a:pt x="1334492" y="629085"/>
                  </a:moveTo>
                  <a:lnTo>
                    <a:pt x="842859" y="683440"/>
                  </a:lnTo>
                  <a:lnTo>
                    <a:pt x="881461" y="640840"/>
                  </a:lnTo>
                  <a:lnTo>
                    <a:pt x="1378088" y="585933"/>
                  </a:lnTo>
                  <a:lnTo>
                    <a:pt x="1334492" y="629085"/>
                  </a:lnTo>
                  <a:close/>
                </a:path>
                <a:path w="17068165" h="10299700">
                  <a:moveTo>
                    <a:pt x="3272251" y="414845"/>
                  </a:moveTo>
                  <a:lnTo>
                    <a:pt x="2586763" y="490633"/>
                  </a:lnTo>
                  <a:lnTo>
                    <a:pt x="2534624" y="458066"/>
                  </a:lnTo>
                  <a:lnTo>
                    <a:pt x="3221239" y="382153"/>
                  </a:lnTo>
                  <a:lnTo>
                    <a:pt x="3272251" y="414845"/>
                  </a:lnTo>
                  <a:close/>
                </a:path>
                <a:path w="17068165" h="10299700">
                  <a:moveTo>
                    <a:pt x="1106532" y="730953"/>
                  </a:moveTo>
                  <a:lnTo>
                    <a:pt x="725183" y="773115"/>
                  </a:lnTo>
                  <a:lnTo>
                    <a:pt x="800451" y="688129"/>
                  </a:lnTo>
                  <a:lnTo>
                    <a:pt x="1239185" y="639622"/>
                  </a:lnTo>
                  <a:lnTo>
                    <a:pt x="1195859" y="682744"/>
                  </a:lnTo>
                  <a:lnTo>
                    <a:pt x="1148449" y="687986"/>
                  </a:lnTo>
                  <a:lnTo>
                    <a:pt x="1106532" y="730953"/>
                  </a:lnTo>
                  <a:close/>
                </a:path>
                <a:path w="17068165" h="10299700">
                  <a:moveTo>
                    <a:pt x="3369769" y="442396"/>
                  </a:moveTo>
                  <a:lnTo>
                    <a:pt x="2781996" y="507380"/>
                  </a:lnTo>
                  <a:lnTo>
                    <a:pt x="2730174" y="474778"/>
                  </a:lnTo>
                  <a:lnTo>
                    <a:pt x="3318968" y="409680"/>
                  </a:lnTo>
                  <a:lnTo>
                    <a:pt x="3369769" y="442396"/>
                  </a:lnTo>
                  <a:close/>
                </a:path>
                <a:path w="17068165" h="10299700">
                  <a:moveTo>
                    <a:pt x="3466890" y="469990"/>
                  </a:moveTo>
                  <a:lnTo>
                    <a:pt x="2928498" y="529515"/>
                  </a:lnTo>
                  <a:lnTo>
                    <a:pt x="2876977" y="496879"/>
                  </a:lnTo>
                  <a:lnTo>
                    <a:pt x="3416284" y="437253"/>
                  </a:lnTo>
                  <a:lnTo>
                    <a:pt x="3466890" y="469990"/>
                  </a:lnTo>
                  <a:close/>
                </a:path>
                <a:path w="17068165" h="10299700">
                  <a:moveTo>
                    <a:pt x="895098" y="856548"/>
                  </a:moveTo>
                  <a:lnTo>
                    <a:pt x="573951" y="892054"/>
                  </a:lnTo>
                  <a:lnTo>
                    <a:pt x="611131" y="862389"/>
                  </a:lnTo>
                  <a:lnTo>
                    <a:pt x="683963" y="777672"/>
                  </a:lnTo>
                  <a:lnTo>
                    <a:pt x="1060953" y="735992"/>
                  </a:lnTo>
                  <a:lnTo>
                    <a:pt x="979752" y="821634"/>
                  </a:lnTo>
                  <a:lnTo>
                    <a:pt x="935762" y="826497"/>
                  </a:lnTo>
                  <a:lnTo>
                    <a:pt x="895098" y="856548"/>
                  </a:lnTo>
                  <a:close/>
                </a:path>
                <a:path w="17068165" h="10299700">
                  <a:moveTo>
                    <a:pt x="3563641" y="497626"/>
                  </a:moveTo>
                  <a:lnTo>
                    <a:pt x="3027013" y="556955"/>
                  </a:lnTo>
                  <a:lnTo>
                    <a:pt x="2975721" y="524294"/>
                  </a:lnTo>
                  <a:lnTo>
                    <a:pt x="3513216" y="464868"/>
                  </a:lnTo>
                  <a:lnTo>
                    <a:pt x="3563641" y="497626"/>
                  </a:lnTo>
                  <a:close/>
                </a:path>
                <a:path w="17068165" h="10299700">
                  <a:moveTo>
                    <a:pt x="3708838" y="545459"/>
                  </a:moveTo>
                  <a:lnTo>
                    <a:pt x="3267538" y="594250"/>
                  </a:lnTo>
                  <a:lnTo>
                    <a:pt x="3218321" y="574137"/>
                  </a:lnTo>
                  <a:lnTo>
                    <a:pt x="3125032" y="584451"/>
                  </a:lnTo>
                  <a:lnTo>
                    <a:pt x="3073994" y="551761"/>
                  </a:lnTo>
                  <a:lnTo>
                    <a:pt x="3609794" y="492523"/>
                  </a:lnTo>
                  <a:lnTo>
                    <a:pt x="3708838" y="545459"/>
                  </a:lnTo>
                  <a:close/>
                </a:path>
                <a:path w="17068165" h="10299700">
                  <a:moveTo>
                    <a:pt x="552" y="1913753"/>
                  </a:moveTo>
                  <a:lnTo>
                    <a:pt x="0" y="1530493"/>
                  </a:lnTo>
                  <a:lnTo>
                    <a:pt x="25840" y="1502081"/>
                  </a:lnTo>
                  <a:lnTo>
                    <a:pt x="53382" y="1460704"/>
                  </a:lnTo>
                  <a:lnTo>
                    <a:pt x="81462" y="1419267"/>
                  </a:lnTo>
                  <a:lnTo>
                    <a:pt x="110076" y="1377772"/>
                  </a:lnTo>
                  <a:lnTo>
                    <a:pt x="140612" y="1348841"/>
                  </a:lnTo>
                  <a:lnTo>
                    <a:pt x="170271" y="1307229"/>
                  </a:lnTo>
                  <a:lnTo>
                    <a:pt x="200442" y="1265562"/>
                  </a:lnTo>
                  <a:lnTo>
                    <a:pt x="231119" y="1223838"/>
                  </a:lnTo>
                  <a:lnTo>
                    <a:pt x="262295" y="1182059"/>
                  </a:lnTo>
                  <a:lnTo>
                    <a:pt x="293962" y="1140225"/>
                  </a:lnTo>
                  <a:lnTo>
                    <a:pt x="327510" y="1110962"/>
                  </a:lnTo>
                  <a:lnTo>
                    <a:pt x="360140" y="1069022"/>
                  </a:lnTo>
                  <a:lnTo>
                    <a:pt x="397428" y="1064899"/>
                  </a:lnTo>
                  <a:lnTo>
                    <a:pt x="430994" y="1022856"/>
                  </a:lnTo>
                  <a:lnTo>
                    <a:pt x="465018" y="980762"/>
                  </a:lnTo>
                  <a:lnTo>
                    <a:pt x="499492" y="938619"/>
                  </a:lnTo>
                  <a:lnTo>
                    <a:pt x="534409" y="896426"/>
                  </a:lnTo>
                  <a:lnTo>
                    <a:pt x="852180" y="861293"/>
                  </a:lnTo>
                  <a:lnTo>
                    <a:pt x="813990" y="903848"/>
                  </a:lnTo>
                  <a:lnTo>
                    <a:pt x="776342" y="946342"/>
                  </a:lnTo>
                  <a:lnTo>
                    <a:pt x="735053" y="950907"/>
                  </a:lnTo>
                  <a:lnTo>
                    <a:pt x="698499" y="993281"/>
                  </a:lnTo>
                  <a:lnTo>
                    <a:pt x="662496" y="1035593"/>
                  </a:lnTo>
                  <a:lnTo>
                    <a:pt x="627045" y="1077845"/>
                  </a:lnTo>
                  <a:lnTo>
                    <a:pt x="590756" y="1107412"/>
                  </a:lnTo>
                  <a:lnTo>
                    <a:pt x="552234" y="1111671"/>
                  </a:lnTo>
                  <a:lnTo>
                    <a:pt x="518459" y="1153737"/>
                  </a:lnTo>
                  <a:lnTo>
                    <a:pt x="485249" y="1195741"/>
                  </a:lnTo>
                  <a:lnTo>
                    <a:pt x="452605" y="1237682"/>
                  </a:lnTo>
                  <a:lnTo>
                    <a:pt x="420530" y="1279561"/>
                  </a:lnTo>
                  <a:lnTo>
                    <a:pt x="389027" y="1321376"/>
                  </a:lnTo>
                  <a:lnTo>
                    <a:pt x="356703" y="1350504"/>
                  </a:lnTo>
                  <a:lnTo>
                    <a:pt x="326352" y="1392192"/>
                  </a:lnTo>
                  <a:lnTo>
                    <a:pt x="296580" y="1433816"/>
                  </a:lnTo>
                  <a:lnTo>
                    <a:pt x="267390" y="1475375"/>
                  </a:lnTo>
                  <a:lnTo>
                    <a:pt x="238785" y="1516870"/>
                  </a:lnTo>
                  <a:lnTo>
                    <a:pt x="210768" y="1558300"/>
                  </a:lnTo>
                  <a:lnTo>
                    <a:pt x="181945" y="1587041"/>
                  </a:lnTo>
                  <a:lnTo>
                    <a:pt x="155111" y="1628340"/>
                  </a:lnTo>
                  <a:lnTo>
                    <a:pt x="128872" y="1669573"/>
                  </a:lnTo>
                  <a:lnTo>
                    <a:pt x="103231" y="1710740"/>
                  </a:lnTo>
                  <a:lnTo>
                    <a:pt x="78191" y="1751841"/>
                  </a:lnTo>
                  <a:lnTo>
                    <a:pt x="52358" y="1780252"/>
                  </a:lnTo>
                  <a:lnTo>
                    <a:pt x="32714" y="1859088"/>
                  </a:lnTo>
                  <a:lnTo>
                    <a:pt x="9492" y="1899988"/>
                  </a:lnTo>
                  <a:lnTo>
                    <a:pt x="552" y="1913753"/>
                  </a:lnTo>
                  <a:close/>
                </a:path>
                <a:path w="17068165" h="10299700">
                  <a:moveTo>
                    <a:pt x="3804795" y="573182"/>
                  </a:moveTo>
                  <a:lnTo>
                    <a:pt x="3364110" y="621905"/>
                  </a:lnTo>
                  <a:lnTo>
                    <a:pt x="3313810" y="589134"/>
                  </a:lnTo>
                  <a:lnTo>
                    <a:pt x="3754759" y="540382"/>
                  </a:lnTo>
                  <a:lnTo>
                    <a:pt x="3804795" y="573182"/>
                  </a:lnTo>
                  <a:close/>
                </a:path>
                <a:path w="17068165" h="10299700">
                  <a:moveTo>
                    <a:pt x="9081353" y="28136"/>
                  </a:moveTo>
                  <a:lnTo>
                    <a:pt x="8666234" y="74031"/>
                  </a:lnTo>
                  <a:lnTo>
                    <a:pt x="8733763" y="2678"/>
                  </a:lnTo>
                  <a:lnTo>
                    <a:pt x="9104700" y="0"/>
                  </a:lnTo>
                  <a:lnTo>
                    <a:pt x="9081353" y="28136"/>
                  </a:lnTo>
                  <a:close/>
                </a:path>
                <a:path w="17068165" h="10299700">
                  <a:moveTo>
                    <a:pt x="3900486" y="600935"/>
                  </a:moveTo>
                  <a:lnTo>
                    <a:pt x="3460021" y="649633"/>
                  </a:lnTo>
                  <a:lnTo>
                    <a:pt x="3410058" y="616825"/>
                  </a:lnTo>
                  <a:lnTo>
                    <a:pt x="3850579" y="568121"/>
                  </a:lnTo>
                  <a:lnTo>
                    <a:pt x="3900486" y="600935"/>
                  </a:lnTo>
                  <a:close/>
                </a:path>
                <a:path w="17068165" h="10299700">
                  <a:moveTo>
                    <a:pt x="4045681" y="661547"/>
                  </a:moveTo>
                  <a:lnTo>
                    <a:pt x="3649667" y="705330"/>
                  </a:lnTo>
                  <a:lnTo>
                    <a:pt x="3600449" y="672439"/>
                  </a:lnTo>
                  <a:lnTo>
                    <a:pt x="3555222" y="677440"/>
                  </a:lnTo>
                  <a:lnTo>
                    <a:pt x="3505620" y="644592"/>
                  </a:lnTo>
                  <a:lnTo>
                    <a:pt x="3946148" y="595887"/>
                  </a:lnTo>
                  <a:lnTo>
                    <a:pt x="4045681" y="661547"/>
                  </a:lnTo>
                  <a:close/>
                </a:path>
                <a:path w="17068165" h="10299700">
                  <a:moveTo>
                    <a:pt x="7914523" y="911007"/>
                  </a:moveTo>
                  <a:lnTo>
                    <a:pt x="7469097" y="960253"/>
                  </a:lnTo>
                  <a:lnTo>
                    <a:pt x="7512493" y="929900"/>
                  </a:lnTo>
                  <a:lnTo>
                    <a:pt x="7558518" y="924812"/>
                  </a:lnTo>
                  <a:lnTo>
                    <a:pt x="7600186" y="881873"/>
                  </a:lnTo>
                  <a:lnTo>
                    <a:pt x="7645865" y="876823"/>
                  </a:lnTo>
                  <a:lnTo>
                    <a:pt x="7728290" y="791045"/>
                  </a:lnTo>
                  <a:lnTo>
                    <a:pt x="7772061" y="786206"/>
                  </a:lnTo>
                  <a:lnTo>
                    <a:pt x="7851397" y="713548"/>
                  </a:lnTo>
                  <a:lnTo>
                    <a:pt x="7894010" y="708836"/>
                  </a:lnTo>
                  <a:lnTo>
                    <a:pt x="7969950" y="623776"/>
                  </a:lnTo>
                  <a:lnTo>
                    <a:pt x="8011720" y="619158"/>
                  </a:lnTo>
                  <a:lnTo>
                    <a:pt x="8161680" y="462027"/>
                  </a:lnTo>
                  <a:lnTo>
                    <a:pt x="8202740" y="457487"/>
                  </a:lnTo>
                  <a:lnTo>
                    <a:pt x="8313276" y="330270"/>
                  </a:lnTo>
                  <a:lnTo>
                    <a:pt x="8354396" y="325724"/>
                  </a:lnTo>
                  <a:lnTo>
                    <a:pt x="8467344" y="211017"/>
                  </a:lnTo>
                  <a:lnTo>
                    <a:pt x="8509081" y="206403"/>
                  </a:lnTo>
                  <a:lnTo>
                    <a:pt x="8623322" y="78776"/>
                  </a:lnTo>
                  <a:lnTo>
                    <a:pt x="9036385" y="33107"/>
                  </a:lnTo>
                  <a:lnTo>
                    <a:pt x="8995839" y="75922"/>
                  </a:lnTo>
                  <a:lnTo>
                    <a:pt x="8951349" y="80841"/>
                  </a:lnTo>
                  <a:lnTo>
                    <a:pt x="8911299" y="123601"/>
                  </a:lnTo>
                  <a:lnTo>
                    <a:pt x="8867324" y="128463"/>
                  </a:lnTo>
                  <a:lnTo>
                    <a:pt x="8787169" y="201212"/>
                  </a:lnTo>
                  <a:lnTo>
                    <a:pt x="8742699" y="206129"/>
                  </a:lnTo>
                  <a:lnTo>
                    <a:pt x="8663412" y="291559"/>
                  </a:lnTo>
                  <a:lnTo>
                    <a:pt x="8624328" y="334212"/>
                  </a:lnTo>
                  <a:lnTo>
                    <a:pt x="8581375" y="338961"/>
                  </a:lnTo>
                  <a:lnTo>
                    <a:pt x="8465178" y="454027"/>
                  </a:lnTo>
                  <a:lnTo>
                    <a:pt x="8423087" y="458681"/>
                  </a:lnTo>
                  <a:lnTo>
                    <a:pt x="8272189" y="628693"/>
                  </a:lnTo>
                  <a:lnTo>
                    <a:pt x="8230252" y="633329"/>
                  </a:lnTo>
                  <a:lnTo>
                    <a:pt x="8076528" y="790876"/>
                  </a:lnTo>
                  <a:lnTo>
                    <a:pt x="8033722" y="795609"/>
                  </a:lnTo>
                  <a:lnTo>
                    <a:pt x="7955551" y="880916"/>
                  </a:lnTo>
                  <a:lnTo>
                    <a:pt x="7914523" y="911007"/>
                  </a:lnTo>
                  <a:close/>
                </a:path>
                <a:path w="17068165" h="10299700">
                  <a:moveTo>
                    <a:pt x="5133838" y="1014003"/>
                  </a:moveTo>
                  <a:lnTo>
                    <a:pt x="4694571" y="1062568"/>
                  </a:lnTo>
                  <a:lnTo>
                    <a:pt x="4594733" y="996942"/>
                  </a:lnTo>
                  <a:lnTo>
                    <a:pt x="4549079" y="1001989"/>
                  </a:lnTo>
                  <a:lnTo>
                    <a:pt x="4499287" y="969162"/>
                  </a:lnTo>
                  <a:lnTo>
                    <a:pt x="4120405" y="870500"/>
                  </a:lnTo>
                  <a:lnTo>
                    <a:pt x="4021385" y="804784"/>
                  </a:lnTo>
                  <a:lnTo>
                    <a:pt x="3976078" y="809793"/>
                  </a:lnTo>
                  <a:lnTo>
                    <a:pt x="3926591" y="776932"/>
                  </a:lnTo>
                  <a:lnTo>
                    <a:pt x="3882855" y="781768"/>
                  </a:lnTo>
                  <a:lnTo>
                    <a:pt x="3834701" y="748759"/>
                  </a:lnTo>
                  <a:lnTo>
                    <a:pt x="3790510" y="753645"/>
                  </a:lnTo>
                  <a:lnTo>
                    <a:pt x="3694498" y="700374"/>
                  </a:lnTo>
                  <a:lnTo>
                    <a:pt x="4091186" y="656515"/>
                  </a:lnTo>
                  <a:lnTo>
                    <a:pt x="4186254" y="684337"/>
                  </a:lnTo>
                  <a:lnTo>
                    <a:pt x="4424031" y="760267"/>
                  </a:lnTo>
                  <a:lnTo>
                    <a:pt x="4518705" y="788132"/>
                  </a:lnTo>
                  <a:lnTo>
                    <a:pt x="4617519" y="853871"/>
                  </a:lnTo>
                  <a:lnTo>
                    <a:pt x="4662730" y="848873"/>
                  </a:lnTo>
                  <a:lnTo>
                    <a:pt x="4710733" y="869120"/>
                  </a:lnTo>
                  <a:lnTo>
                    <a:pt x="4755947" y="864122"/>
                  </a:lnTo>
                  <a:lnTo>
                    <a:pt x="4805354" y="896991"/>
                  </a:lnTo>
                  <a:lnTo>
                    <a:pt x="4849208" y="892143"/>
                  </a:lnTo>
                  <a:lnTo>
                    <a:pt x="4897488" y="925137"/>
                  </a:lnTo>
                  <a:lnTo>
                    <a:pt x="4941812" y="920237"/>
                  </a:lnTo>
                  <a:lnTo>
                    <a:pt x="5039499" y="986101"/>
                  </a:lnTo>
                  <a:lnTo>
                    <a:pt x="5084473" y="981128"/>
                  </a:lnTo>
                  <a:lnTo>
                    <a:pt x="5133838" y="1014003"/>
                  </a:lnTo>
                  <a:close/>
                </a:path>
                <a:path w="17068165" h="10299700">
                  <a:moveTo>
                    <a:pt x="5227563" y="1029195"/>
                  </a:moveTo>
                  <a:lnTo>
                    <a:pt x="4789061" y="1077676"/>
                  </a:lnTo>
                  <a:lnTo>
                    <a:pt x="4740390" y="1057502"/>
                  </a:lnTo>
                  <a:lnTo>
                    <a:pt x="5179211" y="1008986"/>
                  </a:lnTo>
                  <a:lnTo>
                    <a:pt x="5227563" y="1029195"/>
                  </a:lnTo>
                  <a:close/>
                </a:path>
                <a:path w="17068165" h="10299700">
                  <a:moveTo>
                    <a:pt x="5369492" y="1051835"/>
                  </a:moveTo>
                  <a:lnTo>
                    <a:pt x="4885209" y="1105378"/>
                  </a:lnTo>
                  <a:lnTo>
                    <a:pt x="4835007" y="1072596"/>
                  </a:lnTo>
                  <a:lnTo>
                    <a:pt x="5319222" y="1019061"/>
                  </a:lnTo>
                  <a:lnTo>
                    <a:pt x="5369492" y="1051835"/>
                  </a:lnTo>
                  <a:close/>
                </a:path>
                <a:path w="17068165" h="10299700">
                  <a:moveTo>
                    <a:pt x="5466318" y="1079462"/>
                  </a:moveTo>
                  <a:lnTo>
                    <a:pt x="4981647" y="1133048"/>
                  </a:lnTo>
                  <a:lnTo>
                    <a:pt x="4931297" y="1100282"/>
                  </a:lnTo>
                  <a:lnTo>
                    <a:pt x="5415735" y="1046723"/>
                  </a:lnTo>
                  <a:lnTo>
                    <a:pt x="5466318" y="1079462"/>
                  </a:lnTo>
                  <a:close/>
                </a:path>
                <a:path w="17068165" h="10299700">
                  <a:moveTo>
                    <a:pt x="5563725" y="1107025"/>
                  </a:moveTo>
                  <a:lnTo>
                    <a:pt x="5078403" y="1160683"/>
                  </a:lnTo>
                  <a:lnTo>
                    <a:pt x="5027890" y="1127935"/>
                  </a:lnTo>
                  <a:lnTo>
                    <a:pt x="5512859" y="1074317"/>
                  </a:lnTo>
                  <a:lnTo>
                    <a:pt x="5563725" y="1107025"/>
                  </a:lnTo>
                  <a:close/>
                </a:path>
                <a:path w="17068165" h="10299700">
                  <a:moveTo>
                    <a:pt x="5661656" y="1134530"/>
                  </a:moveTo>
                  <a:lnTo>
                    <a:pt x="5175504" y="1188279"/>
                  </a:lnTo>
                  <a:lnTo>
                    <a:pt x="5124815" y="1155551"/>
                  </a:lnTo>
                  <a:lnTo>
                    <a:pt x="5610535" y="1101850"/>
                  </a:lnTo>
                  <a:lnTo>
                    <a:pt x="5661656" y="1134530"/>
                  </a:lnTo>
                  <a:close/>
                </a:path>
                <a:path w="17068165" h="10299700">
                  <a:moveTo>
                    <a:pt x="5805923" y="1144135"/>
                  </a:moveTo>
                  <a:lnTo>
                    <a:pt x="5271584" y="1203211"/>
                  </a:lnTo>
                  <a:lnTo>
                    <a:pt x="5222100" y="1183128"/>
                  </a:lnTo>
                  <a:lnTo>
                    <a:pt x="5755868" y="1124114"/>
                  </a:lnTo>
                  <a:lnTo>
                    <a:pt x="5805923" y="1144135"/>
                  </a:lnTo>
                  <a:close/>
                </a:path>
                <a:path w="17068165" h="10299700">
                  <a:moveTo>
                    <a:pt x="5952443" y="1166267"/>
                  </a:moveTo>
                  <a:lnTo>
                    <a:pt x="5369461" y="1230722"/>
                  </a:lnTo>
                  <a:lnTo>
                    <a:pt x="5318377" y="1198038"/>
                  </a:lnTo>
                  <a:lnTo>
                    <a:pt x="5900728" y="1133653"/>
                  </a:lnTo>
                  <a:lnTo>
                    <a:pt x="5952443" y="1166267"/>
                  </a:lnTo>
                  <a:close/>
                </a:path>
                <a:path w="17068165" h="10299700">
                  <a:moveTo>
                    <a:pt x="7829768" y="958709"/>
                  </a:moveTo>
                  <a:lnTo>
                    <a:pt x="7380452" y="1008386"/>
                  </a:lnTo>
                  <a:lnTo>
                    <a:pt x="7422755" y="965377"/>
                  </a:lnTo>
                  <a:lnTo>
                    <a:pt x="7870282" y="915898"/>
                  </a:lnTo>
                  <a:lnTo>
                    <a:pt x="7829768" y="958709"/>
                  </a:lnTo>
                  <a:close/>
                </a:path>
                <a:path w="17068165" h="10299700">
                  <a:moveTo>
                    <a:pt x="6099627" y="1188327"/>
                  </a:moveTo>
                  <a:lnTo>
                    <a:pt x="5467768" y="1258185"/>
                  </a:lnTo>
                  <a:lnTo>
                    <a:pt x="5416465" y="1225525"/>
                  </a:lnTo>
                  <a:lnTo>
                    <a:pt x="6047712" y="1155734"/>
                  </a:lnTo>
                  <a:lnTo>
                    <a:pt x="6099627" y="1188327"/>
                  </a:lnTo>
                  <a:close/>
                </a:path>
                <a:path w="17068165" h="10299700">
                  <a:moveTo>
                    <a:pt x="7703105" y="1049378"/>
                  </a:moveTo>
                  <a:lnTo>
                    <a:pt x="7059855" y="1120496"/>
                  </a:lnTo>
                  <a:lnTo>
                    <a:pt x="7102993" y="1077394"/>
                  </a:lnTo>
                  <a:lnTo>
                    <a:pt x="7244353" y="1061765"/>
                  </a:lnTo>
                  <a:lnTo>
                    <a:pt x="7287057" y="1018712"/>
                  </a:lnTo>
                  <a:lnTo>
                    <a:pt x="7784566" y="963707"/>
                  </a:lnTo>
                  <a:lnTo>
                    <a:pt x="7703105" y="1049378"/>
                  </a:lnTo>
                  <a:close/>
                </a:path>
                <a:path w="17068165" h="10299700">
                  <a:moveTo>
                    <a:pt x="6343095" y="1199741"/>
                  </a:moveTo>
                  <a:lnTo>
                    <a:pt x="5566532" y="1285598"/>
                  </a:lnTo>
                  <a:lnTo>
                    <a:pt x="5514997" y="1252964"/>
                  </a:lnTo>
                  <a:lnTo>
                    <a:pt x="6290990" y="1167170"/>
                  </a:lnTo>
                  <a:lnTo>
                    <a:pt x="6343095" y="1199741"/>
                  </a:lnTo>
                  <a:close/>
                </a:path>
                <a:path w="17068165" h="10299700">
                  <a:moveTo>
                    <a:pt x="7615899" y="1097351"/>
                  </a:moveTo>
                  <a:lnTo>
                    <a:pt x="5665781" y="1312957"/>
                  </a:lnTo>
                  <a:lnTo>
                    <a:pt x="5614001" y="1280350"/>
                  </a:lnTo>
                  <a:lnTo>
                    <a:pt x="7657595" y="1054409"/>
                  </a:lnTo>
                  <a:lnTo>
                    <a:pt x="7615899" y="1097351"/>
                  </a:lnTo>
                  <a:close/>
                </a:path>
                <a:path w="17068165" h="10299700">
                  <a:moveTo>
                    <a:pt x="7527279" y="1145481"/>
                  </a:moveTo>
                  <a:lnTo>
                    <a:pt x="5813534" y="1334954"/>
                  </a:lnTo>
                  <a:lnTo>
                    <a:pt x="5761358" y="1302390"/>
                  </a:lnTo>
                  <a:lnTo>
                    <a:pt x="7569663" y="1102463"/>
                  </a:lnTo>
                  <a:lnTo>
                    <a:pt x="7527279" y="1145481"/>
                  </a:lnTo>
                  <a:close/>
                </a:path>
                <a:path w="17068165" h="10299700">
                  <a:moveTo>
                    <a:pt x="7435992" y="1181129"/>
                  </a:moveTo>
                  <a:lnTo>
                    <a:pt x="5961140" y="1344189"/>
                  </a:lnTo>
                  <a:lnTo>
                    <a:pt x="5909932" y="1324296"/>
                  </a:lnTo>
                  <a:lnTo>
                    <a:pt x="7480390" y="1150665"/>
                  </a:lnTo>
                  <a:lnTo>
                    <a:pt x="7435992" y="1181129"/>
                  </a:lnTo>
                  <a:close/>
                </a:path>
                <a:path w="17068165" h="10299700">
                  <a:moveTo>
                    <a:pt x="7296996" y="1234828"/>
                  </a:moveTo>
                  <a:lnTo>
                    <a:pt x="6111485" y="1365899"/>
                  </a:lnTo>
                  <a:lnTo>
                    <a:pt x="6058424" y="1333433"/>
                  </a:lnTo>
                  <a:lnTo>
                    <a:pt x="7340789" y="1191655"/>
                  </a:lnTo>
                  <a:lnTo>
                    <a:pt x="7296996" y="1234828"/>
                  </a:lnTo>
                  <a:close/>
                </a:path>
                <a:path w="17068165" h="10299700">
                  <a:moveTo>
                    <a:pt x="7107171" y="1294148"/>
                  </a:moveTo>
                  <a:lnTo>
                    <a:pt x="6312803" y="1381973"/>
                  </a:lnTo>
                  <a:lnTo>
                    <a:pt x="6259081" y="1349581"/>
                  </a:lnTo>
                  <a:lnTo>
                    <a:pt x="7151765" y="1250885"/>
                  </a:lnTo>
                  <a:lnTo>
                    <a:pt x="7107171" y="1294148"/>
                  </a:lnTo>
                  <a:close/>
                </a:path>
                <a:path w="17068165" h="10299700">
                  <a:moveTo>
                    <a:pt x="6766545" y="1370140"/>
                  </a:moveTo>
                  <a:lnTo>
                    <a:pt x="6717024" y="1375615"/>
                  </a:lnTo>
                  <a:lnTo>
                    <a:pt x="6663306" y="1343222"/>
                  </a:lnTo>
                  <a:lnTo>
                    <a:pt x="6811849" y="1326799"/>
                  </a:lnTo>
                  <a:lnTo>
                    <a:pt x="6766545" y="1370140"/>
                  </a:lnTo>
                  <a:close/>
                </a:path>
                <a:path w="17068165" h="10299700">
                  <a:moveTo>
                    <a:pt x="13436346" y="4820909"/>
                  </a:moveTo>
                  <a:lnTo>
                    <a:pt x="13100907" y="4857995"/>
                  </a:lnTo>
                  <a:lnTo>
                    <a:pt x="13056520" y="4824570"/>
                  </a:lnTo>
                  <a:lnTo>
                    <a:pt x="13014274" y="4803686"/>
                  </a:lnTo>
                  <a:lnTo>
                    <a:pt x="12971401" y="4770094"/>
                  </a:lnTo>
                  <a:lnTo>
                    <a:pt x="12929324" y="4736414"/>
                  </a:lnTo>
                  <a:lnTo>
                    <a:pt x="12892253" y="4740513"/>
                  </a:lnTo>
                  <a:lnTo>
                    <a:pt x="12851839" y="4706649"/>
                  </a:lnTo>
                  <a:lnTo>
                    <a:pt x="12812296" y="4672689"/>
                  </a:lnTo>
                  <a:lnTo>
                    <a:pt x="12773647" y="4638629"/>
                  </a:lnTo>
                  <a:lnTo>
                    <a:pt x="12737313" y="4617092"/>
                  </a:lnTo>
                  <a:lnTo>
                    <a:pt x="12700529" y="4582826"/>
                  </a:lnTo>
                  <a:lnTo>
                    <a:pt x="12664714" y="4548454"/>
                  </a:lnTo>
                  <a:lnTo>
                    <a:pt x="12629894" y="4513972"/>
                  </a:lnTo>
                  <a:lnTo>
                    <a:pt x="12596093" y="4479376"/>
                  </a:lnTo>
                  <a:lnTo>
                    <a:pt x="12563338" y="4444666"/>
                  </a:lnTo>
                  <a:lnTo>
                    <a:pt x="12533047" y="4422460"/>
                  </a:lnTo>
                  <a:lnTo>
                    <a:pt x="12502456" y="4387510"/>
                  </a:lnTo>
                  <a:lnTo>
                    <a:pt x="12472984" y="4352436"/>
                  </a:lnTo>
                  <a:lnTo>
                    <a:pt x="12444657" y="4317236"/>
                  </a:lnTo>
                  <a:lnTo>
                    <a:pt x="12417500" y="4281906"/>
                  </a:lnTo>
                  <a:lnTo>
                    <a:pt x="12388746" y="4221198"/>
                  </a:lnTo>
                  <a:lnTo>
                    <a:pt x="12364003" y="4185602"/>
                  </a:lnTo>
                  <a:lnTo>
                    <a:pt x="12340505" y="4149868"/>
                  </a:lnTo>
                  <a:lnTo>
                    <a:pt x="12318276" y="4113993"/>
                  </a:lnTo>
                  <a:lnTo>
                    <a:pt x="12297343" y="4077975"/>
                  </a:lnTo>
                  <a:lnTo>
                    <a:pt x="12274937" y="4016566"/>
                  </a:lnTo>
                  <a:lnTo>
                    <a:pt x="12256668" y="3980253"/>
                  </a:lnTo>
                  <a:lnTo>
                    <a:pt x="12239768" y="3943790"/>
                  </a:lnTo>
                  <a:lnTo>
                    <a:pt x="12220077" y="3869303"/>
                  </a:lnTo>
                  <a:lnTo>
                    <a:pt x="12207387" y="3845151"/>
                  </a:lnTo>
                  <a:lnTo>
                    <a:pt x="12194746" y="3808216"/>
                  </a:lnTo>
                  <a:lnTo>
                    <a:pt x="12179389" y="3733250"/>
                  </a:lnTo>
                  <a:lnTo>
                    <a:pt x="12169713" y="3695987"/>
                  </a:lnTo>
                  <a:lnTo>
                    <a:pt x="12161556" y="3658557"/>
                  </a:lnTo>
                  <a:lnTo>
                    <a:pt x="12152154" y="3595710"/>
                  </a:lnTo>
                  <a:lnTo>
                    <a:pt x="12146976" y="3557950"/>
                  </a:lnTo>
                  <a:lnTo>
                    <a:pt x="12142868" y="3520072"/>
                  </a:lnTo>
                  <a:lnTo>
                    <a:pt x="12138759" y="3482194"/>
                  </a:lnTo>
                  <a:lnTo>
                    <a:pt x="12135829" y="3444186"/>
                  </a:lnTo>
                  <a:lnTo>
                    <a:pt x="12135352" y="3418684"/>
                  </a:lnTo>
                  <a:lnTo>
                    <a:pt x="12130303" y="3342578"/>
                  </a:lnTo>
                  <a:lnTo>
                    <a:pt x="12130407" y="3304234"/>
                  </a:lnTo>
                  <a:lnTo>
                    <a:pt x="12127246" y="3227919"/>
                  </a:lnTo>
                  <a:lnTo>
                    <a:pt x="12130543" y="3202000"/>
                  </a:lnTo>
                  <a:lnTo>
                    <a:pt x="12133276" y="3163366"/>
                  </a:lnTo>
                  <a:lnTo>
                    <a:pt x="12132608" y="3086775"/>
                  </a:lnTo>
                  <a:lnTo>
                    <a:pt x="12136869" y="3047972"/>
                  </a:lnTo>
                  <a:lnTo>
                    <a:pt x="12143220" y="3021715"/>
                  </a:lnTo>
                  <a:lnTo>
                    <a:pt x="12144641" y="2944894"/>
                  </a:lnTo>
                  <a:lnTo>
                    <a:pt x="12150854" y="2905875"/>
                  </a:lnTo>
                  <a:lnTo>
                    <a:pt x="12157629" y="2866793"/>
                  </a:lnTo>
                  <a:lnTo>
                    <a:pt x="12162128" y="2802409"/>
                  </a:lnTo>
                  <a:lnTo>
                    <a:pt x="12169889" y="2763219"/>
                  </a:lnTo>
                  <a:lnTo>
                    <a:pt x="12178076" y="2723982"/>
                  </a:lnTo>
                  <a:lnTo>
                    <a:pt x="12182457" y="2646833"/>
                  </a:lnTo>
                  <a:lnTo>
                    <a:pt x="12191361" y="2607516"/>
                  </a:lnTo>
                  <a:lnTo>
                    <a:pt x="12201951" y="2580791"/>
                  </a:lnTo>
                  <a:lnTo>
                    <a:pt x="12207205" y="2503545"/>
                  </a:lnTo>
                  <a:lnTo>
                    <a:pt x="12216846" y="2464147"/>
                  </a:lnTo>
                  <a:lnTo>
                    <a:pt x="12226643" y="2424732"/>
                  </a:lnTo>
                  <a:lnTo>
                    <a:pt x="12233760" y="2360058"/>
                  </a:lnTo>
                  <a:lnTo>
                    <a:pt x="12253727" y="2281186"/>
                  </a:lnTo>
                  <a:lnTo>
                    <a:pt x="12269411" y="2164456"/>
                  </a:lnTo>
                  <a:lnTo>
                    <a:pt x="12280592" y="2137665"/>
                  </a:lnTo>
                  <a:lnTo>
                    <a:pt x="12286032" y="2060399"/>
                  </a:lnTo>
                  <a:lnTo>
                    <a:pt x="12295454" y="2021025"/>
                  </a:lnTo>
                  <a:lnTo>
                    <a:pt x="12304626" y="1981679"/>
                  </a:lnTo>
                  <a:lnTo>
                    <a:pt x="12310713" y="1917119"/>
                  </a:lnTo>
                  <a:lnTo>
                    <a:pt x="12319251" y="1877843"/>
                  </a:lnTo>
                  <a:lnTo>
                    <a:pt x="12327405" y="1838610"/>
                  </a:lnTo>
                  <a:lnTo>
                    <a:pt x="12330942" y="1761554"/>
                  </a:lnTo>
                  <a:lnTo>
                    <a:pt x="12339587" y="1735044"/>
                  </a:lnTo>
                  <a:lnTo>
                    <a:pt x="12346317" y="1695967"/>
                  </a:lnTo>
                  <a:lnTo>
                    <a:pt x="12348295" y="1619084"/>
                  </a:lnTo>
                  <a:lnTo>
                    <a:pt x="12353851" y="1580138"/>
                  </a:lnTo>
                  <a:lnTo>
                    <a:pt x="12358751" y="1541264"/>
                  </a:lnTo>
                  <a:lnTo>
                    <a:pt x="12360161" y="1477221"/>
                  </a:lnTo>
                  <a:lnTo>
                    <a:pt x="12363617" y="1438507"/>
                  </a:lnTo>
                  <a:lnTo>
                    <a:pt x="12366283" y="1399880"/>
                  </a:lnTo>
                  <a:lnTo>
                    <a:pt x="12363927" y="1323476"/>
                  </a:lnTo>
                  <a:lnTo>
                    <a:pt x="12366376" y="1297651"/>
                  </a:lnTo>
                  <a:lnTo>
                    <a:pt x="12362110" y="1221458"/>
                  </a:lnTo>
                  <a:lnTo>
                    <a:pt x="12360863" y="1183264"/>
                  </a:lnTo>
                  <a:lnTo>
                    <a:pt x="12354222" y="1107334"/>
                  </a:lnTo>
                  <a:lnTo>
                    <a:pt x="12351920" y="1082033"/>
                  </a:lnTo>
                  <a:lnTo>
                    <a:pt x="12346942" y="1044252"/>
                  </a:lnTo>
                  <a:lnTo>
                    <a:pt x="12336460" y="968746"/>
                  </a:lnTo>
                  <a:lnTo>
                    <a:pt x="12328808" y="931260"/>
                  </a:lnTo>
                  <a:lnTo>
                    <a:pt x="12316974" y="868682"/>
                  </a:lnTo>
                  <a:lnTo>
                    <a:pt x="12306501" y="831507"/>
                  </a:lnTo>
                  <a:lnTo>
                    <a:pt x="12294561" y="794495"/>
                  </a:lnTo>
                  <a:lnTo>
                    <a:pt x="12276930" y="719780"/>
                  </a:lnTo>
                  <a:lnTo>
                    <a:pt x="12263340" y="695728"/>
                  </a:lnTo>
                  <a:lnTo>
                    <a:pt x="12246776" y="659227"/>
                  </a:lnTo>
                  <a:lnTo>
                    <a:pt x="12224410" y="585036"/>
                  </a:lnTo>
                  <a:lnTo>
                    <a:pt x="12204577" y="548896"/>
                  </a:lnTo>
                  <a:lnTo>
                    <a:pt x="12183054" y="512944"/>
                  </a:lnTo>
                  <a:lnTo>
                    <a:pt x="12157012" y="451936"/>
                  </a:lnTo>
                  <a:lnTo>
                    <a:pt x="12131997" y="416370"/>
                  </a:lnTo>
                  <a:lnTo>
                    <a:pt x="12105180" y="381002"/>
                  </a:lnTo>
                  <a:lnTo>
                    <a:pt x="12076524" y="345838"/>
                  </a:lnTo>
                  <a:lnTo>
                    <a:pt x="12043199" y="285636"/>
                  </a:lnTo>
                  <a:lnTo>
                    <a:pt x="12012259" y="250724"/>
                  </a:lnTo>
                  <a:lnTo>
                    <a:pt x="11980001" y="215959"/>
                  </a:lnTo>
                  <a:lnTo>
                    <a:pt x="11946472" y="181334"/>
                  </a:lnTo>
                  <a:lnTo>
                    <a:pt x="11911719" y="146844"/>
                  </a:lnTo>
                  <a:lnTo>
                    <a:pt x="11875788" y="112484"/>
                  </a:lnTo>
                  <a:lnTo>
                    <a:pt x="11840122" y="90873"/>
                  </a:lnTo>
                  <a:lnTo>
                    <a:pt x="11801976" y="56758"/>
                  </a:lnTo>
                  <a:lnTo>
                    <a:pt x="11762793" y="22758"/>
                  </a:lnTo>
                  <a:lnTo>
                    <a:pt x="11743074" y="12161"/>
                  </a:lnTo>
                  <a:lnTo>
                    <a:pt x="12029064" y="6096"/>
                  </a:lnTo>
                  <a:lnTo>
                    <a:pt x="12088349" y="63429"/>
                  </a:lnTo>
                  <a:lnTo>
                    <a:pt x="12120823" y="85393"/>
                  </a:lnTo>
                  <a:lnTo>
                    <a:pt x="12157217" y="158034"/>
                  </a:lnTo>
                  <a:lnTo>
                    <a:pt x="12187791" y="192985"/>
                  </a:lnTo>
                  <a:lnTo>
                    <a:pt x="12216764" y="228114"/>
                  </a:lnTo>
                  <a:lnTo>
                    <a:pt x="12244169" y="263417"/>
                  </a:lnTo>
                  <a:lnTo>
                    <a:pt x="12268640" y="286266"/>
                  </a:lnTo>
                  <a:lnTo>
                    <a:pt x="12297187" y="359774"/>
                  </a:lnTo>
                  <a:lnTo>
                    <a:pt x="12320074" y="395576"/>
                  </a:lnTo>
                  <a:lnTo>
                    <a:pt x="12341517" y="431537"/>
                  </a:lnTo>
                  <a:lnTo>
                    <a:pt x="12361550" y="467654"/>
                  </a:lnTo>
                  <a:lnTo>
                    <a:pt x="12382994" y="529170"/>
                  </a:lnTo>
                  <a:lnTo>
                    <a:pt x="12400299" y="565589"/>
                  </a:lnTo>
                  <a:lnTo>
                    <a:pt x="12416287" y="602154"/>
                  </a:lnTo>
                  <a:lnTo>
                    <a:pt x="12435178" y="676729"/>
                  </a:lnTo>
                  <a:lnTo>
                    <a:pt x="12447233" y="700951"/>
                  </a:lnTo>
                  <a:lnTo>
                    <a:pt x="12459462" y="737932"/>
                  </a:lnTo>
                  <a:lnTo>
                    <a:pt x="12470501" y="775043"/>
                  </a:lnTo>
                  <a:lnTo>
                    <a:pt x="12484569" y="850152"/>
                  </a:lnTo>
                  <a:lnTo>
                    <a:pt x="12491927" y="874893"/>
                  </a:lnTo>
                  <a:lnTo>
                    <a:pt x="12499586" y="912379"/>
                  </a:lnTo>
                  <a:lnTo>
                    <a:pt x="12510367" y="987851"/>
                  </a:lnTo>
                  <a:lnTo>
                    <a:pt x="12515930" y="1025568"/>
                  </a:lnTo>
                  <a:lnTo>
                    <a:pt x="12520036" y="1063447"/>
                  </a:lnTo>
                  <a:lnTo>
                    <a:pt x="12522773" y="1088699"/>
                  </a:lnTo>
                  <a:lnTo>
                    <a:pt x="12526878" y="1126577"/>
                  </a:lnTo>
                  <a:lnTo>
                    <a:pt x="12529534" y="1164615"/>
                  </a:lnTo>
                  <a:lnTo>
                    <a:pt x="12531285" y="1202754"/>
                  </a:lnTo>
                  <a:lnTo>
                    <a:pt x="12536349" y="1278858"/>
                  </a:lnTo>
                  <a:lnTo>
                    <a:pt x="12534988" y="1304564"/>
                  </a:lnTo>
                  <a:lnTo>
                    <a:pt x="12534212" y="1342982"/>
                  </a:lnTo>
                  <a:lnTo>
                    <a:pt x="12536843" y="1419355"/>
                  </a:lnTo>
                  <a:lnTo>
                    <a:pt x="12534539" y="1457942"/>
                  </a:lnTo>
                  <a:lnTo>
                    <a:pt x="12531520" y="1496608"/>
                  </a:lnTo>
                  <a:lnTo>
                    <a:pt x="12530607" y="1560596"/>
                  </a:lnTo>
                  <a:lnTo>
                    <a:pt x="12526251" y="1599410"/>
                  </a:lnTo>
                  <a:lnTo>
                    <a:pt x="12521273" y="1638292"/>
                  </a:lnTo>
                  <a:lnTo>
                    <a:pt x="12519892" y="1715109"/>
                  </a:lnTo>
                  <a:lnTo>
                    <a:pt x="12512370" y="1741495"/>
                  </a:lnTo>
                  <a:lnTo>
                    <a:pt x="12509905" y="1818432"/>
                  </a:lnTo>
                  <a:lnTo>
                    <a:pt x="12502758" y="1857555"/>
                  </a:lnTo>
                  <a:lnTo>
                    <a:pt x="12495148" y="1896728"/>
                  </a:lnTo>
                  <a:lnTo>
                    <a:pt x="12489897" y="1961196"/>
                  </a:lnTo>
                  <a:lnTo>
                    <a:pt x="12481455" y="2000461"/>
                  </a:lnTo>
                  <a:lnTo>
                    <a:pt x="12472644" y="2039767"/>
                  </a:lnTo>
                  <a:lnTo>
                    <a:pt x="12464704" y="2078977"/>
                  </a:lnTo>
                  <a:lnTo>
                    <a:pt x="12459262" y="2143466"/>
                  </a:lnTo>
                  <a:lnTo>
                    <a:pt x="12450780" y="2182736"/>
                  </a:lnTo>
                  <a:lnTo>
                    <a:pt x="12442096" y="2222028"/>
                  </a:lnTo>
                  <a:lnTo>
                    <a:pt x="12409049" y="2404565"/>
                  </a:lnTo>
                  <a:lnTo>
                    <a:pt x="12400044" y="2443893"/>
                  </a:lnTo>
                  <a:lnTo>
                    <a:pt x="12395300" y="2521082"/>
                  </a:lnTo>
                  <a:lnTo>
                    <a:pt x="12386489" y="2560388"/>
                  </a:lnTo>
                  <a:lnTo>
                    <a:pt x="12376448" y="2587053"/>
                  </a:lnTo>
                  <a:lnTo>
                    <a:pt x="12372202" y="2664187"/>
                  </a:lnTo>
                  <a:lnTo>
                    <a:pt x="12364026" y="2703423"/>
                  </a:lnTo>
                  <a:lnTo>
                    <a:pt x="12356154" y="2742625"/>
                  </a:lnTo>
                  <a:lnTo>
                    <a:pt x="12348632" y="2781789"/>
                  </a:lnTo>
                  <a:lnTo>
                    <a:pt x="12344297" y="2846155"/>
                  </a:lnTo>
                  <a:lnTo>
                    <a:pt x="12337613" y="2885226"/>
                  </a:lnTo>
                  <a:lnTo>
                    <a:pt x="12331416" y="2924244"/>
                  </a:lnTo>
                  <a:lnTo>
                    <a:pt x="12329941" y="3001071"/>
                  </a:lnTo>
                  <a:lnTo>
                    <a:pt x="12323462" y="3027342"/>
                  </a:lnTo>
                  <a:lnTo>
                    <a:pt x="12319005" y="3066167"/>
                  </a:lnTo>
                  <a:lnTo>
                    <a:pt x="12319406" y="3142787"/>
                  </a:lnTo>
                  <a:lnTo>
                    <a:pt x="12316339" y="3181458"/>
                  </a:lnTo>
                  <a:lnTo>
                    <a:pt x="12312639" y="3207422"/>
                  </a:lnTo>
                  <a:lnTo>
                    <a:pt x="12311145" y="3245919"/>
                  </a:lnTo>
                  <a:lnTo>
                    <a:pt x="12314694" y="3322191"/>
                  </a:lnTo>
                  <a:lnTo>
                    <a:pt x="12314957" y="3360494"/>
                  </a:lnTo>
                  <a:lnTo>
                    <a:pt x="12316169" y="3398693"/>
                  </a:lnTo>
                  <a:lnTo>
                    <a:pt x="12324410" y="3500001"/>
                  </a:lnTo>
                  <a:lnTo>
                    <a:pt x="12328741" y="3537854"/>
                  </a:lnTo>
                  <a:lnTo>
                    <a:pt x="12343634" y="3638426"/>
                  </a:lnTo>
                  <a:lnTo>
                    <a:pt x="12351498" y="3675889"/>
                  </a:lnTo>
                  <a:lnTo>
                    <a:pt x="12360632" y="3713211"/>
                  </a:lnTo>
                  <a:lnTo>
                    <a:pt x="12375268" y="3788258"/>
                  </a:lnTo>
                  <a:lnTo>
                    <a:pt x="12387079" y="3825284"/>
                  </a:lnTo>
                  <a:lnTo>
                    <a:pt x="12398902" y="3849531"/>
                  </a:lnTo>
                  <a:lnTo>
                    <a:pt x="12413575" y="3886241"/>
                  </a:lnTo>
                  <a:lnTo>
                    <a:pt x="12429747" y="3922786"/>
                  </a:lnTo>
                  <a:lnTo>
                    <a:pt x="12451652" y="3997028"/>
                  </a:lnTo>
                  <a:lnTo>
                    <a:pt x="12470961" y="4033225"/>
                  </a:lnTo>
                  <a:lnTo>
                    <a:pt x="12490513" y="4056618"/>
                  </a:lnTo>
                  <a:lnTo>
                    <a:pt x="12513144" y="4092448"/>
                  </a:lnTo>
                  <a:lnTo>
                    <a:pt x="12541692" y="4165957"/>
                  </a:lnTo>
                  <a:lnTo>
                    <a:pt x="12567828" y="4201399"/>
                  </a:lnTo>
                  <a:lnTo>
                    <a:pt x="12594391" y="4224017"/>
                  </a:lnTo>
                  <a:lnTo>
                    <a:pt x="12624217" y="4259052"/>
                  </a:lnTo>
                  <a:lnTo>
                    <a:pt x="12655957" y="4293875"/>
                  </a:lnTo>
                  <a:lnTo>
                    <a:pt x="12689656" y="4328481"/>
                  </a:lnTo>
                  <a:lnTo>
                    <a:pt x="12724276" y="4362985"/>
                  </a:lnTo>
                  <a:lnTo>
                    <a:pt x="12759984" y="4397370"/>
                  </a:lnTo>
                  <a:lnTo>
                    <a:pt x="12795346" y="4419015"/>
                  </a:lnTo>
                  <a:lnTo>
                    <a:pt x="12833118" y="4453171"/>
                  </a:lnTo>
                  <a:lnTo>
                    <a:pt x="12871866" y="4487219"/>
                  </a:lnTo>
                  <a:lnTo>
                    <a:pt x="12911553" y="4521163"/>
                  </a:lnTo>
                  <a:lnTo>
                    <a:pt x="12952142" y="4555008"/>
                  </a:lnTo>
                  <a:lnTo>
                    <a:pt x="12993595" y="4588757"/>
                  </a:lnTo>
                  <a:lnTo>
                    <a:pt x="13034481" y="4609791"/>
                  </a:lnTo>
                  <a:lnTo>
                    <a:pt x="13077552" y="4643362"/>
                  </a:lnTo>
                  <a:lnTo>
                    <a:pt x="13121377" y="4676849"/>
                  </a:lnTo>
                  <a:lnTo>
                    <a:pt x="13161731" y="4672387"/>
                  </a:lnTo>
                  <a:lnTo>
                    <a:pt x="13206950" y="4705720"/>
                  </a:lnTo>
                  <a:lnTo>
                    <a:pt x="13252811" y="4738981"/>
                  </a:lnTo>
                  <a:lnTo>
                    <a:pt x="13299277" y="4772176"/>
                  </a:lnTo>
                  <a:lnTo>
                    <a:pt x="13342123" y="4767439"/>
                  </a:lnTo>
                  <a:lnTo>
                    <a:pt x="13436346" y="4820909"/>
                  </a:lnTo>
                  <a:close/>
                </a:path>
                <a:path w="17068165" h="10299700">
                  <a:moveTo>
                    <a:pt x="13770857" y="4937254"/>
                  </a:moveTo>
                  <a:lnTo>
                    <a:pt x="13373090" y="4981231"/>
                  </a:lnTo>
                  <a:lnTo>
                    <a:pt x="13324761" y="4948242"/>
                  </a:lnTo>
                  <a:lnTo>
                    <a:pt x="13277026" y="4915188"/>
                  </a:lnTo>
                  <a:lnTo>
                    <a:pt x="13234097" y="4919934"/>
                  </a:lnTo>
                  <a:lnTo>
                    <a:pt x="13187627" y="4886739"/>
                  </a:lnTo>
                  <a:lnTo>
                    <a:pt x="13141826" y="4853471"/>
                  </a:lnTo>
                  <a:lnTo>
                    <a:pt x="13480671" y="4816008"/>
                  </a:lnTo>
                  <a:lnTo>
                    <a:pt x="13529601" y="4848931"/>
                  </a:lnTo>
                  <a:lnTo>
                    <a:pt x="13574726" y="4843942"/>
                  </a:lnTo>
                  <a:lnTo>
                    <a:pt x="13674345" y="4909592"/>
                  </a:lnTo>
                  <a:lnTo>
                    <a:pt x="13720392" y="4904501"/>
                  </a:lnTo>
                  <a:lnTo>
                    <a:pt x="13770857" y="4937254"/>
                  </a:lnTo>
                  <a:close/>
                </a:path>
                <a:path w="17068165" h="10299700">
                  <a:moveTo>
                    <a:pt x="13964535" y="4979727"/>
                  </a:moveTo>
                  <a:lnTo>
                    <a:pt x="13513907" y="5029549"/>
                  </a:lnTo>
                  <a:lnTo>
                    <a:pt x="13417428" y="4976329"/>
                  </a:lnTo>
                  <a:lnTo>
                    <a:pt x="13817332" y="4932115"/>
                  </a:lnTo>
                  <a:lnTo>
                    <a:pt x="13866756" y="4952206"/>
                  </a:lnTo>
                  <a:lnTo>
                    <a:pt x="13913510" y="4947037"/>
                  </a:lnTo>
                  <a:lnTo>
                    <a:pt x="13964535" y="4979727"/>
                  </a:lnTo>
                  <a:close/>
                </a:path>
                <a:path w="17068165" h="10299700">
                  <a:moveTo>
                    <a:pt x="14062502" y="5007228"/>
                  </a:moveTo>
                  <a:lnTo>
                    <a:pt x="13608576" y="5057415"/>
                  </a:lnTo>
                  <a:lnTo>
                    <a:pt x="13559035" y="5024560"/>
                  </a:lnTo>
                  <a:lnTo>
                    <a:pt x="14011420" y="4974544"/>
                  </a:lnTo>
                  <a:lnTo>
                    <a:pt x="14062502" y="5007228"/>
                  </a:lnTo>
                  <a:close/>
                </a:path>
                <a:path w="17068165" h="10299700">
                  <a:moveTo>
                    <a:pt x="14354553" y="5089935"/>
                  </a:moveTo>
                  <a:lnTo>
                    <a:pt x="13897002" y="5140523"/>
                  </a:lnTo>
                  <a:lnTo>
                    <a:pt x="13846484" y="5107776"/>
                  </a:lnTo>
                  <a:lnTo>
                    <a:pt x="13800270" y="5112885"/>
                  </a:lnTo>
                  <a:lnTo>
                    <a:pt x="13750004" y="5080110"/>
                  </a:lnTo>
                  <a:lnTo>
                    <a:pt x="13704079" y="5085188"/>
                  </a:lnTo>
                  <a:lnTo>
                    <a:pt x="13654139" y="5052377"/>
                  </a:lnTo>
                  <a:lnTo>
                    <a:pt x="14109369" y="5002047"/>
                  </a:lnTo>
                  <a:lnTo>
                    <a:pt x="14160359" y="5034741"/>
                  </a:lnTo>
                  <a:lnTo>
                    <a:pt x="14304194" y="5057171"/>
                  </a:lnTo>
                  <a:lnTo>
                    <a:pt x="14354553" y="5089935"/>
                  </a:lnTo>
                  <a:close/>
                </a:path>
                <a:path w="17068165" h="10299700">
                  <a:moveTo>
                    <a:pt x="14448901" y="5105059"/>
                  </a:moveTo>
                  <a:lnTo>
                    <a:pt x="13992734" y="5155493"/>
                  </a:lnTo>
                  <a:lnTo>
                    <a:pt x="13943432" y="5135389"/>
                  </a:lnTo>
                  <a:lnTo>
                    <a:pt x="14400475" y="5084858"/>
                  </a:lnTo>
                  <a:lnTo>
                    <a:pt x="14448901" y="5105059"/>
                  </a:lnTo>
                  <a:close/>
                </a:path>
                <a:path w="17068165" h="10299700">
                  <a:moveTo>
                    <a:pt x="14730815" y="5188887"/>
                  </a:moveTo>
                  <a:lnTo>
                    <a:pt x="14285021" y="5238174"/>
                  </a:lnTo>
                  <a:lnTo>
                    <a:pt x="14234225" y="5205458"/>
                  </a:lnTo>
                  <a:lnTo>
                    <a:pt x="14039306" y="5150344"/>
                  </a:lnTo>
                  <a:lnTo>
                    <a:pt x="14494210" y="5100050"/>
                  </a:lnTo>
                  <a:lnTo>
                    <a:pt x="14543344" y="5132950"/>
                  </a:lnTo>
                  <a:lnTo>
                    <a:pt x="14587892" y="5128024"/>
                  </a:lnTo>
                  <a:lnTo>
                    <a:pt x="14636191" y="5161016"/>
                  </a:lnTo>
                  <a:lnTo>
                    <a:pt x="14679829" y="5156192"/>
                  </a:lnTo>
                  <a:lnTo>
                    <a:pt x="14730815" y="5188887"/>
                  </a:lnTo>
                  <a:close/>
                </a:path>
                <a:path w="17068165" h="10299700">
                  <a:moveTo>
                    <a:pt x="14827391" y="5216542"/>
                  </a:moveTo>
                  <a:lnTo>
                    <a:pt x="14382264" y="5265755"/>
                  </a:lnTo>
                  <a:lnTo>
                    <a:pt x="14331582" y="5233026"/>
                  </a:lnTo>
                  <a:lnTo>
                    <a:pt x="14777213" y="5183757"/>
                  </a:lnTo>
                  <a:lnTo>
                    <a:pt x="14827391" y="5216542"/>
                  </a:lnTo>
                  <a:close/>
                </a:path>
                <a:path w="17068165" h="10299700">
                  <a:moveTo>
                    <a:pt x="15109886" y="5325860"/>
                  </a:moveTo>
                  <a:lnTo>
                    <a:pt x="14719696" y="5369000"/>
                  </a:lnTo>
                  <a:lnTo>
                    <a:pt x="14669989" y="5336163"/>
                  </a:lnTo>
                  <a:lnTo>
                    <a:pt x="14624274" y="5341217"/>
                  </a:lnTo>
                  <a:lnTo>
                    <a:pt x="14523961" y="5275644"/>
                  </a:lnTo>
                  <a:lnTo>
                    <a:pt x="14477774" y="5280750"/>
                  </a:lnTo>
                  <a:lnTo>
                    <a:pt x="14428675" y="5260624"/>
                  </a:lnTo>
                  <a:lnTo>
                    <a:pt x="14872971" y="5211502"/>
                  </a:lnTo>
                  <a:lnTo>
                    <a:pt x="14969856" y="5264677"/>
                  </a:lnTo>
                  <a:lnTo>
                    <a:pt x="15014174" y="5259778"/>
                  </a:lnTo>
                  <a:lnTo>
                    <a:pt x="15109886" y="5325860"/>
                  </a:lnTo>
                  <a:close/>
                </a:path>
                <a:path w="17068165" h="10299700">
                  <a:moveTo>
                    <a:pt x="15290405" y="5408121"/>
                  </a:moveTo>
                  <a:lnTo>
                    <a:pt x="14954914" y="5445213"/>
                  </a:lnTo>
                  <a:lnTo>
                    <a:pt x="14859098" y="5391919"/>
                  </a:lnTo>
                  <a:lnTo>
                    <a:pt x="14814269" y="5396876"/>
                  </a:lnTo>
                  <a:lnTo>
                    <a:pt x="14765005" y="5363990"/>
                  </a:lnTo>
                  <a:lnTo>
                    <a:pt x="15152897" y="5321105"/>
                  </a:lnTo>
                  <a:lnTo>
                    <a:pt x="15245952" y="5387481"/>
                  </a:lnTo>
                  <a:lnTo>
                    <a:pt x="15290405" y="5408121"/>
                  </a:lnTo>
                  <a:close/>
                </a:path>
                <a:path w="17068165" h="10299700">
                  <a:moveTo>
                    <a:pt x="16270054" y="10295767"/>
                  </a:moveTo>
                  <a:lnTo>
                    <a:pt x="16039834" y="10295666"/>
                  </a:lnTo>
                  <a:lnTo>
                    <a:pt x="16050301" y="10281731"/>
                  </a:lnTo>
                  <a:lnTo>
                    <a:pt x="16085013" y="10239561"/>
                  </a:lnTo>
                  <a:lnTo>
                    <a:pt x="16119202" y="10197449"/>
                  </a:lnTo>
                  <a:lnTo>
                    <a:pt x="16152853" y="10155397"/>
                  </a:lnTo>
                  <a:lnTo>
                    <a:pt x="16187348" y="10126028"/>
                  </a:lnTo>
                  <a:lnTo>
                    <a:pt x="16219883" y="10084099"/>
                  </a:lnTo>
                  <a:lnTo>
                    <a:pt x="16251841" y="10042233"/>
                  </a:lnTo>
                  <a:lnTo>
                    <a:pt x="16283209" y="10000433"/>
                  </a:lnTo>
                  <a:lnTo>
                    <a:pt x="16313972" y="9958700"/>
                  </a:lnTo>
                  <a:lnTo>
                    <a:pt x="16344118" y="9917035"/>
                  </a:lnTo>
                  <a:lnTo>
                    <a:pt x="16375029" y="9888063"/>
                  </a:lnTo>
                  <a:lnTo>
                    <a:pt x="16403900" y="9846538"/>
                  </a:lnTo>
                  <a:lnTo>
                    <a:pt x="16432115" y="9805087"/>
                  </a:lnTo>
                  <a:lnTo>
                    <a:pt x="16459659" y="9763709"/>
                  </a:lnTo>
                  <a:lnTo>
                    <a:pt x="16486519" y="9722407"/>
                  </a:lnTo>
                  <a:lnTo>
                    <a:pt x="16514078" y="9693806"/>
                  </a:lnTo>
                  <a:lnTo>
                    <a:pt x="16539531" y="9652660"/>
                  </a:lnTo>
                  <a:lnTo>
                    <a:pt x="16564261" y="9611593"/>
                  </a:lnTo>
                  <a:lnTo>
                    <a:pt x="16584067" y="9532739"/>
                  </a:lnTo>
                  <a:lnTo>
                    <a:pt x="16607310" y="9491837"/>
                  </a:lnTo>
                  <a:lnTo>
                    <a:pt x="16631185" y="9463643"/>
                  </a:lnTo>
                  <a:lnTo>
                    <a:pt x="16652889" y="9422911"/>
                  </a:lnTo>
                  <a:lnTo>
                    <a:pt x="16673802" y="9382267"/>
                  </a:lnTo>
                  <a:lnTo>
                    <a:pt x="16689774" y="9303837"/>
                  </a:lnTo>
                  <a:lnTo>
                    <a:pt x="16709010" y="9263378"/>
                  </a:lnTo>
                  <a:lnTo>
                    <a:pt x="16728722" y="9235644"/>
                  </a:lnTo>
                  <a:lnTo>
                    <a:pt x="16746124" y="9195387"/>
                  </a:lnTo>
                  <a:lnTo>
                    <a:pt x="16758427" y="9117363"/>
                  </a:lnTo>
                  <a:lnTo>
                    <a:pt x="16774010" y="9077308"/>
                  </a:lnTo>
                  <a:lnTo>
                    <a:pt x="16788687" y="9037353"/>
                  </a:lnTo>
                  <a:lnTo>
                    <a:pt x="16803860" y="9010121"/>
                  </a:lnTo>
                  <a:lnTo>
                    <a:pt x="16812554" y="8932495"/>
                  </a:lnTo>
                  <a:lnTo>
                    <a:pt x="16824541" y="8892838"/>
                  </a:lnTo>
                  <a:lnTo>
                    <a:pt x="16835639" y="8853279"/>
                  </a:lnTo>
                  <a:lnTo>
                    <a:pt x="16843059" y="8788571"/>
                  </a:lnTo>
                  <a:lnTo>
                    <a:pt x="16852388" y="8749208"/>
                  </a:lnTo>
                  <a:lnTo>
                    <a:pt x="16860839" y="8709941"/>
                  </a:lnTo>
                  <a:lnTo>
                    <a:pt x="16864229" y="8632902"/>
                  </a:lnTo>
                  <a:lnTo>
                    <a:pt x="16870934" y="8593829"/>
                  </a:lnTo>
                  <a:lnTo>
                    <a:pt x="16878167" y="8567474"/>
                  </a:lnTo>
                  <a:lnTo>
                    <a:pt x="16878953" y="8490723"/>
                  </a:lnTo>
                  <a:lnTo>
                    <a:pt x="16883067" y="8451936"/>
                  </a:lnTo>
                  <a:lnTo>
                    <a:pt x="16883533" y="8387998"/>
                  </a:lnTo>
                  <a:lnTo>
                    <a:pt x="16885937" y="8349400"/>
                  </a:lnTo>
                  <a:lnTo>
                    <a:pt x="16887492" y="8310896"/>
                  </a:lnTo>
                  <a:lnTo>
                    <a:pt x="16884015" y="8234616"/>
                  </a:lnTo>
                  <a:lnTo>
                    <a:pt x="16883883" y="8196298"/>
                  </a:lnTo>
                  <a:lnTo>
                    <a:pt x="16880122" y="8132827"/>
                  </a:lnTo>
                  <a:lnTo>
                    <a:pt x="16878317" y="8094694"/>
                  </a:lnTo>
                  <a:lnTo>
                    <a:pt x="16875682" y="8056654"/>
                  </a:lnTo>
                  <a:lnTo>
                    <a:pt x="16871857" y="8018744"/>
                  </a:lnTo>
                  <a:lnTo>
                    <a:pt x="16865143" y="7955600"/>
                  </a:lnTo>
                  <a:lnTo>
                    <a:pt x="16849929" y="7842285"/>
                  </a:lnTo>
                  <a:lnTo>
                    <a:pt x="16843196" y="7804698"/>
                  </a:lnTo>
                  <a:lnTo>
                    <a:pt x="16832862" y="7741953"/>
                  </a:lnTo>
                  <a:lnTo>
                    <a:pt x="16824515" y="7704544"/>
                  </a:lnTo>
                  <a:lnTo>
                    <a:pt x="16815366" y="7667223"/>
                  </a:lnTo>
                  <a:lnTo>
                    <a:pt x="16801233" y="7592121"/>
                  </a:lnTo>
                  <a:lnTo>
                    <a:pt x="16790493" y="7554977"/>
                  </a:lnTo>
                  <a:lnTo>
                    <a:pt x="16776172" y="7492673"/>
                  </a:lnTo>
                  <a:lnTo>
                    <a:pt x="16763855" y="7455703"/>
                  </a:lnTo>
                  <a:lnTo>
                    <a:pt x="16750755" y="7418819"/>
                  </a:lnTo>
                  <a:lnTo>
                    <a:pt x="16732689" y="7344152"/>
                  </a:lnTo>
                  <a:lnTo>
                    <a:pt x="16719430" y="7320063"/>
                  </a:lnTo>
                  <a:lnTo>
                    <a:pt x="16704003" y="7283437"/>
                  </a:lnTo>
                  <a:lnTo>
                    <a:pt x="16683671" y="7209020"/>
                  </a:lnTo>
                  <a:lnTo>
                    <a:pt x="16666781" y="7172556"/>
                  </a:lnTo>
                  <a:lnTo>
                    <a:pt x="16646357" y="7110927"/>
                  </a:lnTo>
                  <a:lnTo>
                    <a:pt x="16627986" y="7074626"/>
                  </a:lnTo>
                  <a:lnTo>
                    <a:pt x="16608880" y="7038406"/>
                  </a:lnTo>
                  <a:lnTo>
                    <a:pt x="16584855" y="6964398"/>
                  </a:lnTo>
                  <a:lnTo>
                    <a:pt x="16565685" y="6940962"/>
                  </a:lnTo>
                  <a:lnTo>
                    <a:pt x="16544395" y="6904984"/>
                  </a:lnTo>
                  <a:lnTo>
                    <a:pt x="16522383" y="6869086"/>
                  </a:lnTo>
                  <a:lnTo>
                    <a:pt x="16495467" y="6795397"/>
                  </a:lnTo>
                  <a:lnTo>
                    <a:pt x="16472024" y="6759657"/>
                  </a:lnTo>
                  <a:lnTo>
                    <a:pt x="16449265" y="6736618"/>
                  </a:lnTo>
                  <a:lnTo>
                    <a:pt x="16420217" y="6663166"/>
                  </a:lnTo>
                  <a:lnTo>
                    <a:pt x="16394652" y="6627660"/>
                  </a:lnTo>
                  <a:lnTo>
                    <a:pt x="16368386" y="6592232"/>
                  </a:lnTo>
                  <a:lnTo>
                    <a:pt x="16341424" y="6556881"/>
                  </a:lnTo>
                  <a:lnTo>
                    <a:pt x="16310976" y="6496360"/>
                  </a:lnTo>
                  <a:lnTo>
                    <a:pt x="16282630" y="6461162"/>
                  </a:lnTo>
                  <a:lnTo>
                    <a:pt x="16253598" y="6426040"/>
                  </a:lnTo>
                  <a:lnTo>
                    <a:pt x="16223882" y="6390993"/>
                  </a:lnTo>
                  <a:lnTo>
                    <a:pt x="16193487" y="6356021"/>
                  </a:lnTo>
                  <a:lnTo>
                    <a:pt x="16159624" y="6295878"/>
                  </a:lnTo>
                  <a:lnTo>
                    <a:pt x="16127880" y="6261056"/>
                  </a:lnTo>
                  <a:lnTo>
                    <a:pt x="16095466" y="6226307"/>
                  </a:lnTo>
                  <a:lnTo>
                    <a:pt x="16062387" y="6191632"/>
                  </a:lnTo>
                  <a:lnTo>
                    <a:pt x="16030042" y="6169654"/>
                  </a:lnTo>
                  <a:lnTo>
                    <a:pt x="15995641" y="6135125"/>
                  </a:lnTo>
                  <a:lnTo>
                    <a:pt x="15960586" y="6100668"/>
                  </a:lnTo>
                  <a:lnTo>
                    <a:pt x="15924878" y="6066284"/>
                  </a:lnTo>
                  <a:lnTo>
                    <a:pt x="15884335" y="5994102"/>
                  </a:lnTo>
                  <a:lnTo>
                    <a:pt x="15848730" y="5972484"/>
                  </a:lnTo>
                  <a:lnTo>
                    <a:pt x="15811087" y="5938314"/>
                  </a:lnTo>
                  <a:lnTo>
                    <a:pt x="15772807" y="5904214"/>
                  </a:lnTo>
                  <a:lnTo>
                    <a:pt x="15733891" y="5870184"/>
                  </a:lnTo>
                  <a:lnTo>
                    <a:pt x="15694345" y="5836224"/>
                  </a:lnTo>
                  <a:lnTo>
                    <a:pt x="15654171" y="5802334"/>
                  </a:lnTo>
                  <a:lnTo>
                    <a:pt x="15614768" y="5781135"/>
                  </a:lnTo>
                  <a:lnTo>
                    <a:pt x="15577536" y="5785252"/>
                  </a:lnTo>
                  <a:lnTo>
                    <a:pt x="15535500" y="5751567"/>
                  </a:lnTo>
                  <a:lnTo>
                    <a:pt x="15492850" y="5717950"/>
                  </a:lnTo>
                  <a:lnTo>
                    <a:pt x="15449589" y="5684401"/>
                  </a:lnTo>
                  <a:lnTo>
                    <a:pt x="15405722" y="5650919"/>
                  </a:lnTo>
                  <a:lnTo>
                    <a:pt x="15361251" y="5617504"/>
                  </a:lnTo>
                  <a:lnTo>
                    <a:pt x="15317577" y="5596777"/>
                  </a:lnTo>
                  <a:lnTo>
                    <a:pt x="15276245" y="5601347"/>
                  </a:lnTo>
                  <a:lnTo>
                    <a:pt x="15230294" y="5568095"/>
                  </a:lnTo>
                  <a:lnTo>
                    <a:pt x="15137169" y="5501727"/>
                  </a:lnTo>
                  <a:lnTo>
                    <a:pt x="15094218" y="5506476"/>
                  </a:lnTo>
                  <a:lnTo>
                    <a:pt x="14998886" y="5440351"/>
                  </a:lnTo>
                  <a:lnTo>
                    <a:pt x="15331606" y="5403566"/>
                  </a:lnTo>
                  <a:lnTo>
                    <a:pt x="15376530" y="5436931"/>
                  </a:lnTo>
                  <a:lnTo>
                    <a:pt x="15420984" y="5470348"/>
                  </a:lnTo>
                  <a:lnTo>
                    <a:pt x="15464964" y="5503818"/>
                  </a:lnTo>
                  <a:lnTo>
                    <a:pt x="15508465" y="5537341"/>
                  </a:lnTo>
                  <a:lnTo>
                    <a:pt x="15547296" y="5533047"/>
                  </a:lnTo>
                  <a:lnTo>
                    <a:pt x="15589824" y="5566678"/>
                  </a:lnTo>
                  <a:lnTo>
                    <a:pt x="15630463" y="5587739"/>
                  </a:lnTo>
                  <a:lnTo>
                    <a:pt x="15672000" y="5621479"/>
                  </a:lnTo>
                  <a:lnTo>
                    <a:pt x="15713033" y="5655275"/>
                  </a:lnTo>
                  <a:lnTo>
                    <a:pt x="15753558" y="5689126"/>
                  </a:lnTo>
                  <a:lnTo>
                    <a:pt x="15793570" y="5723035"/>
                  </a:lnTo>
                  <a:lnTo>
                    <a:pt x="15833064" y="5757000"/>
                  </a:lnTo>
                  <a:lnTo>
                    <a:pt x="15870640" y="5778401"/>
                  </a:lnTo>
                  <a:lnTo>
                    <a:pt x="15909083" y="5812483"/>
                  </a:lnTo>
                  <a:lnTo>
                    <a:pt x="15946995" y="5846623"/>
                  </a:lnTo>
                  <a:lnTo>
                    <a:pt x="15984369" y="5880823"/>
                  </a:lnTo>
                  <a:lnTo>
                    <a:pt x="16021201" y="5915083"/>
                  </a:lnTo>
                  <a:lnTo>
                    <a:pt x="16057487" y="5949404"/>
                  </a:lnTo>
                  <a:lnTo>
                    <a:pt x="16091825" y="5971162"/>
                  </a:lnTo>
                  <a:lnTo>
                    <a:pt x="16127001" y="6005605"/>
                  </a:lnTo>
                  <a:lnTo>
                    <a:pt x="16161617" y="6040110"/>
                  </a:lnTo>
                  <a:lnTo>
                    <a:pt x="16195666" y="6074678"/>
                  </a:lnTo>
                  <a:lnTo>
                    <a:pt x="16229144" y="6109309"/>
                  </a:lnTo>
                  <a:lnTo>
                    <a:pt x="16262046" y="6144003"/>
                  </a:lnTo>
                  <a:lnTo>
                    <a:pt x="16297158" y="6204008"/>
                  </a:lnTo>
                  <a:lnTo>
                    <a:pt x="16328894" y="6238831"/>
                  </a:lnTo>
                  <a:lnTo>
                    <a:pt x="16360039" y="6273720"/>
                  </a:lnTo>
                  <a:lnTo>
                    <a:pt x="16390588" y="6308675"/>
                  </a:lnTo>
                  <a:lnTo>
                    <a:pt x="16419142" y="6331073"/>
                  </a:lnTo>
                  <a:lnTo>
                    <a:pt x="16451829" y="6404123"/>
                  </a:lnTo>
                  <a:lnTo>
                    <a:pt x="16479687" y="6439375"/>
                  </a:lnTo>
                  <a:lnTo>
                    <a:pt x="16506898" y="6474699"/>
                  </a:lnTo>
                  <a:lnTo>
                    <a:pt x="16533457" y="6510095"/>
                  </a:lnTo>
                  <a:lnTo>
                    <a:pt x="16562153" y="6570809"/>
                  </a:lnTo>
                  <a:lnTo>
                    <a:pt x="16587399" y="6606350"/>
                  </a:lnTo>
                  <a:lnTo>
                    <a:pt x="16611982" y="6641964"/>
                  </a:lnTo>
                  <a:lnTo>
                    <a:pt x="16635897" y="6677652"/>
                  </a:lnTo>
                  <a:lnTo>
                    <a:pt x="16661933" y="6738660"/>
                  </a:lnTo>
                  <a:lnTo>
                    <a:pt x="16684502" y="6774497"/>
                  </a:lnTo>
                  <a:lnTo>
                    <a:pt x="16706392" y="6810409"/>
                  </a:lnTo>
                  <a:lnTo>
                    <a:pt x="16731785" y="6884266"/>
                  </a:lnTo>
                  <a:lnTo>
                    <a:pt x="16752304" y="6920330"/>
                  </a:lnTo>
                  <a:lnTo>
                    <a:pt x="16770736" y="6943847"/>
                  </a:lnTo>
                  <a:lnTo>
                    <a:pt x="16794055" y="7017933"/>
                  </a:lnTo>
                  <a:lnTo>
                    <a:pt x="16812488" y="7054227"/>
                  </a:lnTo>
                  <a:lnTo>
                    <a:pt x="16830217" y="7090599"/>
                  </a:lnTo>
                  <a:lnTo>
                    <a:pt x="16850030" y="7152295"/>
                  </a:lnTo>
                  <a:lnTo>
                    <a:pt x="16866339" y="7188824"/>
                  </a:lnTo>
                  <a:lnTo>
                    <a:pt x="16881933" y="7225433"/>
                  </a:lnTo>
                  <a:lnTo>
                    <a:pt x="16900994" y="7299989"/>
                  </a:lnTo>
                  <a:lnTo>
                    <a:pt x="16913749" y="7324134"/>
                  </a:lnTo>
                  <a:lnTo>
                    <a:pt x="16927172" y="7360982"/>
                  </a:lnTo>
                  <a:lnTo>
                    <a:pt x="16944049" y="7435780"/>
                  </a:lnTo>
                  <a:lnTo>
                    <a:pt x="16956004" y="7472791"/>
                  </a:lnTo>
                  <a:lnTo>
                    <a:pt x="16970009" y="7535129"/>
                  </a:lnTo>
                  <a:lnTo>
                    <a:pt x="16980480" y="7572304"/>
                  </a:lnTo>
                  <a:lnTo>
                    <a:pt x="16990202" y="7609561"/>
                  </a:lnTo>
                  <a:lnTo>
                    <a:pt x="17003359" y="7684771"/>
                  </a:lnTo>
                  <a:lnTo>
                    <a:pt x="17011573" y="7722195"/>
                  </a:lnTo>
                  <a:lnTo>
                    <a:pt x="17021818" y="7784949"/>
                  </a:lnTo>
                  <a:lnTo>
                    <a:pt x="17028507" y="7822542"/>
                  </a:lnTo>
                  <a:lnTo>
                    <a:pt x="17034428" y="7860219"/>
                  </a:lnTo>
                  <a:lnTo>
                    <a:pt x="17043764" y="7935851"/>
                  </a:lnTo>
                  <a:lnTo>
                    <a:pt x="17050629" y="7998979"/>
                  </a:lnTo>
                  <a:lnTo>
                    <a:pt x="17054519" y="8036881"/>
                  </a:lnTo>
                  <a:lnTo>
                    <a:pt x="17057326" y="8074903"/>
                  </a:lnTo>
                  <a:lnTo>
                    <a:pt x="17059344" y="8113012"/>
                  </a:lnTo>
                  <a:lnTo>
                    <a:pt x="17063361" y="8176455"/>
                  </a:lnTo>
                  <a:lnTo>
                    <a:pt x="17063790" y="8214740"/>
                  </a:lnTo>
                  <a:lnTo>
                    <a:pt x="17067605" y="8290982"/>
                  </a:lnTo>
                  <a:lnTo>
                    <a:pt x="17066428" y="8329444"/>
                  </a:lnTo>
                  <a:lnTo>
                    <a:pt x="17064443" y="8367996"/>
                  </a:lnTo>
                  <a:lnTo>
                    <a:pt x="17064580" y="8431868"/>
                  </a:lnTo>
                  <a:lnTo>
                    <a:pt x="17061118" y="8470583"/>
                  </a:lnTo>
                  <a:lnTo>
                    <a:pt x="17056854" y="8509386"/>
                  </a:lnTo>
                  <a:lnTo>
                    <a:pt x="17054589" y="8573524"/>
                  </a:lnTo>
                  <a:lnTo>
                    <a:pt x="17048748" y="8612502"/>
                  </a:lnTo>
                  <a:lnTo>
                    <a:pt x="17042129" y="8651566"/>
                  </a:lnTo>
                  <a:lnTo>
                    <a:pt x="17038929" y="8728584"/>
                  </a:lnTo>
                  <a:lnTo>
                    <a:pt x="17030781" y="8767817"/>
                  </a:lnTo>
                  <a:lnTo>
                    <a:pt x="17020484" y="8794510"/>
                  </a:lnTo>
                  <a:lnTo>
                    <a:pt x="17010838" y="8833909"/>
                  </a:lnTo>
                  <a:lnTo>
                    <a:pt x="17004642" y="8911258"/>
                  </a:lnTo>
                  <a:lnTo>
                    <a:pt x="16993529" y="8950819"/>
                  </a:lnTo>
                  <a:lnTo>
                    <a:pt x="16981696" y="8990459"/>
                  </a:lnTo>
                  <a:lnTo>
                    <a:pt x="16967755" y="9017555"/>
                  </a:lnTo>
                  <a:lnTo>
                    <a:pt x="16958691" y="9095222"/>
                  </a:lnTo>
                  <a:lnTo>
                    <a:pt x="16944743" y="9135096"/>
                  </a:lnTo>
                  <a:lnTo>
                    <a:pt x="16930106" y="9175046"/>
                  </a:lnTo>
                  <a:lnTo>
                    <a:pt x="16914788" y="9215072"/>
                  </a:lnTo>
                  <a:lnTo>
                    <a:pt x="16897402" y="9242549"/>
                  </a:lnTo>
                  <a:lnTo>
                    <a:pt x="16884933" y="9320592"/>
                  </a:lnTo>
                  <a:lnTo>
                    <a:pt x="16867620" y="9360838"/>
                  </a:lnTo>
                  <a:lnTo>
                    <a:pt x="16849658" y="9401156"/>
                  </a:lnTo>
                  <a:lnTo>
                    <a:pt x="16831056" y="9441545"/>
                  </a:lnTo>
                  <a:lnTo>
                    <a:pt x="16810425" y="9469381"/>
                  </a:lnTo>
                  <a:lnTo>
                    <a:pt x="16790564" y="9509909"/>
                  </a:lnTo>
                  <a:lnTo>
                    <a:pt x="16770086" y="9550505"/>
                  </a:lnTo>
                  <a:lnTo>
                    <a:pt x="16749000" y="9591168"/>
                  </a:lnTo>
                  <a:lnTo>
                    <a:pt x="16731499" y="9669768"/>
                  </a:lnTo>
                  <a:lnTo>
                    <a:pt x="16707823" y="9697940"/>
                  </a:lnTo>
                  <a:lnTo>
                    <a:pt x="16684958" y="9738800"/>
                  </a:lnTo>
                  <a:lnTo>
                    <a:pt x="16661515" y="9779724"/>
                  </a:lnTo>
                  <a:lnTo>
                    <a:pt x="16637504" y="9820711"/>
                  </a:lnTo>
                  <a:lnTo>
                    <a:pt x="16612932" y="9861760"/>
                  </a:lnTo>
                  <a:lnTo>
                    <a:pt x="16586411" y="9890247"/>
                  </a:lnTo>
                  <a:lnTo>
                    <a:pt x="16560740" y="9931417"/>
                  </a:lnTo>
                  <a:lnTo>
                    <a:pt x="16534533" y="9972647"/>
                  </a:lnTo>
                  <a:lnTo>
                    <a:pt x="16507797" y="10013935"/>
                  </a:lnTo>
                  <a:lnTo>
                    <a:pt x="16480540" y="10055281"/>
                  </a:lnTo>
                  <a:lnTo>
                    <a:pt x="16452769" y="10096683"/>
                  </a:lnTo>
                  <a:lnTo>
                    <a:pt x="16423099" y="10125518"/>
                  </a:lnTo>
                  <a:lnTo>
                    <a:pt x="16394326" y="10167031"/>
                  </a:lnTo>
                  <a:lnTo>
                    <a:pt x="16360878" y="10170729"/>
                  </a:lnTo>
                  <a:lnTo>
                    <a:pt x="16331136" y="10212350"/>
                  </a:lnTo>
                  <a:lnTo>
                    <a:pt x="16300921" y="10254023"/>
                  </a:lnTo>
                  <a:lnTo>
                    <a:pt x="16270054" y="10295767"/>
                  </a:lnTo>
                  <a:close/>
                </a:path>
                <a:path w="17068165" h="10299700">
                  <a:moveTo>
                    <a:pt x="2522668" y="10156606"/>
                  </a:moveTo>
                  <a:lnTo>
                    <a:pt x="2253906" y="10186321"/>
                  </a:lnTo>
                  <a:lnTo>
                    <a:pt x="2213951" y="10154601"/>
                  </a:lnTo>
                  <a:lnTo>
                    <a:pt x="2134949" y="10091060"/>
                  </a:lnTo>
                  <a:lnTo>
                    <a:pt x="2057168" y="10027385"/>
                  </a:lnTo>
                  <a:lnTo>
                    <a:pt x="1980618" y="9963574"/>
                  </a:lnTo>
                  <a:lnTo>
                    <a:pt x="1905311" y="9899625"/>
                  </a:lnTo>
                  <a:lnTo>
                    <a:pt x="1868126" y="9867598"/>
                  </a:lnTo>
                  <a:lnTo>
                    <a:pt x="1831257" y="9835537"/>
                  </a:lnTo>
                  <a:lnTo>
                    <a:pt x="1794703" y="9803441"/>
                  </a:lnTo>
                  <a:lnTo>
                    <a:pt x="1758466" y="9771310"/>
                  </a:lnTo>
                  <a:lnTo>
                    <a:pt x="1722548" y="9739144"/>
                  </a:lnTo>
                  <a:lnTo>
                    <a:pt x="1686950" y="9706942"/>
                  </a:lnTo>
                  <a:lnTo>
                    <a:pt x="1651673" y="9674705"/>
                  </a:lnTo>
                  <a:lnTo>
                    <a:pt x="1616719" y="9642432"/>
                  </a:lnTo>
                  <a:lnTo>
                    <a:pt x="1582090" y="9610123"/>
                  </a:lnTo>
                  <a:lnTo>
                    <a:pt x="1547785" y="9577779"/>
                  </a:lnTo>
                  <a:lnTo>
                    <a:pt x="1513807" y="9545398"/>
                  </a:lnTo>
                  <a:lnTo>
                    <a:pt x="1480157" y="9512981"/>
                  </a:lnTo>
                  <a:lnTo>
                    <a:pt x="1446837" y="9480527"/>
                  </a:lnTo>
                  <a:lnTo>
                    <a:pt x="1413848" y="9448037"/>
                  </a:lnTo>
                  <a:lnTo>
                    <a:pt x="1381190" y="9415510"/>
                  </a:lnTo>
                  <a:lnTo>
                    <a:pt x="1348866" y="9382947"/>
                  </a:lnTo>
                  <a:lnTo>
                    <a:pt x="1316877" y="9350346"/>
                  </a:lnTo>
                  <a:lnTo>
                    <a:pt x="1285224" y="9317708"/>
                  </a:lnTo>
                  <a:lnTo>
                    <a:pt x="1249962" y="9249332"/>
                  </a:lnTo>
                  <a:lnTo>
                    <a:pt x="1218985" y="9216619"/>
                  </a:lnTo>
                  <a:lnTo>
                    <a:pt x="1188349" y="9183869"/>
                  </a:lnTo>
                  <a:lnTo>
                    <a:pt x="1158054" y="9151081"/>
                  </a:lnTo>
                  <a:lnTo>
                    <a:pt x="1128102" y="9118255"/>
                  </a:lnTo>
                  <a:lnTo>
                    <a:pt x="1098494" y="9085391"/>
                  </a:lnTo>
                  <a:lnTo>
                    <a:pt x="1069232" y="9052489"/>
                  </a:lnTo>
                  <a:lnTo>
                    <a:pt x="1036370" y="8983847"/>
                  </a:lnTo>
                  <a:lnTo>
                    <a:pt x="1007803" y="8950868"/>
                  </a:lnTo>
                  <a:lnTo>
                    <a:pt x="979585" y="8917850"/>
                  </a:lnTo>
                  <a:lnTo>
                    <a:pt x="951719" y="8884794"/>
                  </a:lnTo>
                  <a:lnTo>
                    <a:pt x="924205" y="8851698"/>
                  </a:lnTo>
                  <a:lnTo>
                    <a:pt x="893098" y="8782863"/>
                  </a:lnTo>
                  <a:lnTo>
                    <a:pt x="866293" y="8749689"/>
                  </a:lnTo>
                  <a:lnTo>
                    <a:pt x="839844" y="8716476"/>
                  </a:lnTo>
                  <a:lnTo>
                    <a:pt x="813752" y="8683223"/>
                  </a:lnTo>
                  <a:lnTo>
                    <a:pt x="788020" y="8649931"/>
                  </a:lnTo>
                  <a:lnTo>
                    <a:pt x="758702" y="8580897"/>
                  </a:lnTo>
                  <a:lnTo>
                    <a:pt x="733692" y="8547525"/>
                  </a:lnTo>
                  <a:lnTo>
                    <a:pt x="709045" y="8514112"/>
                  </a:lnTo>
                  <a:lnTo>
                    <a:pt x="684762" y="8480660"/>
                  </a:lnTo>
                  <a:lnTo>
                    <a:pt x="660846" y="8447166"/>
                  </a:lnTo>
                  <a:lnTo>
                    <a:pt x="633349" y="8377932"/>
                  </a:lnTo>
                  <a:lnTo>
                    <a:pt x="610168" y="8344357"/>
                  </a:lnTo>
                  <a:lnTo>
                    <a:pt x="587357" y="8310742"/>
                  </a:lnTo>
                  <a:lnTo>
                    <a:pt x="564211" y="8277163"/>
                  </a:lnTo>
                  <a:lnTo>
                    <a:pt x="537468" y="8207845"/>
                  </a:lnTo>
                  <a:lnTo>
                    <a:pt x="515017" y="8174190"/>
                  </a:lnTo>
                  <a:lnTo>
                    <a:pt x="492909" y="8140497"/>
                  </a:lnTo>
                  <a:lnTo>
                    <a:pt x="467193" y="8071065"/>
                  </a:lnTo>
                  <a:lnTo>
                    <a:pt x="445761" y="8037297"/>
                  </a:lnTo>
                  <a:lnTo>
                    <a:pt x="424661" y="8003492"/>
                  </a:lnTo>
                  <a:lnTo>
                    <a:pt x="399944" y="7933950"/>
                  </a:lnTo>
                  <a:lnTo>
                    <a:pt x="379501" y="7900073"/>
                  </a:lnTo>
                  <a:lnTo>
                    <a:pt x="359380" y="7866160"/>
                  </a:lnTo>
                  <a:lnTo>
                    <a:pt x="335632" y="7796511"/>
                  </a:lnTo>
                  <a:lnTo>
                    <a:pt x="316147" y="7762528"/>
                  </a:lnTo>
                  <a:lnTo>
                    <a:pt x="296976" y="7728510"/>
                  </a:lnTo>
                  <a:lnTo>
                    <a:pt x="274167" y="7658757"/>
                  </a:lnTo>
                  <a:lnTo>
                    <a:pt x="255612" y="7624671"/>
                  </a:lnTo>
                  <a:lnTo>
                    <a:pt x="237361" y="7590551"/>
                  </a:lnTo>
                  <a:lnTo>
                    <a:pt x="215462" y="7520698"/>
                  </a:lnTo>
                  <a:lnTo>
                    <a:pt x="197807" y="7486512"/>
                  </a:lnTo>
                  <a:lnTo>
                    <a:pt x="180445" y="7452294"/>
                  </a:lnTo>
                  <a:lnTo>
                    <a:pt x="159427" y="7382343"/>
                  </a:lnTo>
                  <a:lnTo>
                    <a:pt x="142642" y="7348061"/>
                  </a:lnTo>
                  <a:lnTo>
                    <a:pt x="126141" y="7313748"/>
                  </a:lnTo>
                  <a:lnTo>
                    <a:pt x="105974" y="7243703"/>
                  </a:lnTo>
                  <a:lnTo>
                    <a:pt x="90030" y="7209328"/>
                  </a:lnTo>
                  <a:lnTo>
                    <a:pt x="74360" y="7174924"/>
                  </a:lnTo>
                  <a:lnTo>
                    <a:pt x="55013" y="7104788"/>
                  </a:lnTo>
                  <a:lnTo>
                    <a:pt x="39881" y="7070323"/>
                  </a:lnTo>
                  <a:lnTo>
                    <a:pt x="21065" y="7000129"/>
                  </a:lnTo>
                  <a:lnTo>
                    <a:pt x="6457" y="6965606"/>
                  </a:lnTo>
                  <a:lnTo>
                    <a:pt x="1338" y="6953282"/>
                  </a:lnTo>
                  <a:lnTo>
                    <a:pt x="1338" y="6343440"/>
                  </a:lnTo>
                  <a:lnTo>
                    <a:pt x="4165" y="6351523"/>
                  </a:lnTo>
                  <a:lnTo>
                    <a:pt x="16535" y="6386293"/>
                  </a:lnTo>
                  <a:lnTo>
                    <a:pt x="33056" y="6456741"/>
                  </a:lnTo>
                  <a:lnTo>
                    <a:pt x="45831" y="6491466"/>
                  </a:lnTo>
                  <a:lnTo>
                    <a:pt x="62753" y="6561870"/>
                  </a:lnTo>
                  <a:lnTo>
                    <a:pt x="75926" y="6596551"/>
                  </a:lnTo>
                  <a:lnTo>
                    <a:pt x="89295" y="6631211"/>
                  </a:lnTo>
                  <a:lnTo>
                    <a:pt x="106805" y="6701550"/>
                  </a:lnTo>
                  <a:lnTo>
                    <a:pt x="120560" y="6736166"/>
                  </a:lnTo>
                  <a:lnTo>
                    <a:pt x="138453" y="6806463"/>
                  </a:lnTo>
                  <a:lnTo>
                    <a:pt x="152587" y="6841038"/>
                  </a:lnTo>
                  <a:lnTo>
                    <a:pt x="166907" y="6875592"/>
                  </a:lnTo>
                  <a:lnTo>
                    <a:pt x="185472" y="6945814"/>
                  </a:lnTo>
                  <a:lnTo>
                    <a:pt x="200364" y="6980305"/>
                  </a:lnTo>
                  <a:lnTo>
                    <a:pt x="215533" y="7014766"/>
                  </a:lnTo>
                  <a:lnTo>
                    <a:pt x="234929" y="7084896"/>
                  </a:lnTo>
                  <a:lnTo>
                    <a:pt x="250662" y="7119294"/>
                  </a:lnTo>
                  <a:lnTo>
                    <a:pt x="270628" y="7189361"/>
                  </a:lnTo>
                  <a:lnTo>
                    <a:pt x="286937" y="7223696"/>
                  </a:lnTo>
                  <a:lnTo>
                    <a:pt x="303539" y="7257998"/>
                  </a:lnTo>
                  <a:lnTo>
                    <a:pt x="324383" y="7327968"/>
                  </a:lnTo>
                  <a:lnTo>
                    <a:pt x="341579" y="7362204"/>
                  </a:lnTo>
                  <a:lnTo>
                    <a:pt x="359078" y="7396407"/>
                  </a:lnTo>
                  <a:lnTo>
                    <a:pt x="380828" y="7466277"/>
                  </a:lnTo>
                  <a:lnTo>
                    <a:pt x="398940" y="7500412"/>
                  </a:lnTo>
                  <a:lnTo>
                    <a:pt x="421310" y="7570214"/>
                  </a:lnTo>
                  <a:lnTo>
                    <a:pt x="440048" y="7604280"/>
                  </a:lnTo>
                  <a:lnTo>
                    <a:pt x="459103" y="7638310"/>
                  </a:lnTo>
                  <a:lnTo>
                    <a:pt x="482425" y="7708007"/>
                  </a:lnTo>
                  <a:lnTo>
                    <a:pt x="502125" y="7741966"/>
                  </a:lnTo>
                  <a:lnTo>
                    <a:pt x="522151" y="7775889"/>
                  </a:lnTo>
                  <a:lnTo>
                    <a:pt x="546454" y="7845477"/>
                  </a:lnTo>
                  <a:lnTo>
                    <a:pt x="567143" y="7879327"/>
                  </a:lnTo>
                  <a:lnTo>
                    <a:pt x="588169" y="7913140"/>
                  </a:lnTo>
                  <a:lnTo>
                    <a:pt x="613480" y="7982617"/>
                  </a:lnTo>
                  <a:lnTo>
                    <a:pt x="635187" y="8016354"/>
                  </a:lnTo>
                  <a:lnTo>
                    <a:pt x="657239" y="8050053"/>
                  </a:lnTo>
                  <a:lnTo>
                    <a:pt x="683587" y="8119415"/>
                  </a:lnTo>
                  <a:lnTo>
                    <a:pt x="706340" y="8153037"/>
                  </a:lnTo>
                  <a:lnTo>
                    <a:pt x="729447" y="8186620"/>
                  </a:lnTo>
                  <a:lnTo>
                    <a:pt x="756859" y="8255864"/>
                  </a:lnTo>
                  <a:lnTo>
                    <a:pt x="780685" y="8289367"/>
                  </a:lnTo>
                  <a:lnTo>
                    <a:pt x="804875" y="8322830"/>
                  </a:lnTo>
                  <a:lnTo>
                    <a:pt x="829432" y="8356253"/>
                  </a:lnTo>
                  <a:lnTo>
                    <a:pt x="858307" y="8425335"/>
                  </a:lnTo>
                  <a:lnTo>
                    <a:pt x="883607" y="8458675"/>
                  </a:lnTo>
                  <a:lnTo>
                    <a:pt x="909284" y="8491974"/>
                  </a:lnTo>
                  <a:lnTo>
                    <a:pt x="939288" y="8560931"/>
                  </a:lnTo>
                  <a:lnTo>
                    <a:pt x="965728" y="8594146"/>
                  </a:lnTo>
                  <a:lnTo>
                    <a:pt x="992553" y="8627317"/>
                  </a:lnTo>
                  <a:lnTo>
                    <a:pt x="1019767" y="8660446"/>
                  </a:lnTo>
                  <a:lnTo>
                    <a:pt x="1051320" y="8729232"/>
                  </a:lnTo>
                  <a:lnTo>
                    <a:pt x="1079320" y="8762274"/>
                  </a:lnTo>
                  <a:lnTo>
                    <a:pt x="1107719" y="8795272"/>
                  </a:lnTo>
                  <a:lnTo>
                    <a:pt x="1136520" y="8828225"/>
                  </a:lnTo>
                  <a:lnTo>
                    <a:pt x="1169672" y="8896834"/>
                  </a:lnTo>
                  <a:lnTo>
                    <a:pt x="1199284" y="8929698"/>
                  </a:lnTo>
                  <a:lnTo>
                    <a:pt x="1229306" y="8962516"/>
                  </a:lnTo>
                  <a:lnTo>
                    <a:pt x="1259742" y="8995288"/>
                  </a:lnTo>
                  <a:lnTo>
                    <a:pt x="1290595" y="9028015"/>
                  </a:lnTo>
                  <a:lnTo>
                    <a:pt x="1325815" y="9096396"/>
                  </a:lnTo>
                  <a:lnTo>
                    <a:pt x="1357511" y="9129029"/>
                  </a:lnTo>
                  <a:lnTo>
                    <a:pt x="1389633" y="9161615"/>
                  </a:lnTo>
                  <a:lnTo>
                    <a:pt x="1422184" y="9194153"/>
                  </a:lnTo>
                  <a:lnTo>
                    <a:pt x="1455167" y="9226644"/>
                  </a:lnTo>
                  <a:lnTo>
                    <a:pt x="1487855" y="9259168"/>
                  </a:lnTo>
                  <a:lnTo>
                    <a:pt x="1524905" y="9327346"/>
                  </a:lnTo>
                  <a:lnTo>
                    <a:pt x="1558421" y="9359778"/>
                  </a:lnTo>
                  <a:lnTo>
                    <a:pt x="1592346" y="9392165"/>
                  </a:lnTo>
                  <a:lnTo>
                    <a:pt x="1626679" y="9424506"/>
                  </a:lnTo>
                  <a:lnTo>
                    <a:pt x="1661416" y="9456803"/>
                  </a:lnTo>
                  <a:lnTo>
                    <a:pt x="1696555" y="9489056"/>
                  </a:lnTo>
                  <a:lnTo>
                    <a:pt x="1732094" y="9521264"/>
                  </a:lnTo>
                  <a:lnTo>
                    <a:pt x="1768029" y="9553428"/>
                  </a:lnTo>
                  <a:lnTo>
                    <a:pt x="1804359" y="9585549"/>
                  </a:lnTo>
                  <a:lnTo>
                    <a:pt x="1841079" y="9617627"/>
                  </a:lnTo>
                  <a:lnTo>
                    <a:pt x="1878189" y="9649661"/>
                  </a:lnTo>
                  <a:lnTo>
                    <a:pt x="1915685" y="9681653"/>
                  </a:lnTo>
                  <a:lnTo>
                    <a:pt x="1953564" y="9713603"/>
                  </a:lnTo>
                  <a:lnTo>
                    <a:pt x="1991824" y="9745510"/>
                  </a:lnTo>
                  <a:lnTo>
                    <a:pt x="2030462" y="9777376"/>
                  </a:lnTo>
                  <a:lnTo>
                    <a:pt x="2069476" y="9809200"/>
                  </a:lnTo>
                  <a:lnTo>
                    <a:pt x="2108863" y="9840982"/>
                  </a:lnTo>
                  <a:lnTo>
                    <a:pt x="2148621" y="9872724"/>
                  </a:lnTo>
                  <a:lnTo>
                    <a:pt x="2229236" y="9936086"/>
                  </a:lnTo>
                  <a:lnTo>
                    <a:pt x="2311301" y="9999288"/>
                  </a:lnTo>
                  <a:lnTo>
                    <a:pt x="2394794" y="10062332"/>
                  </a:lnTo>
                  <a:lnTo>
                    <a:pt x="2479696" y="10125220"/>
                  </a:lnTo>
                  <a:lnTo>
                    <a:pt x="2522668" y="10156606"/>
                  </a:lnTo>
                  <a:close/>
                </a:path>
                <a:path w="17068165" h="10299700">
                  <a:moveTo>
                    <a:pt x="2770290" y="10299160"/>
                  </a:moveTo>
                  <a:lnTo>
                    <a:pt x="2441716" y="10299160"/>
                  </a:lnTo>
                  <a:lnTo>
                    <a:pt x="2371626" y="10245580"/>
                  </a:lnTo>
                  <a:lnTo>
                    <a:pt x="2290216" y="10182306"/>
                  </a:lnTo>
                  <a:lnTo>
                    <a:pt x="2562036" y="10152254"/>
                  </a:lnTo>
                  <a:lnTo>
                    <a:pt x="2649689" y="10214838"/>
                  </a:lnTo>
                  <a:lnTo>
                    <a:pt x="2738687" y="10277273"/>
                  </a:lnTo>
                  <a:lnTo>
                    <a:pt x="2770290" y="10299160"/>
                  </a:lnTo>
                  <a:close/>
                </a:path>
                <a:path w="17068165" h="10299700">
                  <a:moveTo>
                    <a:pt x="9477593" y="9785178"/>
                  </a:moveTo>
                  <a:lnTo>
                    <a:pt x="8379546" y="9906578"/>
                  </a:lnTo>
                  <a:lnTo>
                    <a:pt x="8423682" y="9865561"/>
                  </a:lnTo>
                  <a:lnTo>
                    <a:pt x="9426354" y="9754705"/>
                  </a:lnTo>
                  <a:lnTo>
                    <a:pt x="9477593" y="9785178"/>
                  </a:lnTo>
                  <a:close/>
                </a:path>
                <a:path w="17068165" h="10299700">
                  <a:moveTo>
                    <a:pt x="9764155" y="9789633"/>
                  </a:moveTo>
                  <a:lnTo>
                    <a:pt x="8046431" y="9979545"/>
                  </a:lnTo>
                  <a:lnTo>
                    <a:pt x="8090678" y="9938516"/>
                  </a:lnTo>
                  <a:lnTo>
                    <a:pt x="9713248" y="9759124"/>
                  </a:lnTo>
                  <a:lnTo>
                    <a:pt x="9764155" y="9789633"/>
                  </a:lnTo>
                  <a:close/>
                </a:path>
                <a:path w="17068165" h="10299700">
                  <a:moveTo>
                    <a:pt x="9955325" y="9804634"/>
                  </a:moveTo>
                  <a:lnTo>
                    <a:pt x="7761051" y="10047235"/>
                  </a:lnTo>
                  <a:lnTo>
                    <a:pt x="7805338" y="10006201"/>
                  </a:lnTo>
                  <a:lnTo>
                    <a:pt x="9904667" y="9774098"/>
                  </a:lnTo>
                  <a:lnTo>
                    <a:pt x="9955325" y="9804634"/>
                  </a:lnTo>
                  <a:close/>
                </a:path>
                <a:path w="17068165" h="10299700">
                  <a:moveTo>
                    <a:pt x="10099003" y="9824887"/>
                  </a:moveTo>
                  <a:lnTo>
                    <a:pt x="7523827" y="10109600"/>
                  </a:lnTo>
                  <a:lnTo>
                    <a:pt x="7568109" y="10068566"/>
                  </a:lnTo>
                  <a:lnTo>
                    <a:pt x="10048547" y="9794328"/>
                  </a:lnTo>
                  <a:lnTo>
                    <a:pt x="10099003" y="9824887"/>
                  </a:lnTo>
                  <a:close/>
                </a:path>
                <a:path w="17068165" h="10299700">
                  <a:moveTo>
                    <a:pt x="8658298" y="10020309"/>
                  </a:moveTo>
                  <a:lnTo>
                    <a:pt x="7334919" y="10166623"/>
                  </a:lnTo>
                  <a:lnTo>
                    <a:pt x="7379173" y="10125593"/>
                  </a:lnTo>
                  <a:lnTo>
                    <a:pt x="8702453" y="9979290"/>
                  </a:lnTo>
                  <a:lnTo>
                    <a:pt x="8658298" y="10020309"/>
                  </a:lnTo>
                  <a:close/>
                </a:path>
                <a:path w="17068165" h="10299700">
                  <a:moveTo>
                    <a:pt x="10195756" y="9850327"/>
                  </a:moveTo>
                  <a:lnTo>
                    <a:pt x="9187903" y="9961756"/>
                  </a:lnTo>
                  <a:lnTo>
                    <a:pt x="9135762" y="9931383"/>
                  </a:lnTo>
                  <a:lnTo>
                    <a:pt x="10145442" y="9819752"/>
                  </a:lnTo>
                  <a:lnTo>
                    <a:pt x="10195756" y="9850327"/>
                  </a:lnTo>
                  <a:close/>
                </a:path>
                <a:path w="17068165" h="10299700">
                  <a:moveTo>
                    <a:pt x="7473279" y="10295875"/>
                  </a:moveTo>
                  <a:lnTo>
                    <a:pt x="7443571" y="10299160"/>
                  </a:lnTo>
                  <a:lnTo>
                    <a:pt x="6808391" y="10299160"/>
                  </a:lnTo>
                  <a:lnTo>
                    <a:pt x="6813607" y="10296534"/>
                  </a:lnTo>
                  <a:lnTo>
                    <a:pt x="7146182" y="10223627"/>
                  </a:lnTo>
                  <a:lnTo>
                    <a:pt x="7238550" y="10177277"/>
                  </a:lnTo>
                  <a:lnTo>
                    <a:pt x="8225694" y="10068138"/>
                  </a:lnTo>
                  <a:lnTo>
                    <a:pt x="8181604" y="10109150"/>
                  </a:lnTo>
                  <a:lnTo>
                    <a:pt x="7941479" y="10135699"/>
                  </a:lnTo>
                  <a:lnTo>
                    <a:pt x="7897412" y="10176708"/>
                  </a:lnTo>
                  <a:lnTo>
                    <a:pt x="7705383" y="10197939"/>
                  </a:lnTo>
                  <a:lnTo>
                    <a:pt x="7661328" y="10238947"/>
                  </a:lnTo>
                  <a:lnTo>
                    <a:pt x="7517330" y="10254868"/>
                  </a:lnTo>
                  <a:lnTo>
                    <a:pt x="7473279" y="10295875"/>
                  </a:lnTo>
                  <a:close/>
                </a:path>
                <a:path w="17068165" h="10299700">
                  <a:moveTo>
                    <a:pt x="10338364" y="9870698"/>
                  </a:moveTo>
                  <a:lnTo>
                    <a:pt x="9577827" y="9954783"/>
                  </a:lnTo>
                  <a:lnTo>
                    <a:pt x="9525589" y="9924421"/>
                  </a:lnTo>
                  <a:lnTo>
                    <a:pt x="10288272" y="9840099"/>
                  </a:lnTo>
                  <a:lnTo>
                    <a:pt x="10338364" y="9870698"/>
                  </a:lnTo>
                  <a:close/>
                </a:path>
                <a:path w="17068165" h="10299700">
                  <a:moveTo>
                    <a:pt x="10434369" y="9896221"/>
                  </a:moveTo>
                  <a:lnTo>
                    <a:pt x="9824989" y="9963594"/>
                  </a:lnTo>
                  <a:lnTo>
                    <a:pt x="9771125" y="9933412"/>
                  </a:lnTo>
                  <a:lnTo>
                    <a:pt x="10384432" y="9865604"/>
                  </a:lnTo>
                  <a:lnTo>
                    <a:pt x="10434369" y="9896221"/>
                  </a:lnTo>
                  <a:close/>
                </a:path>
                <a:path w="17068165" h="10299700">
                  <a:moveTo>
                    <a:pt x="10530055" y="9921779"/>
                  </a:moveTo>
                  <a:lnTo>
                    <a:pt x="9976104" y="9983024"/>
                  </a:lnTo>
                  <a:lnTo>
                    <a:pt x="9923521" y="9952700"/>
                  </a:lnTo>
                  <a:lnTo>
                    <a:pt x="10480279" y="9891145"/>
                  </a:lnTo>
                  <a:lnTo>
                    <a:pt x="10530055" y="9921779"/>
                  </a:lnTo>
                  <a:close/>
                </a:path>
                <a:path w="17068165" h="10299700">
                  <a:moveTo>
                    <a:pt x="10625411" y="9947374"/>
                  </a:moveTo>
                  <a:lnTo>
                    <a:pt x="10076117" y="10008104"/>
                  </a:lnTo>
                  <a:lnTo>
                    <a:pt x="10024334" y="9977692"/>
                  </a:lnTo>
                  <a:lnTo>
                    <a:pt x="10575801" y="9916721"/>
                  </a:lnTo>
                  <a:lnTo>
                    <a:pt x="10625411" y="9947374"/>
                  </a:lnTo>
                  <a:close/>
                </a:path>
                <a:path w="17068165" h="10299700">
                  <a:moveTo>
                    <a:pt x="10769775" y="10003688"/>
                  </a:moveTo>
                  <a:lnTo>
                    <a:pt x="10317651" y="10053675"/>
                  </a:lnTo>
                  <a:lnTo>
                    <a:pt x="10267678" y="10023063"/>
                  </a:lnTo>
                  <a:lnTo>
                    <a:pt x="10221312" y="10028189"/>
                  </a:lnTo>
                  <a:lnTo>
                    <a:pt x="10170648" y="9997653"/>
                  </a:lnTo>
                  <a:lnTo>
                    <a:pt x="10670988" y="9942335"/>
                  </a:lnTo>
                  <a:lnTo>
                    <a:pt x="10769775" y="10003688"/>
                  </a:lnTo>
                  <a:close/>
                </a:path>
                <a:path w="17068165" h="10299700">
                  <a:moveTo>
                    <a:pt x="10911359" y="10060309"/>
                  </a:moveTo>
                  <a:lnTo>
                    <a:pt x="10506464" y="10105075"/>
                  </a:lnTo>
                  <a:lnTo>
                    <a:pt x="10457743" y="10074324"/>
                  </a:lnTo>
                  <a:lnTo>
                    <a:pt x="10412672" y="10079307"/>
                  </a:lnTo>
                  <a:lnTo>
                    <a:pt x="10363347" y="10048623"/>
                  </a:lnTo>
                  <a:lnTo>
                    <a:pt x="10815088" y="9998678"/>
                  </a:lnTo>
                  <a:lnTo>
                    <a:pt x="10911359" y="10060309"/>
                  </a:lnTo>
                  <a:close/>
                </a:path>
                <a:path w="17068165" h="10299700">
                  <a:moveTo>
                    <a:pt x="11278874" y="10236501"/>
                  </a:moveTo>
                  <a:lnTo>
                    <a:pt x="10921558" y="10276006"/>
                  </a:lnTo>
                  <a:lnTo>
                    <a:pt x="10828277" y="10214044"/>
                  </a:lnTo>
                  <a:lnTo>
                    <a:pt x="10785275" y="10218799"/>
                  </a:lnTo>
                  <a:lnTo>
                    <a:pt x="10690704" y="10156980"/>
                  </a:lnTo>
                  <a:lnTo>
                    <a:pt x="10647008" y="10161811"/>
                  </a:lnTo>
                  <a:lnTo>
                    <a:pt x="10550952" y="10100156"/>
                  </a:lnTo>
                  <a:lnTo>
                    <a:pt x="10955137" y="10055469"/>
                  </a:lnTo>
                  <a:lnTo>
                    <a:pt x="11096833" y="10148215"/>
                  </a:lnTo>
                  <a:lnTo>
                    <a:pt x="11139671" y="10143479"/>
                  </a:lnTo>
                  <a:lnTo>
                    <a:pt x="11278874" y="10236501"/>
                  </a:lnTo>
                  <a:close/>
                </a:path>
                <a:path w="17068165" h="10299700">
                  <a:moveTo>
                    <a:pt x="11420179" y="10299160"/>
                  </a:moveTo>
                  <a:lnTo>
                    <a:pt x="11005307" y="10299160"/>
                  </a:lnTo>
                  <a:lnTo>
                    <a:pt x="10963964" y="10271318"/>
                  </a:lnTo>
                  <a:lnTo>
                    <a:pt x="11320990" y="10231845"/>
                  </a:lnTo>
                  <a:lnTo>
                    <a:pt x="11420179" y="1029916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7441141" y="5559331"/>
            <a:ext cx="15875" cy="106045"/>
          </a:xfrm>
          <a:custGeom>
            <a:avLst/>
            <a:gdLst/>
            <a:ahLst/>
            <a:cxnLst/>
            <a:rect l="l" t="t" r="r" b="b"/>
            <a:pathLst>
              <a:path w="15875" h="106045">
                <a:moveTo>
                  <a:pt x="6677" y="105506"/>
                </a:moveTo>
                <a:lnTo>
                  <a:pt x="10138" y="100218"/>
                </a:lnTo>
                <a:lnTo>
                  <a:pt x="11552" y="87571"/>
                </a:lnTo>
                <a:lnTo>
                  <a:pt x="15334" y="82397"/>
                </a:lnTo>
                <a:lnTo>
                  <a:pt x="15334" y="23075"/>
                </a:lnTo>
                <a:lnTo>
                  <a:pt x="11513" y="17911"/>
                </a:lnTo>
                <a:lnTo>
                  <a:pt x="10109" y="5258"/>
                </a:lnTo>
                <a:lnTo>
                  <a:pt x="6610" y="0"/>
                </a:lnTo>
                <a:lnTo>
                  <a:pt x="1637" y="21364"/>
                </a:lnTo>
                <a:lnTo>
                  <a:pt x="0" y="52778"/>
                </a:lnTo>
                <a:lnTo>
                  <a:pt x="1684" y="84179"/>
                </a:lnTo>
                <a:lnTo>
                  <a:pt x="6677" y="105506"/>
                </a:lnTo>
                <a:close/>
              </a:path>
            </a:pathLst>
          </a:custGeom>
          <a:solidFill>
            <a:srgbClr val="D4E7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70552" y="5093716"/>
            <a:ext cx="12700" cy="59690"/>
          </a:xfrm>
          <a:custGeom>
            <a:avLst/>
            <a:gdLst/>
            <a:ahLst/>
            <a:cxnLst/>
            <a:rect l="l" t="t" r="r" b="b"/>
            <a:pathLst>
              <a:path w="12700" h="59689">
                <a:moveTo>
                  <a:pt x="4008" y="59692"/>
                </a:moveTo>
                <a:lnTo>
                  <a:pt x="10397" y="44761"/>
                </a:lnTo>
                <a:lnTo>
                  <a:pt x="12530" y="29833"/>
                </a:lnTo>
                <a:lnTo>
                  <a:pt x="10393" y="14912"/>
                </a:lnTo>
                <a:lnTo>
                  <a:pt x="3974" y="0"/>
                </a:lnTo>
                <a:lnTo>
                  <a:pt x="0" y="168"/>
                </a:lnTo>
                <a:lnTo>
                  <a:pt x="0" y="59524"/>
                </a:lnTo>
                <a:lnTo>
                  <a:pt x="4008" y="59692"/>
                </a:lnTo>
                <a:close/>
              </a:path>
            </a:pathLst>
          </a:custGeom>
          <a:solidFill>
            <a:srgbClr val="E7F1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3174527" y="1027196"/>
            <a:ext cx="4277360" cy="9260205"/>
            <a:chOff x="13174527" y="1027196"/>
            <a:chExt cx="4277360" cy="9260205"/>
          </a:xfrm>
        </p:grpSpPr>
        <p:sp>
          <p:nvSpPr>
            <p:cNvPr id="8" name="object 8"/>
            <p:cNvSpPr/>
            <p:nvPr/>
          </p:nvSpPr>
          <p:spPr>
            <a:xfrm>
              <a:off x="13174523" y="3722382"/>
              <a:ext cx="3315335" cy="6129020"/>
            </a:xfrm>
            <a:custGeom>
              <a:avLst/>
              <a:gdLst/>
              <a:ahLst/>
              <a:cxnLst/>
              <a:rect l="l" t="t" r="r" b="b"/>
              <a:pathLst>
                <a:path w="3315334" h="6129020">
                  <a:moveTo>
                    <a:pt x="1378051" y="1054087"/>
                  </a:moveTo>
                  <a:lnTo>
                    <a:pt x="1372019" y="1045819"/>
                  </a:lnTo>
                  <a:lnTo>
                    <a:pt x="1357261" y="1037107"/>
                  </a:lnTo>
                  <a:lnTo>
                    <a:pt x="1322527" y="1016927"/>
                  </a:lnTo>
                  <a:lnTo>
                    <a:pt x="1291729" y="992581"/>
                  </a:lnTo>
                  <a:lnTo>
                    <a:pt x="1265377" y="963549"/>
                  </a:lnTo>
                  <a:lnTo>
                    <a:pt x="1243977" y="929309"/>
                  </a:lnTo>
                  <a:lnTo>
                    <a:pt x="1215224" y="887857"/>
                  </a:lnTo>
                  <a:lnTo>
                    <a:pt x="1188466" y="845197"/>
                  </a:lnTo>
                  <a:lnTo>
                    <a:pt x="1163066" y="801712"/>
                  </a:lnTo>
                  <a:lnTo>
                    <a:pt x="1113764" y="713841"/>
                  </a:lnTo>
                  <a:lnTo>
                    <a:pt x="1091336" y="666711"/>
                  </a:lnTo>
                  <a:lnTo>
                    <a:pt x="1073404" y="617639"/>
                  </a:lnTo>
                  <a:lnTo>
                    <a:pt x="1071600" y="590677"/>
                  </a:lnTo>
                  <a:lnTo>
                    <a:pt x="1069733" y="581926"/>
                  </a:lnTo>
                  <a:lnTo>
                    <a:pt x="1063053" y="580923"/>
                  </a:lnTo>
                  <a:lnTo>
                    <a:pt x="1057541" y="583044"/>
                  </a:lnTo>
                  <a:lnTo>
                    <a:pt x="1047737" y="590321"/>
                  </a:lnTo>
                  <a:lnTo>
                    <a:pt x="835596" y="720763"/>
                  </a:lnTo>
                  <a:lnTo>
                    <a:pt x="793038" y="746645"/>
                  </a:lnTo>
                  <a:lnTo>
                    <a:pt x="750366" y="772312"/>
                  </a:lnTo>
                  <a:lnTo>
                    <a:pt x="707504" y="797674"/>
                  </a:lnTo>
                  <a:lnTo>
                    <a:pt x="664438" y="822667"/>
                  </a:lnTo>
                  <a:lnTo>
                    <a:pt x="621118" y="847242"/>
                  </a:lnTo>
                  <a:lnTo>
                    <a:pt x="577507" y="871321"/>
                  </a:lnTo>
                  <a:lnTo>
                    <a:pt x="533565" y="894829"/>
                  </a:lnTo>
                  <a:lnTo>
                    <a:pt x="489254" y="917714"/>
                  </a:lnTo>
                  <a:lnTo>
                    <a:pt x="427545" y="945083"/>
                  </a:lnTo>
                  <a:lnTo>
                    <a:pt x="397598" y="957224"/>
                  </a:lnTo>
                  <a:lnTo>
                    <a:pt x="369481" y="969289"/>
                  </a:lnTo>
                  <a:lnTo>
                    <a:pt x="396290" y="952195"/>
                  </a:lnTo>
                  <a:lnTo>
                    <a:pt x="452843" y="914158"/>
                  </a:lnTo>
                  <a:lnTo>
                    <a:pt x="482587" y="895311"/>
                  </a:lnTo>
                  <a:lnTo>
                    <a:pt x="651967" y="793445"/>
                  </a:lnTo>
                  <a:lnTo>
                    <a:pt x="736841" y="742848"/>
                  </a:lnTo>
                  <a:lnTo>
                    <a:pt x="821931" y="692607"/>
                  </a:lnTo>
                  <a:lnTo>
                    <a:pt x="907275" y="642823"/>
                  </a:lnTo>
                  <a:lnTo>
                    <a:pt x="950061" y="618134"/>
                  </a:lnTo>
                  <a:lnTo>
                    <a:pt x="992936" y="593585"/>
                  </a:lnTo>
                  <a:lnTo>
                    <a:pt x="1039507" y="568223"/>
                  </a:lnTo>
                  <a:lnTo>
                    <a:pt x="1070673" y="553199"/>
                  </a:lnTo>
                  <a:lnTo>
                    <a:pt x="1073340" y="544029"/>
                  </a:lnTo>
                  <a:lnTo>
                    <a:pt x="1076159" y="511822"/>
                  </a:lnTo>
                  <a:lnTo>
                    <a:pt x="1077036" y="479590"/>
                  </a:lnTo>
                  <a:lnTo>
                    <a:pt x="1076744" y="447319"/>
                  </a:lnTo>
                  <a:lnTo>
                    <a:pt x="1076096" y="415010"/>
                  </a:lnTo>
                  <a:lnTo>
                    <a:pt x="1075651" y="365975"/>
                  </a:lnTo>
                  <a:lnTo>
                    <a:pt x="1076363" y="316966"/>
                  </a:lnTo>
                  <a:lnTo>
                    <a:pt x="1078826" y="268046"/>
                  </a:lnTo>
                  <a:lnTo>
                    <a:pt x="1083602" y="219265"/>
                  </a:lnTo>
                  <a:lnTo>
                    <a:pt x="1091260" y="170688"/>
                  </a:lnTo>
                  <a:lnTo>
                    <a:pt x="1091298" y="163068"/>
                  </a:lnTo>
                  <a:lnTo>
                    <a:pt x="1083449" y="150939"/>
                  </a:lnTo>
                  <a:lnTo>
                    <a:pt x="1082395" y="149123"/>
                  </a:lnTo>
                  <a:lnTo>
                    <a:pt x="1079906" y="145694"/>
                  </a:lnTo>
                  <a:lnTo>
                    <a:pt x="1075626" y="140436"/>
                  </a:lnTo>
                  <a:lnTo>
                    <a:pt x="1071892" y="134747"/>
                  </a:lnTo>
                  <a:lnTo>
                    <a:pt x="1068260" y="126822"/>
                  </a:lnTo>
                  <a:lnTo>
                    <a:pt x="1061580" y="114427"/>
                  </a:lnTo>
                  <a:lnTo>
                    <a:pt x="1059497" y="111264"/>
                  </a:lnTo>
                  <a:lnTo>
                    <a:pt x="1056157" y="106718"/>
                  </a:lnTo>
                  <a:lnTo>
                    <a:pt x="1053363" y="101828"/>
                  </a:lnTo>
                  <a:lnTo>
                    <a:pt x="1050137" y="95021"/>
                  </a:lnTo>
                  <a:lnTo>
                    <a:pt x="1043393" y="82524"/>
                  </a:lnTo>
                  <a:lnTo>
                    <a:pt x="1041273" y="79324"/>
                  </a:lnTo>
                  <a:lnTo>
                    <a:pt x="1037932" y="74777"/>
                  </a:lnTo>
                  <a:lnTo>
                    <a:pt x="1035138" y="69926"/>
                  </a:lnTo>
                  <a:lnTo>
                    <a:pt x="1031875" y="63055"/>
                  </a:lnTo>
                  <a:lnTo>
                    <a:pt x="1025144" y="50622"/>
                  </a:lnTo>
                  <a:lnTo>
                    <a:pt x="1023048" y="47421"/>
                  </a:lnTo>
                  <a:lnTo>
                    <a:pt x="1019746" y="42951"/>
                  </a:lnTo>
                  <a:lnTo>
                    <a:pt x="1016914" y="38125"/>
                  </a:lnTo>
                  <a:lnTo>
                    <a:pt x="1013714" y="31394"/>
                  </a:lnTo>
                  <a:lnTo>
                    <a:pt x="1006309" y="18021"/>
                  </a:lnTo>
                  <a:lnTo>
                    <a:pt x="1002677" y="13030"/>
                  </a:lnTo>
                  <a:lnTo>
                    <a:pt x="998423" y="3302"/>
                  </a:lnTo>
                  <a:lnTo>
                    <a:pt x="997318" y="1917"/>
                  </a:lnTo>
                  <a:lnTo>
                    <a:pt x="995895" y="698"/>
                  </a:lnTo>
                  <a:lnTo>
                    <a:pt x="994016" y="0"/>
                  </a:lnTo>
                  <a:lnTo>
                    <a:pt x="992428" y="431"/>
                  </a:lnTo>
                  <a:lnTo>
                    <a:pt x="991082" y="1816"/>
                  </a:lnTo>
                  <a:lnTo>
                    <a:pt x="990574" y="10096"/>
                  </a:lnTo>
                  <a:lnTo>
                    <a:pt x="975156" y="34378"/>
                  </a:lnTo>
                  <a:lnTo>
                    <a:pt x="957567" y="56908"/>
                  </a:lnTo>
                  <a:lnTo>
                    <a:pt x="938530" y="78270"/>
                  </a:lnTo>
                  <a:lnTo>
                    <a:pt x="918768" y="99034"/>
                  </a:lnTo>
                  <a:lnTo>
                    <a:pt x="909142" y="109994"/>
                  </a:lnTo>
                  <a:lnTo>
                    <a:pt x="900074" y="121412"/>
                  </a:lnTo>
                  <a:lnTo>
                    <a:pt x="890828" y="132651"/>
                  </a:lnTo>
                  <a:lnTo>
                    <a:pt x="880668" y="143129"/>
                  </a:lnTo>
                  <a:lnTo>
                    <a:pt x="866394" y="157073"/>
                  </a:lnTo>
                  <a:lnTo>
                    <a:pt x="853605" y="172288"/>
                  </a:lnTo>
                  <a:lnTo>
                    <a:pt x="829398" y="203835"/>
                  </a:lnTo>
                  <a:lnTo>
                    <a:pt x="797966" y="243179"/>
                  </a:lnTo>
                  <a:lnTo>
                    <a:pt x="766749" y="282702"/>
                  </a:lnTo>
                  <a:lnTo>
                    <a:pt x="735736" y="322376"/>
                  </a:lnTo>
                  <a:lnTo>
                    <a:pt x="704888" y="362178"/>
                  </a:lnTo>
                  <a:lnTo>
                    <a:pt x="643636" y="442125"/>
                  </a:lnTo>
                  <a:lnTo>
                    <a:pt x="552030" y="563206"/>
                  </a:lnTo>
                  <a:lnTo>
                    <a:pt x="490728" y="644969"/>
                  </a:lnTo>
                  <a:lnTo>
                    <a:pt x="429856" y="727049"/>
                  </a:lnTo>
                  <a:lnTo>
                    <a:pt x="399643" y="768261"/>
                  </a:lnTo>
                  <a:lnTo>
                    <a:pt x="369620" y="809599"/>
                  </a:lnTo>
                  <a:lnTo>
                    <a:pt x="339788" y="851090"/>
                  </a:lnTo>
                  <a:lnTo>
                    <a:pt x="310197" y="892759"/>
                  </a:lnTo>
                  <a:lnTo>
                    <a:pt x="242455" y="992708"/>
                  </a:lnTo>
                  <a:lnTo>
                    <a:pt x="222631" y="1020521"/>
                  </a:lnTo>
                  <a:lnTo>
                    <a:pt x="201904" y="1047648"/>
                  </a:lnTo>
                  <a:lnTo>
                    <a:pt x="180390" y="1074153"/>
                  </a:lnTo>
                  <a:lnTo>
                    <a:pt x="158216" y="1100099"/>
                  </a:lnTo>
                  <a:lnTo>
                    <a:pt x="134810" y="1128839"/>
                  </a:lnTo>
                  <a:lnTo>
                    <a:pt x="112915" y="1158633"/>
                  </a:lnTo>
                  <a:lnTo>
                    <a:pt x="91643" y="1188885"/>
                  </a:lnTo>
                  <a:lnTo>
                    <a:pt x="70167" y="1218971"/>
                  </a:lnTo>
                  <a:lnTo>
                    <a:pt x="43599" y="1255941"/>
                  </a:lnTo>
                  <a:lnTo>
                    <a:pt x="20180" y="1295006"/>
                  </a:lnTo>
                  <a:lnTo>
                    <a:pt x="5664" y="1332026"/>
                  </a:lnTo>
                  <a:lnTo>
                    <a:pt x="0" y="1371346"/>
                  </a:lnTo>
                  <a:lnTo>
                    <a:pt x="38" y="1431036"/>
                  </a:lnTo>
                  <a:lnTo>
                    <a:pt x="2349" y="1468501"/>
                  </a:lnTo>
                  <a:lnTo>
                    <a:pt x="7073" y="1505648"/>
                  </a:lnTo>
                  <a:lnTo>
                    <a:pt x="13373" y="1542580"/>
                  </a:lnTo>
                  <a:lnTo>
                    <a:pt x="24650" y="1601736"/>
                  </a:lnTo>
                  <a:lnTo>
                    <a:pt x="36817" y="1668792"/>
                  </a:lnTo>
                  <a:lnTo>
                    <a:pt x="50787" y="1717459"/>
                  </a:lnTo>
                  <a:lnTo>
                    <a:pt x="73494" y="1757895"/>
                  </a:lnTo>
                  <a:lnTo>
                    <a:pt x="104635" y="1790357"/>
                  </a:lnTo>
                  <a:lnTo>
                    <a:pt x="143903" y="1815058"/>
                  </a:lnTo>
                  <a:lnTo>
                    <a:pt x="191020" y="1832241"/>
                  </a:lnTo>
                  <a:lnTo>
                    <a:pt x="237896" y="1840484"/>
                  </a:lnTo>
                  <a:lnTo>
                    <a:pt x="284645" y="1841296"/>
                  </a:lnTo>
                  <a:lnTo>
                    <a:pt x="331241" y="1836127"/>
                  </a:lnTo>
                  <a:lnTo>
                    <a:pt x="377659" y="1826450"/>
                  </a:lnTo>
                  <a:lnTo>
                    <a:pt x="424662" y="1812810"/>
                  </a:lnTo>
                  <a:lnTo>
                    <a:pt x="470192" y="1795805"/>
                  </a:lnTo>
                  <a:lnTo>
                    <a:pt x="514426" y="1775853"/>
                  </a:lnTo>
                  <a:lnTo>
                    <a:pt x="557542" y="1753336"/>
                  </a:lnTo>
                  <a:lnTo>
                    <a:pt x="599744" y="1728647"/>
                  </a:lnTo>
                  <a:lnTo>
                    <a:pt x="641134" y="1702409"/>
                  </a:lnTo>
                  <a:lnTo>
                    <a:pt x="681710" y="1675053"/>
                  </a:lnTo>
                  <a:lnTo>
                    <a:pt x="721614" y="1646770"/>
                  </a:lnTo>
                  <a:lnTo>
                    <a:pt x="760971" y="1617726"/>
                  </a:lnTo>
                  <a:lnTo>
                    <a:pt x="799934" y="1588122"/>
                  </a:lnTo>
                  <a:lnTo>
                    <a:pt x="838631" y="1558137"/>
                  </a:lnTo>
                  <a:lnTo>
                    <a:pt x="864349" y="1539341"/>
                  </a:lnTo>
                  <a:lnTo>
                    <a:pt x="916800" y="1503095"/>
                  </a:lnTo>
                  <a:lnTo>
                    <a:pt x="1028369" y="1409433"/>
                  </a:lnTo>
                  <a:lnTo>
                    <a:pt x="1032916" y="1405229"/>
                  </a:lnTo>
                  <a:lnTo>
                    <a:pt x="1037615" y="1401343"/>
                  </a:lnTo>
                  <a:lnTo>
                    <a:pt x="1043038" y="1398993"/>
                  </a:lnTo>
                  <a:lnTo>
                    <a:pt x="1049756" y="1399362"/>
                  </a:lnTo>
                  <a:lnTo>
                    <a:pt x="1083716" y="1361744"/>
                  </a:lnTo>
                  <a:lnTo>
                    <a:pt x="1119124" y="1325562"/>
                  </a:lnTo>
                  <a:lnTo>
                    <a:pt x="1191336" y="1254582"/>
                  </a:lnTo>
                  <a:lnTo>
                    <a:pt x="1226083" y="1219098"/>
                  </a:lnTo>
                  <a:lnTo>
                    <a:pt x="1294422" y="1147013"/>
                  </a:lnTo>
                  <a:lnTo>
                    <a:pt x="1328928" y="1111288"/>
                  </a:lnTo>
                  <a:lnTo>
                    <a:pt x="1364234" y="1076350"/>
                  </a:lnTo>
                  <a:lnTo>
                    <a:pt x="1375435" y="1063663"/>
                  </a:lnTo>
                  <a:lnTo>
                    <a:pt x="1378051" y="1054087"/>
                  </a:lnTo>
                  <a:close/>
                </a:path>
                <a:path w="3315334" h="6129020">
                  <a:moveTo>
                    <a:pt x="1938896" y="6088685"/>
                  </a:moveTo>
                  <a:lnTo>
                    <a:pt x="1937385" y="6059703"/>
                  </a:lnTo>
                  <a:lnTo>
                    <a:pt x="1934654" y="6030785"/>
                  </a:lnTo>
                  <a:lnTo>
                    <a:pt x="1932178" y="6001893"/>
                  </a:lnTo>
                  <a:lnTo>
                    <a:pt x="1915375" y="5749404"/>
                  </a:lnTo>
                  <a:lnTo>
                    <a:pt x="1912391" y="5702020"/>
                  </a:lnTo>
                  <a:lnTo>
                    <a:pt x="1904555" y="5559780"/>
                  </a:lnTo>
                  <a:lnTo>
                    <a:pt x="1901774" y="5512371"/>
                  </a:lnTo>
                  <a:lnTo>
                    <a:pt x="1896986" y="5438838"/>
                  </a:lnTo>
                  <a:lnTo>
                    <a:pt x="1895678" y="5412638"/>
                  </a:lnTo>
                  <a:lnTo>
                    <a:pt x="1894624" y="5386438"/>
                  </a:lnTo>
                  <a:lnTo>
                    <a:pt x="1891957" y="5310149"/>
                  </a:lnTo>
                  <a:lnTo>
                    <a:pt x="1889772" y="5260048"/>
                  </a:lnTo>
                  <a:lnTo>
                    <a:pt x="1885111" y="5159857"/>
                  </a:lnTo>
                  <a:lnTo>
                    <a:pt x="1873008" y="4857597"/>
                  </a:lnTo>
                  <a:lnTo>
                    <a:pt x="1869363" y="4756696"/>
                  </a:lnTo>
                  <a:lnTo>
                    <a:pt x="1867687" y="4702010"/>
                  </a:lnTo>
                  <a:lnTo>
                    <a:pt x="1863369" y="4537913"/>
                  </a:lnTo>
                  <a:lnTo>
                    <a:pt x="1861769" y="4483227"/>
                  </a:lnTo>
                  <a:lnTo>
                    <a:pt x="1859864" y="4428566"/>
                  </a:lnTo>
                  <a:lnTo>
                    <a:pt x="1858581" y="4377982"/>
                  </a:lnTo>
                  <a:lnTo>
                    <a:pt x="1858238" y="4327398"/>
                  </a:lnTo>
                  <a:lnTo>
                    <a:pt x="1858238" y="4226268"/>
                  </a:lnTo>
                  <a:lnTo>
                    <a:pt x="1857540" y="4175747"/>
                  </a:lnTo>
                  <a:lnTo>
                    <a:pt x="1853653" y="4072140"/>
                  </a:lnTo>
                  <a:lnTo>
                    <a:pt x="1852803" y="4019004"/>
                  </a:lnTo>
                  <a:lnTo>
                    <a:pt x="1852714" y="3965879"/>
                  </a:lnTo>
                  <a:lnTo>
                    <a:pt x="1853107" y="3859657"/>
                  </a:lnTo>
                  <a:lnTo>
                    <a:pt x="1852739" y="3806558"/>
                  </a:lnTo>
                  <a:lnTo>
                    <a:pt x="1851406" y="3753485"/>
                  </a:lnTo>
                  <a:lnTo>
                    <a:pt x="1849729" y="3703294"/>
                  </a:lnTo>
                  <a:lnTo>
                    <a:pt x="1848421" y="3653104"/>
                  </a:lnTo>
                  <a:lnTo>
                    <a:pt x="1847418" y="3602913"/>
                  </a:lnTo>
                  <a:lnTo>
                    <a:pt x="1846719" y="3552710"/>
                  </a:lnTo>
                  <a:lnTo>
                    <a:pt x="1846275" y="3502520"/>
                  </a:lnTo>
                  <a:lnTo>
                    <a:pt x="1846059" y="3452330"/>
                  </a:lnTo>
                  <a:lnTo>
                    <a:pt x="1846173" y="3351949"/>
                  </a:lnTo>
                  <a:lnTo>
                    <a:pt x="1848548" y="3050819"/>
                  </a:lnTo>
                  <a:lnTo>
                    <a:pt x="1849272" y="2852369"/>
                  </a:lnTo>
                  <a:lnTo>
                    <a:pt x="1849640" y="2802750"/>
                  </a:lnTo>
                  <a:lnTo>
                    <a:pt x="1850301" y="2753144"/>
                  </a:lnTo>
                  <a:lnTo>
                    <a:pt x="1851355" y="2703563"/>
                  </a:lnTo>
                  <a:lnTo>
                    <a:pt x="1852930" y="2653982"/>
                  </a:lnTo>
                  <a:lnTo>
                    <a:pt x="1854276" y="2596946"/>
                  </a:lnTo>
                  <a:lnTo>
                    <a:pt x="1855228" y="2482951"/>
                  </a:lnTo>
                  <a:lnTo>
                    <a:pt x="1856765" y="2425992"/>
                  </a:lnTo>
                  <a:lnTo>
                    <a:pt x="1858632" y="2375204"/>
                  </a:lnTo>
                  <a:lnTo>
                    <a:pt x="1860118" y="2324404"/>
                  </a:lnTo>
                  <a:lnTo>
                    <a:pt x="1864804" y="2121217"/>
                  </a:lnTo>
                  <a:lnTo>
                    <a:pt x="1866265" y="2070442"/>
                  </a:lnTo>
                  <a:lnTo>
                    <a:pt x="1871421" y="1913242"/>
                  </a:lnTo>
                  <a:lnTo>
                    <a:pt x="1875218" y="1808454"/>
                  </a:lnTo>
                  <a:lnTo>
                    <a:pt x="1877263" y="1761083"/>
                  </a:lnTo>
                  <a:lnTo>
                    <a:pt x="1881593" y="1666379"/>
                  </a:lnTo>
                  <a:lnTo>
                    <a:pt x="1883257" y="1619008"/>
                  </a:lnTo>
                  <a:lnTo>
                    <a:pt x="1884146" y="1571612"/>
                  </a:lnTo>
                  <a:lnTo>
                    <a:pt x="1884895" y="1568983"/>
                  </a:lnTo>
                  <a:lnTo>
                    <a:pt x="1885162" y="1566252"/>
                  </a:lnTo>
                  <a:lnTo>
                    <a:pt x="1829727" y="1457490"/>
                  </a:lnTo>
                  <a:lnTo>
                    <a:pt x="1503019" y="885482"/>
                  </a:lnTo>
                  <a:lnTo>
                    <a:pt x="1455318" y="802474"/>
                  </a:lnTo>
                  <a:lnTo>
                    <a:pt x="1452410" y="796290"/>
                  </a:lnTo>
                  <a:lnTo>
                    <a:pt x="1450047" y="789876"/>
                  </a:lnTo>
                  <a:lnTo>
                    <a:pt x="1447444" y="783602"/>
                  </a:lnTo>
                  <a:lnTo>
                    <a:pt x="1443799" y="777811"/>
                  </a:lnTo>
                  <a:lnTo>
                    <a:pt x="1432382" y="786536"/>
                  </a:lnTo>
                  <a:lnTo>
                    <a:pt x="1424927" y="797864"/>
                  </a:lnTo>
                  <a:lnTo>
                    <a:pt x="1414056" y="823188"/>
                  </a:lnTo>
                  <a:lnTo>
                    <a:pt x="1428242" y="860488"/>
                  </a:lnTo>
                  <a:lnTo>
                    <a:pt x="1439519" y="898486"/>
                  </a:lnTo>
                  <a:lnTo>
                    <a:pt x="1447279" y="937323"/>
                  </a:lnTo>
                  <a:lnTo>
                    <a:pt x="1450873" y="977138"/>
                  </a:lnTo>
                  <a:lnTo>
                    <a:pt x="1449527" y="995578"/>
                  </a:lnTo>
                  <a:lnTo>
                    <a:pt x="1444396" y="1012532"/>
                  </a:lnTo>
                  <a:lnTo>
                    <a:pt x="1435785" y="1028141"/>
                  </a:lnTo>
                  <a:lnTo>
                    <a:pt x="1423962" y="1042555"/>
                  </a:lnTo>
                  <a:lnTo>
                    <a:pt x="1291259" y="1180122"/>
                  </a:lnTo>
                  <a:lnTo>
                    <a:pt x="1258214" y="1214640"/>
                  </a:lnTo>
                  <a:lnTo>
                    <a:pt x="1225321" y="1249273"/>
                  </a:lnTo>
                  <a:lnTo>
                    <a:pt x="1192618" y="1284097"/>
                  </a:lnTo>
                  <a:lnTo>
                    <a:pt x="1157160" y="1321066"/>
                  </a:lnTo>
                  <a:lnTo>
                    <a:pt x="1085265" y="1393939"/>
                  </a:lnTo>
                  <a:lnTo>
                    <a:pt x="1050099" y="1431137"/>
                  </a:lnTo>
                  <a:lnTo>
                    <a:pt x="1050137" y="1699755"/>
                  </a:lnTo>
                  <a:lnTo>
                    <a:pt x="1046391" y="1707730"/>
                  </a:lnTo>
                  <a:lnTo>
                    <a:pt x="1048245" y="1716252"/>
                  </a:lnTo>
                  <a:lnTo>
                    <a:pt x="1047369" y="2380996"/>
                  </a:lnTo>
                  <a:lnTo>
                    <a:pt x="1047750" y="2582976"/>
                  </a:lnTo>
                  <a:lnTo>
                    <a:pt x="1048575" y="2734475"/>
                  </a:lnTo>
                  <a:lnTo>
                    <a:pt x="1049464" y="2835452"/>
                  </a:lnTo>
                  <a:lnTo>
                    <a:pt x="1050086" y="2887789"/>
                  </a:lnTo>
                  <a:lnTo>
                    <a:pt x="1050899" y="2940139"/>
                  </a:lnTo>
                  <a:lnTo>
                    <a:pt x="1051941" y="2992488"/>
                  </a:lnTo>
                  <a:lnTo>
                    <a:pt x="1053211" y="3044863"/>
                  </a:lnTo>
                  <a:lnTo>
                    <a:pt x="1054735" y="3097225"/>
                  </a:lnTo>
                  <a:lnTo>
                    <a:pt x="1056551" y="3149587"/>
                  </a:lnTo>
                  <a:lnTo>
                    <a:pt x="1058659" y="3201936"/>
                  </a:lnTo>
                  <a:lnTo>
                    <a:pt x="1061085" y="3254286"/>
                  </a:lnTo>
                  <a:lnTo>
                    <a:pt x="1062634" y="3301200"/>
                  </a:lnTo>
                  <a:lnTo>
                    <a:pt x="1062990" y="3348164"/>
                  </a:lnTo>
                  <a:lnTo>
                    <a:pt x="1062647" y="3395180"/>
                  </a:lnTo>
                  <a:lnTo>
                    <a:pt x="1062113" y="3442208"/>
                  </a:lnTo>
                  <a:lnTo>
                    <a:pt x="1061885" y="3489210"/>
                  </a:lnTo>
                  <a:lnTo>
                    <a:pt x="1061720" y="3497161"/>
                  </a:lnTo>
                  <a:lnTo>
                    <a:pt x="1061783" y="3505098"/>
                  </a:lnTo>
                  <a:lnTo>
                    <a:pt x="1062901" y="3512909"/>
                  </a:lnTo>
                  <a:lnTo>
                    <a:pt x="1109103" y="3528352"/>
                  </a:lnTo>
                  <a:lnTo>
                    <a:pt x="1124991" y="3528072"/>
                  </a:lnTo>
                  <a:lnTo>
                    <a:pt x="1140853" y="3528390"/>
                  </a:lnTo>
                  <a:lnTo>
                    <a:pt x="1156639" y="3530409"/>
                  </a:lnTo>
                  <a:lnTo>
                    <a:pt x="1202740" y="3532759"/>
                  </a:lnTo>
                  <a:lnTo>
                    <a:pt x="1248867" y="3533076"/>
                  </a:lnTo>
                  <a:lnTo>
                    <a:pt x="1295006" y="3532619"/>
                  </a:lnTo>
                  <a:lnTo>
                    <a:pt x="1341158" y="3532632"/>
                  </a:lnTo>
                  <a:lnTo>
                    <a:pt x="1364564" y="3533546"/>
                  </a:lnTo>
                  <a:lnTo>
                    <a:pt x="1376464" y="3538067"/>
                  </a:lnTo>
                  <a:lnTo>
                    <a:pt x="1380909" y="3550196"/>
                  </a:lnTo>
                  <a:lnTo>
                    <a:pt x="1381950" y="3573932"/>
                  </a:lnTo>
                  <a:lnTo>
                    <a:pt x="1381442" y="3627336"/>
                  </a:lnTo>
                  <a:lnTo>
                    <a:pt x="1377899" y="3680307"/>
                  </a:lnTo>
                  <a:lnTo>
                    <a:pt x="1371803" y="3732936"/>
                  </a:lnTo>
                  <a:lnTo>
                    <a:pt x="1363611" y="3785260"/>
                  </a:lnTo>
                  <a:lnTo>
                    <a:pt x="1353807" y="3837355"/>
                  </a:lnTo>
                  <a:lnTo>
                    <a:pt x="1342859" y="3889286"/>
                  </a:lnTo>
                  <a:lnTo>
                    <a:pt x="1331264" y="3941114"/>
                  </a:lnTo>
                  <a:lnTo>
                    <a:pt x="1320368" y="3986796"/>
                  </a:lnTo>
                  <a:lnTo>
                    <a:pt x="1308430" y="4032212"/>
                  </a:lnTo>
                  <a:lnTo>
                    <a:pt x="1295311" y="4077284"/>
                  </a:lnTo>
                  <a:lnTo>
                    <a:pt x="1280845" y="4121962"/>
                  </a:lnTo>
                  <a:lnTo>
                    <a:pt x="1264869" y="4166209"/>
                  </a:lnTo>
                  <a:lnTo>
                    <a:pt x="1245133" y="4213745"/>
                  </a:lnTo>
                  <a:lnTo>
                    <a:pt x="1222095" y="4259313"/>
                  </a:lnTo>
                  <a:lnTo>
                    <a:pt x="1194714" y="4302328"/>
                  </a:lnTo>
                  <a:lnTo>
                    <a:pt x="1161961" y="4342193"/>
                  </a:lnTo>
                  <a:lnTo>
                    <a:pt x="1108735" y="4386745"/>
                  </a:lnTo>
                  <a:lnTo>
                    <a:pt x="1047813" y="4420006"/>
                  </a:lnTo>
                  <a:lnTo>
                    <a:pt x="1040663" y="4424108"/>
                  </a:lnTo>
                  <a:lnTo>
                    <a:pt x="1025029" y="4489666"/>
                  </a:lnTo>
                  <a:lnTo>
                    <a:pt x="1023721" y="4544771"/>
                  </a:lnTo>
                  <a:lnTo>
                    <a:pt x="1023302" y="4599889"/>
                  </a:lnTo>
                  <a:lnTo>
                    <a:pt x="1023061" y="4655020"/>
                  </a:lnTo>
                  <a:lnTo>
                    <a:pt x="1022273" y="4710150"/>
                  </a:lnTo>
                  <a:lnTo>
                    <a:pt x="1021143" y="4761535"/>
                  </a:lnTo>
                  <a:lnTo>
                    <a:pt x="1019416" y="4864303"/>
                  </a:lnTo>
                  <a:lnTo>
                    <a:pt x="1018286" y="4967071"/>
                  </a:lnTo>
                  <a:lnTo>
                    <a:pt x="1017651" y="5069852"/>
                  </a:lnTo>
                  <a:lnTo>
                    <a:pt x="1017435" y="5224018"/>
                  </a:lnTo>
                  <a:lnTo>
                    <a:pt x="1018641" y="5686526"/>
                  </a:lnTo>
                  <a:lnTo>
                    <a:pt x="1018501" y="5840704"/>
                  </a:lnTo>
                  <a:lnTo>
                    <a:pt x="1019365" y="5859475"/>
                  </a:lnTo>
                  <a:lnTo>
                    <a:pt x="1021232" y="5878144"/>
                  </a:lnTo>
                  <a:lnTo>
                    <a:pt x="1022781" y="5896826"/>
                  </a:lnTo>
                  <a:lnTo>
                    <a:pt x="1035215" y="5935891"/>
                  </a:lnTo>
                  <a:lnTo>
                    <a:pt x="1084529" y="5956947"/>
                  </a:lnTo>
                  <a:lnTo>
                    <a:pt x="1126998" y="5971337"/>
                  </a:lnTo>
                  <a:lnTo>
                    <a:pt x="1170000" y="5984075"/>
                  </a:lnTo>
                  <a:lnTo>
                    <a:pt x="1213167" y="5996368"/>
                  </a:lnTo>
                  <a:lnTo>
                    <a:pt x="1264869" y="6009500"/>
                  </a:lnTo>
                  <a:lnTo>
                    <a:pt x="1290650" y="6016307"/>
                  </a:lnTo>
                  <a:lnTo>
                    <a:pt x="1315999" y="6024626"/>
                  </a:lnTo>
                  <a:lnTo>
                    <a:pt x="1321574" y="6029782"/>
                  </a:lnTo>
                  <a:lnTo>
                    <a:pt x="1327988" y="6033198"/>
                  </a:lnTo>
                  <a:lnTo>
                    <a:pt x="1394650" y="6048921"/>
                  </a:lnTo>
                  <a:lnTo>
                    <a:pt x="1447253" y="6060033"/>
                  </a:lnTo>
                  <a:lnTo>
                    <a:pt x="1499997" y="6070435"/>
                  </a:lnTo>
                  <a:lnTo>
                    <a:pt x="1552867" y="6080049"/>
                  </a:lnTo>
                  <a:lnTo>
                    <a:pt x="1605889" y="6088773"/>
                  </a:lnTo>
                  <a:lnTo>
                    <a:pt x="1659077" y="6096559"/>
                  </a:lnTo>
                  <a:lnTo>
                    <a:pt x="1712455" y="6103328"/>
                  </a:lnTo>
                  <a:lnTo>
                    <a:pt x="1766023" y="6108979"/>
                  </a:lnTo>
                  <a:lnTo>
                    <a:pt x="1798764" y="6112637"/>
                  </a:lnTo>
                  <a:lnTo>
                    <a:pt x="1864220" y="6121057"/>
                  </a:lnTo>
                  <a:lnTo>
                    <a:pt x="1897049" y="6124410"/>
                  </a:lnTo>
                  <a:lnTo>
                    <a:pt x="1907628" y="6125654"/>
                  </a:lnTo>
                  <a:lnTo>
                    <a:pt x="1918169" y="6126302"/>
                  </a:lnTo>
                  <a:lnTo>
                    <a:pt x="1928317" y="6124359"/>
                  </a:lnTo>
                  <a:lnTo>
                    <a:pt x="1937702" y="6117768"/>
                  </a:lnTo>
                  <a:lnTo>
                    <a:pt x="1938896" y="6088685"/>
                  </a:lnTo>
                  <a:close/>
                </a:path>
                <a:path w="3315334" h="6129020">
                  <a:moveTo>
                    <a:pt x="3315284" y="3899179"/>
                  </a:moveTo>
                  <a:lnTo>
                    <a:pt x="3313569" y="3891330"/>
                  </a:lnTo>
                  <a:lnTo>
                    <a:pt x="3314535" y="3627958"/>
                  </a:lnTo>
                  <a:lnTo>
                    <a:pt x="3314509" y="3576777"/>
                  </a:lnTo>
                  <a:lnTo>
                    <a:pt x="3314242" y="3525609"/>
                  </a:lnTo>
                  <a:lnTo>
                    <a:pt x="3313671" y="3474440"/>
                  </a:lnTo>
                  <a:lnTo>
                    <a:pt x="3311906" y="3374440"/>
                  </a:lnTo>
                  <a:lnTo>
                    <a:pt x="3311563" y="3325609"/>
                  </a:lnTo>
                  <a:lnTo>
                    <a:pt x="3311309" y="3227933"/>
                  </a:lnTo>
                  <a:lnTo>
                    <a:pt x="3310928" y="3179102"/>
                  </a:lnTo>
                  <a:lnTo>
                    <a:pt x="3310051" y="3130296"/>
                  </a:lnTo>
                  <a:lnTo>
                    <a:pt x="3308439" y="3081502"/>
                  </a:lnTo>
                  <a:lnTo>
                    <a:pt x="3307156" y="3031375"/>
                  </a:lnTo>
                  <a:lnTo>
                    <a:pt x="3306762" y="2981248"/>
                  </a:lnTo>
                  <a:lnTo>
                    <a:pt x="3306102" y="2931172"/>
                  </a:lnTo>
                  <a:lnTo>
                    <a:pt x="3302317" y="2840164"/>
                  </a:lnTo>
                  <a:lnTo>
                    <a:pt x="3301225" y="2758186"/>
                  </a:lnTo>
                  <a:lnTo>
                    <a:pt x="3299447" y="2717279"/>
                  </a:lnTo>
                  <a:lnTo>
                    <a:pt x="3298228" y="2694533"/>
                  </a:lnTo>
                  <a:lnTo>
                    <a:pt x="3296653" y="2649080"/>
                  </a:lnTo>
                  <a:lnTo>
                    <a:pt x="3295548" y="2626360"/>
                  </a:lnTo>
                  <a:lnTo>
                    <a:pt x="3289084" y="2624378"/>
                  </a:lnTo>
                  <a:lnTo>
                    <a:pt x="3283267" y="2625394"/>
                  </a:lnTo>
                  <a:lnTo>
                    <a:pt x="3277844" y="2628150"/>
                  </a:lnTo>
                  <a:lnTo>
                    <a:pt x="3272599" y="2631389"/>
                  </a:lnTo>
                  <a:lnTo>
                    <a:pt x="2753029" y="2934728"/>
                  </a:lnTo>
                  <a:lnTo>
                    <a:pt x="2746730" y="2938970"/>
                  </a:lnTo>
                  <a:lnTo>
                    <a:pt x="2739656" y="2941777"/>
                  </a:lnTo>
                  <a:lnTo>
                    <a:pt x="2732062" y="2943733"/>
                  </a:lnTo>
                  <a:lnTo>
                    <a:pt x="2725293" y="2943148"/>
                  </a:lnTo>
                  <a:lnTo>
                    <a:pt x="2698762" y="2908541"/>
                  </a:lnTo>
                  <a:lnTo>
                    <a:pt x="2681313" y="2871089"/>
                  </a:lnTo>
                  <a:lnTo>
                    <a:pt x="2681909" y="2860573"/>
                  </a:lnTo>
                  <a:lnTo>
                    <a:pt x="2686685" y="2851010"/>
                  </a:lnTo>
                  <a:lnTo>
                    <a:pt x="2695664" y="2842564"/>
                  </a:lnTo>
                  <a:lnTo>
                    <a:pt x="2703284" y="2837548"/>
                  </a:lnTo>
                  <a:lnTo>
                    <a:pt x="2733700" y="2819895"/>
                  </a:lnTo>
                  <a:lnTo>
                    <a:pt x="2740088" y="2815437"/>
                  </a:lnTo>
                  <a:lnTo>
                    <a:pt x="2745003" y="2809595"/>
                  </a:lnTo>
                  <a:lnTo>
                    <a:pt x="2747403" y="2801467"/>
                  </a:lnTo>
                  <a:lnTo>
                    <a:pt x="2743974" y="2789237"/>
                  </a:lnTo>
                  <a:lnTo>
                    <a:pt x="2738285" y="2778163"/>
                  </a:lnTo>
                  <a:lnTo>
                    <a:pt x="2724772" y="2757132"/>
                  </a:lnTo>
                  <a:lnTo>
                    <a:pt x="2700083" y="2713736"/>
                  </a:lnTo>
                  <a:lnTo>
                    <a:pt x="2649563" y="2627617"/>
                  </a:lnTo>
                  <a:lnTo>
                    <a:pt x="2624658" y="2584361"/>
                  </a:lnTo>
                  <a:lnTo>
                    <a:pt x="2616149" y="2570619"/>
                  </a:lnTo>
                  <a:lnTo>
                    <a:pt x="2599652" y="2542832"/>
                  </a:lnTo>
                  <a:lnTo>
                    <a:pt x="2591549" y="2528836"/>
                  </a:lnTo>
                  <a:lnTo>
                    <a:pt x="2582951" y="2518587"/>
                  </a:lnTo>
                  <a:lnTo>
                    <a:pt x="2510028" y="2550312"/>
                  </a:lnTo>
                  <a:lnTo>
                    <a:pt x="2423541" y="2601239"/>
                  </a:lnTo>
                  <a:lnTo>
                    <a:pt x="2380196" y="2626537"/>
                  </a:lnTo>
                  <a:lnTo>
                    <a:pt x="2336660" y="2651493"/>
                  </a:lnTo>
                  <a:lnTo>
                    <a:pt x="2318067" y="2659964"/>
                  </a:lnTo>
                  <a:lnTo>
                    <a:pt x="2304783" y="2660078"/>
                  </a:lnTo>
                  <a:lnTo>
                    <a:pt x="2294928" y="2651023"/>
                  </a:lnTo>
                  <a:lnTo>
                    <a:pt x="2286673" y="2631960"/>
                  </a:lnTo>
                  <a:lnTo>
                    <a:pt x="2274595" y="2595791"/>
                  </a:lnTo>
                  <a:lnTo>
                    <a:pt x="2273008" y="2575407"/>
                  </a:lnTo>
                  <a:lnTo>
                    <a:pt x="2286546" y="2560205"/>
                  </a:lnTo>
                  <a:lnTo>
                    <a:pt x="2319820" y="2539619"/>
                  </a:lnTo>
                  <a:lnTo>
                    <a:pt x="2338019" y="2528963"/>
                  </a:lnTo>
                  <a:lnTo>
                    <a:pt x="2356345" y="2518499"/>
                  </a:lnTo>
                  <a:lnTo>
                    <a:pt x="2374569" y="2507869"/>
                  </a:lnTo>
                  <a:lnTo>
                    <a:pt x="2392502" y="2496743"/>
                  </a:lnTo>
                  <a:lnTo>
                    <a:pt x="2404072" y="2488133"/>
                  </a:lnTo>
                  <a:lnTo>
                    <a:pt x="2409177" y="2480246"/>
                  </a:lnTo>
                  <a:lnTo>
                    <a:pt x="2408313" y="2470899"/>
                  </a:lnTo>
                  <a:lnTo>
                    <a:pt x="2401976" y="2457932"/>
                  </a:lnTo>
                  <a:lnTo>
                    <a:pt x="2218283" y="2137854"/>
                  </a:lnTo>
                  <a:lnTo>
                    <a:pt x="1939798" y="1649996"/>
                  </a:lnTo>
                  <a:lnTo>
                    <a:pt x="1918512" y="1625409"/>
                  </a:lnTo>
                  <a:lnTo>
                    <a:pt x="1916518" y="1628533"/>
                  </a:lnTo>
                  <a:lnTo>
                    <a:pt x="1914499" y="1630832"/>
                  </a:lnTo>
                  <a:lnTo>
                    <a:pt x="1910321" y="1649882"/>
                  </a:lnTo>
                  <a:lnTo>
                    <a:pt x="1908136" y="1669173"/>
                  </a:lnTo>
                  <a:lnTo>
                    <a:pt x="1907260" y="1688515"/>
                  </a:lnTo>
                  <a:lnTo>
                    <a:pt x="1906981" y="1707705"/>
                  </a:lnTo>
                  <a:lnTo>
                    <a:pt x="1905952" y="1751025"/>
                  </a:lnTo>
                  <a:lnTo>
                    <a:pt x="1902345" y="1837588"/>
                  </a:lnTo>
                  <a:lnTo>
                    <a:pt x="1901088" y="1880882"/>
                  </a:lnTo>
                  <a:lnTo>
                    <a:pt x="1900110" y="1930476"/>
                  </a:lnTo>
                  <a:lnTo>
                    <a:pt x="1898878" y="1980057"/>
                  </a:lnTo>
                  <a:lnTo>
                    <a:pt x="1893011" y="2178367"/>
                  </a:lnTo>
                  <a:lnTo>
                    <a:pt x="1891741" y="2227948"/>
                  </a:lnTo>
                  <a:lnTo>
                    <a:pt x="1890712" y="2277541"/>
                  </a:lnTo>
                  <a:lnTo>
                    <a:pt x="1889633" y="2359596"/>
                  </a:lnTo>
                  <a:lnTo>
                    <a:pt x="1888794" y="2400643"/>
                  </a:lnTo>
                  <a:lnTo>
                    <a:pt x="1885264" y="2495613"/>
                  </a:lnTo>
                  <a:lnTo>
                    <a:pt x="1884502" y="2549601"/>
                  </a:lnTo>
                  <a:lnTo>
                    <a:pt x="1884248" y="2657589"/>
                  </a:lnTo>
                  <a:lnTo>
                    <a:pt x="1883613" y="2711551"/>
                  </a:lnTo>
                  <a:lnTo>
                    <a:pt x="1881886" y="2765463"/>
                  </a:lnTo>
                  <a:lnTo>
                    <a:pt x="1880069" y="2816428"/>
                  </a:lnTo>
                  <a:lnTo>
                    <a:pt x="1879092" y="2867380"/>
                  </a:lnTo>
                  <a:lnTo>
                    <a:pt x="1878711" y="2918320"/>
                  </a:lnTo>
                  <a:lnTo>
                    <a:pt x="1878660" y="3071101"/>
                  </a:lnTo>
                  <a:lnTo>
                    <a:pt x="1878291" y="3120936"/>
                  </a:lnTo>
                  <a:lnTo>
                    <a:pt x="1876907" y="3220618"/>
                  </a:lnTo>
                  <a:lnTo>
                    <a:pt x="1873478" y="3419983"/>
                  </a:lnTo>
                  <a:lnTo>
                    <a:pt x="1872856" y="3469830"/>
                  </a:lnTo>
                  <a:lnTo>
                    <a:pt x="1872462" y="3519665"/>
                  </a:lnTo>
                  <a:lnTo>
                    <a:pt x="1872373" y="3569500"/>
                  </a:lnTo>
                  <a:lnTo>
                    <a:pt x="1872627" y="3619335"/>
                  </a:lnTo>
                  <a:lnTo>
                    <a:pt x="1873313" y="3669169"/>
                  </a:lnTo>
                  <a:lnTo>
                    <a:pt x="1875751" y="3771671"/>
                  </a:lnTo>
                  <a:lnTo>
                    <a:pt x="1876564" y="3824338"/>
                  </a:lnTo>
                  <a:lnTo>
                    <a:pt x="1877021" y="3877018"/>
                  </a:lnTo>
                  <a:lnTo>
                    <a:pt x="1877212" y="3929697"/>
                  </a:lnTo>
                  <a:lnTo>
                    <a:pt x="1876996" y="4140352"/>
                  </a:lnTo>
                  <a:lnTo>
                    <a:pt x="1877148" y="4193019"/>
                  </a:lnTo>
                  <a:lnTo>
                    <a:pt x="1877555" y="4245661"/>
                  </a:lnTo>
                  <a:lnTo>
                    <a:pt x="1878304" y="4298315"/>
                  </a:lnTo>
                  <a:lnTo>
                    <a:pt x="1879498" y="4350944"/>
                  </a:lnTo>
                  <a:lnTo>
                    <a:pt x="1880527" y="4404944"/>
                  </a:lnTo>
                  <a:lnTo>
                    <a:pt x="1880908" y="4458944"/>
                  </a:lnTo>
                  <a:lnTo>
                    <a:pt x="1881251" y="4566894"/>
                  </a:lnTo>
                  <a:lnTo>
                    <a:pt x="1881987" y="4620844"/>
                  </a:lnTo>
                  <a:lnTo>
                    <a:pt x="1883613" y="4674781"/>
                  </a:lnTo>
                  <a:lnTo>
                    <a:pt x="1885988" y="4727130"/>
                  </a:lnTo>
                  <a:lnTo>
                    <a:pt x="1888807" y="4779467"/>
                  </a:lnTo>
                  <a:lnTo>
                    <a:pt x="1897989" y="4932489"/>
                  </a:lnTo>
                  <a:lnTo>
                    <a:pt x="1903234" y="5029251"/>
                  </a:lnTo>
                  <a:lnTo>
                    <a:pt x="1908543" y="5133962"/>
                  </a:lnTo>
                  <a:lnTo>
                    <a:pt x="1918004" y="5302923"/>
                  </a:lnTo>
                  <a:lnTo>
                    <a:pt x="1931428" y="5551005"/>
                  </a:lnTo>
                  <a:lnTo>
                    <a:pt x="1951418" y="5885510"/>
                  </a:lnTo>
                  <a:lnTo>
                    <a:pt x="1954949" y="5940107"/>
                  </a:lnTo>
                  <a:lnTo>
                    <a:pt x="1962670" y="6049276"/>
                  </a:lnTo>
                  <a:lnTo>
                    <a:pt x="1966468" y="6110694"/>
                  </a:lnTo>
                  <a:lnTo>
                    <a:pt x="1967547" y="6117539"/>
                  </a:lnTo>
                  <a:lnTo>
                    <a:pt x="1970951" y="6123635"/>
                  </a:lnTo>
                  <a:lnTo>
                    <a:pt x="1976145" y="6128550"/>
                  </a:lnTo>
                  <a:lnTo>
                    <a:pt x="1981669" y="6127712"/>
                  </a:lnTo>
                  <a:lnTo>
                    <a:pt x="1987359" y="6124575"/>
                  </a:lnTo>
                  <a:lnTo>
                    <a:pt x="2159851" y="6123635"/>
                  </a:lnTo>
                  <a:lnTo>
                    <a:pt x="2180234" y="6123724"/>
                  </a:lnTo>
                  <a:lnTo>
                    <a:pt x="2190394" y="6122975"/>
                  </a:lnTo>
                  <a:lnTo>
                    <a:pt x="2200478" y="6120866"/>
                  </a:lnTo>
                  <a:lnTo>
                    <a:pt x="2204275" y="6119761"/>
                  </a:lnTo>
                  <a:lnTo>
                    <a:pt x="2207920" y="6121247"/>
                  </a:lnTo>
                  <a:lnTo>
                    <a:pt x="2210854" y="6124003"/>
                  </a:lnTo>
                  <a:lnTo>
                    <a:pt x="2243328" y="6127127"/>
                  </a:lnTo>
                  <a:lnTo>
                    <a:pt x="2275725" y="6126505"/>
                  </a:lnTo>
                  <a:lnTo>
                    <a:pt x="2308034" y="6123749"/>
                  </a:lnTo>
                  <a:lnTo>
                    <a:pt x="2340267" y="6120536"/>
                  </a:lnTo>
                  <a:lnTo>
                    <a:pt x="2382850" y="6117260"/>
                  </a:lnTo>
                  <a:lnTo>
                    <a:pt x="2468092" y="6112040"/>
                  </a:lnTo>
                  <a:lnTo>
                    <a:pt x="2510675" y="6108649"/>
                  </a:lnTo>
                  <a:lnTo>
                    <a:pt x="2548737" y="6104941"/>
                  </a:lnTo>
                  <a:lnTo>
                    <a:pt x="2586685" y="6100559"/>
                  </a:lnTo>
                  <a:lnTo>
                    <a:pt x="2624378" y="6094704"/>
                  </a:lnTo>
                  <a:lnTo>
                    <a:pt x="2661678" y="6086551"/>
                  </a:lnTo>
                  <a:lnTo>
                    <a:pt x="2716682" y="6073826"/>
                  </a:lnTo>
                  <a:lnTo>
                    <a:pt x="2827312" y="6051461"/>
                  </a:lnTo>
                  <a:lnTo>
                    <a:pt x="2882201" y="6038342"/>
                  </a:lnTo>
                  <a:lnTo>
                    <a:pt x="2913126" y="6024829"/>
                  </a:lnTo>
                  <a:lnTo>
                    <a:pt x="3020631" y="5995543"/>
                  </a:lnTo>
                  <a:lnTo>
                    <a:pt x="3074124" y="5980011"/>
                  </a:lnTo>
                  <a:lnTo>
                    <a:pt x="3153041" y="5954420"/>
                  </a:lnTo>
                  <a:lnTo>
                    <a:pt x="3179064" y="5946318"/>
                  </a:lnTo>
                  <a:lnTo>
                    <a:pt x="3230702" y="5928830"/>
                  </a:lnTo>
                  <a:lnTo>
                    <a:pt x="3252508" y="5853481"/>
                  </a:lnTo>
                  <a:lnTo>
                    <a:pt x="3255581" y="5809285"/>
                  </a:lnTo>
                  <a:lnTo>
                    <a:pt x="3263277" y="5718683"/>
                  </a:lnTo>
                  <a:lnTo>
                    <a:pt x="3263608" y="5716397"/>
                  </a:lnTo>
                  <a:lnTo>
                    <a:pt x="3263823" y="5677141"/>
                  </a:lnTo>
                  <a:lnTo>
                    <a:pt x="3265538" y="5640184"/>
                  </a:lnTo>
                  <a:lnTo>
                    <a:pt x="3267735" y="5603252"/>
                  </a:lnTo>
                  <a:lnTo>
                    <a:pt x="3269437" y="5566295"/>
                  </a:lnTo>
                  <a:lnTo>
                    <a:pt x="3271164" y="5514886"/>
                  </a:lnTo>
                  <a:lnTo>
                    <a:pt x="3279178" y="5309298"/>
                  </a:lnTo>
                  <a:lnTo>
                    <a:pt x="3280524" y="5261546"/>
                  </a:lnTo>
                  <a:lnTo>
                    <a:pt x="3281362" y="5237670"/>
                  </a:lnTo>
                  <a:lnTo>
                    <a:pt x="3282708" y="5213832"/>
                  </a:lnTo>
                  <a:lnTo>
                    <a:pt x="3284817" y="5170030"/>
                  </a:lnTo>
                  <a:lnTo>
                    <a:pt x="3286328" y="5082362"/>
                  </a:lnTo>
                  <a:lnTo>
                    <a:pt x="3289693" y="5002161"/>
                  </a:lnTo>
                  <a:lnTo>
                    <a:pt x="3290608" y="4929327"/>
                  </a:lnTo>
                  <a:lnTo>
                    <a:pt x="3294545" y="4844021"/>
                  </a:lnTo>
                  <a:lnTo>
                    <a:pt x="3295408" y="4746079"/>
                  </a:lnTo>
                  <a:lnTo>
                    <a:pt x="3297224" y="4697209"/>
                  </a:lnTo>
                  <a:lnTo>
                    <a:pt x="3299485" y="4644237"/>
                  </a:lnTo>
                  <a:lnTo>
                    <a:pt x="3300209" y="4591291"/>
                  </a:lnTo>
                  <a:lnTo>
                    <a:pt x="3300399" y="4538357"/>
                  </a:lnTo>
                  <a:lnTo>
                    <a:pt x="3300996" y="4485424"/>
                  </a:lnTo>
                  <a:lnTo>
                    <a:pt x="3295269" y="4480268"/>
                  </a:lnTo>
                  <a:lnTo>
                    <a:pt x="3288436" y="4481207"/>
                  </a:lnTo>
                  <a:lnTo>
                    <a:pt x="3281565" y="4481652"/>
                  </a:lnTo>
                  <a:lnTo>
                    <a:pt x="3230829" y="4482262"/>
                  </a:lnTo>
                  <a:lnTo>
                    <a:pt x="3181807" y="4477817"/>
                  </a:lnTo>
                  <a:lnTo>
                    <a:pt x="3134550" y="4468139"/>
                  </a:lnTo>
                  <a:lnTo>
                    <a:pt x="3089148" y="4453052"/>
                  </a:lnTo>
                  <a:lnTo>
                    <a:pt x="3045676" y="4432389"/>
                  </a:lnTo>
                  <a:lnTo>
                    <a:pt x="3004223" y="4405973"/>
                  </a:lnTo>
                  <a:lnTo>
                    <a:pt x="2964865" y="4373651"/>
                  </a:lnTo>
                  <a:lnTo>
                    <a:pt x="2932036" y="4340136"/>
                  </a:lnTo>
                  <a:lnTo>
                    <a:pt x="2903296" y="4303903"/>
                  </a:lnTo>
                  <a:lnTo>
                    <a:pt x="2878683" y="4264977"/>
                  </a:lnTo>
                  <a:lnTo>
                    <a:pt x="2858249" y="4223385"/>
                  </a:lnTo>
                  <a:lnTo>
                    <a:pt x="2842018" y="4179151"/>
                  </a:lnTo>
                  <a:lnTo>
                    <a:pt x="2827070" y="4126331"/>
                  </a:lnTo>
                  <a:lnTo>
                    <a:pt x="2814599" y="4073055"/>
                  </a:lnTo>
                  <a:lnTo>
                    <a:pt x="2804236" y="4019397"/>
                  </a:lnTo>
                  <a:lnTo>
                    <a:pt x="2795613" y="3965410"/>
                  </a:lnTo>
                  <a:lnTo>
                    <a:pt x="2788386" y="3911168"/>
                  </a:lnTo>
                  <a:lnTo>
                    <a:pt x="2782163" y="3856736"/>
                  </a:lnTo>
                  <a:lnTo>
                    <a:pt x="2775801" y="3790924"/>
                  </a:lnTo>
                  <a:lnTo>
                    <a:pt x="2770314" y="3725049"/>
                  </a:lnTo>
                  <a:lnTo>
                    <a:pt x="2769082" y="3686340"/>
                  </a:lnTo>
                  <a:lnTo>
                    <a:pt x="2770708" y="3647681"/>
                  </a:lnTo>
                  <a:lnTo>
                    <a:pt x="2776982" y="3570465"/>
                  </a:lnTo>
                  <a:lnTo>
                    <a:pt x="2809176" y="3542500"/>
                  </a:lnTo>
                  <a:lnTo>
                    <a:pt x="2841079" y="3542347"/>
                  </a:lnTo>
                  <a:lnTo>
                    <a:pt x="2872994" y="3541839"/>
                  </a:lnTo>
                  <a:lnTo>
                    <a:pt x="2904883" y="3542411"/>
                  </a:lnTo>
                  <a:lnTo>
                    <a:pt x="2936710" y="3545471"/>
                  </a:lnTo>
                  <a:lnTo>
                    <a:pt x="2943517" y="3546513"/>
                  </a:lnTo>
                  <a:lnTo>
                    <a:pt x="2950349" y="3546818"/>
                  </a:lnTo>
                  <a:lnTo>
                    <a:pt x="3011525" y="3546348"/>
                  </a:lnTo>
                  <a:lnTo>
                    <a:pt x="3120225" y="3547199"/>
                  </a:lnTo>
                  <a:lnTo>
                    <a:pt x="3174568" y="3547173"/>
                  </a:lnTo>
                  <a:lnTo>
                    <a:pt x="3228898" y="3546043"/>
                  </a:lnTo>
                  <a:lnTo>
                    <a:pt x="3283216" y="3543173"/>
                  </a:lnTo>
                  <a:lnTo>
                    <a:pt x="3292970" y="3543935"/>
                  </a:lnTo>
                  <a:lnTo>
                    <a:pt x="3299053" y="3547745"/>
                  </a:lnTo>
                  <a:lnTo>
                    <a:pt x="3302190" y="3554349"/>
                  </a:lnTo>
                  <a:lnTo>
                    <a:pt x="3303054" y="3563455"/>
                  </a:lnTo>
                  <a:lnTo>
                    <a:pt x="3303079" y="3819588"/>
                  </a:lnTo>
                  <a:lnTo>
                    <a:pt x="3303219" y="3873779"/>
                  </a:lnTo>
                  <a:lnTo>
                    <a:pt x="3302978" y="3882199"/>
                  </a:lnTo>
                  <a:lnTo>
                    <a:pt x="3303143" y="3890619"/>
                  </a:lnTo>
                  <a:lnTo>
                    <a:pt x="3305137" y="3898684"/>
                  </a:lnTo>
                  <a:lnTo>
                    <a:pt x="3310369" y="3905986"/>
                  </a:lnTo>
                  <a:lnTo>
                    <a:pt x="3315284" y="3899179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02714" y="9879075"/>
              <a:ext cx="1576070" cy="408305"/>
            </a:xfrm>
            <a:custGeom>
              <a:avLst/>
              <a:gdLst/>
              <a:ahLst/>
              <a:cxnLst/>
              <a:rect l="l" t="t" r="r" b="b"/>
              <a:pathLst>
                <a:path w="1576069" h="408304">
                  <a:moveTo>
                    <a:pt x="652932" y="85623"/>
                  </a:moveTo>
                  <a:lnTo>
                    <a:pt x="635635" y="87858"/>
                  </a:lnTo>
                  <a:lnTo>
                    <a:pt x="618210" y="88595"/>
                  </a:lnTo>
                  <a:lnTo>
                    <a:pt x="600773" y="89166"/>
                  </a:lnTo>
                  <a:lnTo>
                    <a:pt x="583412" y="90868"/>
                  </a:lnTo>
                  <a:lnTo>
                    <a:pt x="534873" y="94564"/>
                  </a:lnTo>
                  <a:lnTo>
                    <a:pt x="486321" y="97320"/>
                  </a:lnTo>
                  <a:lnTo>
                    <a:pt x="437730" y="98094"/>
                  </a:lnTo>
                  <a:lnTo>
                    <a:pt x="389089" y="95859"/>
                  </a:lnTo>
                  <a:lnTo>
                    <a:pt x="336257" y="90233"/>
                  </a:lnTo>
                  <a:lnTo>
                    <a:pt x="283692" y="82588"/>
                  </a:lnTo>
                  <a:lnTo>
                    <a:pt x="279946" y="81572"/>
                  </a:lnTo>
                  <a:lnTo>
                    <a:pt x="272300" y="80530"/>
                  </a:lnTo>
                  <a:lnTo>
                    <a:pt x="266179" y="80098"/>
                  </a:lnTo>
                  <a:lnTo>
                    <a:pt x="260146" y="79044"/>
                  </a:lnTo>
                  <a:lnTo>
                    <a:pt x="254215" y="77165"/>
                  </a:lnTo>
                  <a:lnTo>
                    <a:pt x="208445" y="67310"/>
                  </a:lnTo>
                  <a:lnTo>
                    <a:pt x="163004" y="56235"/>
                  </a:lnTo>
                  <a:lnTo>
                    <a:pt x="117919" y="43878"/>
                  </a:lnTo>
                  <a:lnTo>
                    <a:pt x="73202" y="30187"/>
                  </a:lnTo>
                  <a:lnTo>
                    <a:pt x="28867" y="15074"/>
                  </a:lnTo>
                  <a:lnTo>
                    <a:pt x="22161" y="12344"/>
                  </a:lnTo>
                  <a:lnTo>
                    <a:pt x="15341" y="9956"/>
                  </a:lnTo>
                  <a:lnTo>
                    <a:pt x="8318" y="9461"/>
                  </a:lnTo>
                  <a:lnTo>
                    <a:pt x="977" y="12382"/>
                  </a:lnTo>
                  <a:lnTo>
                    <a:pt x="0" y="24422"/>
                  </a:lnTo>
                  <a:lnTo>
                    <a:pt x="1282" y="36258"/>
                  </a:lnTo>
                  <a:lnTo>
                    <a:pt x="3581" y="47967"/>
                  </a:lnTo>
                  <a:lnTo>
                    <a:pt x="5626" y="59651"/>
                  </a:lnTo>
                  <a:lnTo>
                    <a:pt x="8890" y="90627"/>
                  </a:lnTo>
                  <a:lnTo>
                    <a:pt x="11379" y="121691"/>
                  </a:lnTo>
                  <a:lnTo>
                    <a:pt x="14097" y="152730"/>
                  </a:lnTo>
                  <a:lnTo>
                    <a:pt x="19875" y="198272"/>
                  </a:lnTo>
                  <a:lnTo>
                    <a:pt x="20916" y="213004"/>
                  </a:lnTo>
                  <a:lnTo>
                    <a:pt x="22136" y="242392"/>
                  </a:lnTo>
                  <a:lnTo>
                    <a:pt x="23469" y="264502"/>
                  </a:lnTo>
                  <a:lnTo>
                    <a:pt x="25158" y="286600"/>
                  </a:lnTo>
                  <a:lnTo>
                    <a:pt x="28905" y="330682"/>
                  </a:lnTo>
                  <a:lnTo>
                    <a:pt x="30264" y="353314"/>
                  </a:lnTo>
                  <a:lnTo>
                    <a:pt x="31254" y="375958"/>
                  </a:lnTo>
                  <a:lnTo>
                    <a:pt x="32893" y="398564"/>
                  </a:lnTo>
                  <a:lnTo>
                    <a:pt x="34264" y="407924"/>
                  </a:lnTo>
                  <a:lnTo>
                    <a:pt x="642734" y="407924"/>
                  </a:lnTo>
                  <a:lnTo>
                    <a:pt x="642912" y="353758"/>
                  </a:lnTo>
                  <a:lnTo>
                    <a:pt x="644880" y="316979"/>
                  </a:lnTo>
                  <a:lnTo>
                    <a:pt x="647979" y="268084"/>
                  </a:lnTo>
                  <a:lnTo>
                    <a:pt x="648589" y="219214"/>
                  </a:lnTo>
                  <a:lnTo>
                    <a:pt x="648233" y="170345"/>
                  </a:lnTo>
                  <a:lnTo>
                    <a:pt x="648385" y="121488"/>
                  </a:lnTo>
                  <a:lnTo>
                    <a:pt x="649351" y="112407"/>
                  </a:lnTo>
                  <a:lnTo>
                    <a:pt x="651154" y="103517"/>
                  </a:lnTo>
                  <a:lnTo>
                    <a:pt x="652716" y="94653"/>
                  </a:lnTo>
                  <a:lnTo>
                    <a:pt x="652932" y="85623"/>
                  </a:lnTo>
                  <a:close/>
                </a:path>
                <a:path w="1576069" h="408304">
                  <a:moveTo>
                    <a:pt x="1575752" y="23571"/>
                  </a:moveTo>
                  <a:lnTo>
                    <a:pt x="1575638" y="16751"/>
                  </a:lnTo>
                  <a:lnTo>
                    <a:pt x="1574558" y="2819"/>
                  </a:lnTo>
                  <a:lnTo>
                    <a:pt x="1566722" y="0"/>
                  </a:lnTo>
                  <a:lnTo>
                    <a:pt x="1558975" y="88"/>
                  </a:lnTo>
                  <a:lnTo>
                    <a:pt x="1551330" y="1879"/>
                  </a:lnTo>
                  <a:lnTo>
                    <a:pt x="1543812" y="4203"/>
                  </a:lnTo>
                  <a:lnTo>
                    <a:pt x="1492288" y="18923"/>
                  </a:lnTo>
                  <a:lnTo>
                    <a:pt x="1440522" y="32461"/>
                  </a:lnTo>
                  <a:lnTo>
                    <a:pt x="1388516" y="44805"/>
                  </a:lnTo>
                  <a:lnTo>
                    <a:pt x="1336281" y="55892"/>
                  </a:lnTo>
                  <a:lnTo>
                    <a:pt x="1283792" y="65697"/>
                  </a:lnTo>
                  <a:lnTo>
                    <a:pt x="1231036" y="74180"/>
                  </a:lnTo>
                  <a:lnTo>
                    <a:pt x="1178039" y="81318"/>
                  </a:lnTo>
                  <a:lnTo>
                    <a:pt x="1124775" y="87071"/>
                  </a:lnTo>
                  <a:lnTo>
                    <a:pt x="1072146" y="91744"/>
                  </a:lnTo>
                  <a:lnTo>
                    <a:pt x="1019429" y="95440"/>
                  </a:lnTo>
                  <a:lnTo>
                    <a:pt x="966622" y="97612"/>
                  </a:lnTo>
                  <a:lnTo>
                    <a:pt x="913714" y="97675"/>
                  </a:lnTo>
                  <a:lnTo>
                    <a:pt x="906208" y="97510"/>
                  </a:lnTo>
                  <a:lnTo>
                    <a:pt x="898563" y="95961"/>
                  </a:lnTo>
                  <a:lnTo>
                    <a:pt x="891209" y="99060"/>
                  </a:lnTo>
                  <a:lnTo>
                    <a:pt x="893140" y="109689"/>
                  </a:lnTo>
                  <a:lnTo>
                    <a:pt x="894359" y="120345"/>
                  </a:lnTo>
                  <a:lnTo>
                    <a:pt x="895070" y="131064"/>
                  </a:lnTo>
                  <a:lnTo>
                    <a:pt x="896416" y="167322"/>
                  </a:lnTo>
                  <a:lnTo>
                    <a:pt x="898055" y="192760"/>
                  </a:lnTo>
                  <a:lnTo>
                    <a:pt x="900468" y="218147"/>
                  </a:lnTo>
                  <a:lnTo>
                    <a:pt x="903744" y="243433"/>
                  </a:lnTo>
                  <a:lnTo>
                    <a:pt x="904621" y="249364"/>
                  </a:lnTo>
                  <a:lnTo>
                    <a:pt x="904354" y="255600"/>
                  </a:lnTo>
                  <a:lnTo>
                    <a:pt x="904316" y="261632"/>
                  </a:lnTo>
                  <a:lnTo>
                    <a:pt x="905154" y="284314"/>
                  </a:lnTo>
                  <a:lnTo>
                    <a:pt x="907351" y="306857"/>
                  </a:lnTo>
                  <a:lnTo>
                    <a:pt x="910018" y="329349"/>
                  </a:lnTo>
                  <a:lnTo>
                    <a:pt x="912228" y="351840"/>
                  </a:lnTo>
                  <a:lnTo>
                    <a:pt x="913650" y="368236"/>
                  </a:lnTo>
                  <a:lnTo>
                    <a:pt x="917702" y="407924"/>
                  </a:lnTo>
                  <a:lnTo>
                    <a:pt x="1548587" y="407924"/>
                  </a:lnTo>
                  <a:lnTo>
                    <a:pt x="1551127" y="371767"/>
                  </a:lnTo>
                  <a:lnTo>
                    <a:pt x="1553400" y="330962"/>
                  </a:lnTo>
                  <a:lnTo>
                    <a:pt x="1555457" y="290144"/>
                  </a:lnTo>
                  <a:lnTo>
                    <a:pt x="1559674" y="214807"/>
                  </a:lnTo>
                  <a:lnTo>
                    <a:pt x="1561744" y="180251"/>
                  </a:lnTo>
                  <a:lnTo>
                    <a:pt x="1564220" y="145757"/>
                  </a:lnTo>
                  <a:lnTo>
                    <a:pt x="1567421" y="111391"/>
                  </a:lnTo>
                  <a:lnTo>
                    <a:pt x="1568678" y="91020"/>
                  </a:lnTo>
                  <a:lnTo>
                    <a:pt x="1569250" y="70599"/>
                  </a:lnTo>
                  <a:lnTo>
                    <a:pt x="1570723" y="50253"/>
                  </a:lnTo>
                  <a:lnTo>
                    <a:pt x="1574736" y="30073"/>
                  </a:lnTo>
                  <a:lnTo>
                    <a:pt x="1575752" y="23571"/>
                  </a:lnTo>
                  <a:close/>
                </a:path>
              </a:pathLst>
            </a:custGeom>
            <a:solidFill>
              <a:srgbClr val="FF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88680" y="9747005"/>
              <a:ext cx="673735" cy="231140"/>
            </a:xfrm>
            <a:custGeom>
              <a:avLst/>
              <a:gdLst/>
              <a:ahLst/>
              <a:cxnLst/>
              <a:rect l="l" t="t" r="r" b="b"/>
              <a:pathLst>
                <a:path w="673734" h="231140">
                  <a:moveTo>
                    <a:pt x="529437" y="230870"/>
                  </a:moveTo>
                  <a:lnTo>
                    <a:pt x="564400" y="229869"/>
                  </a:lnTo>
                  <a:lnTo>
                    <a:pt x="599335" y="227687"/>
                  </a:lnTo>
                  <a:lnTo>
                    <a:pt x="636439" y="227602"/>
                  </a:lnTo>
                  <a:lnTo>
                    <a:pt x="657541" y="228293"/>
                  </a:lnTo>
                  <a:lnTo>
                    <a:pt x="662863" y="224588"/>
                  </a:lnTo>
                  <a:lnTo>
                    <a:pt x="666973" y="217682"/>
                  </a:lnTo>
                  <a:lnTo>
                    <a:pt x="673171" y="99947"/>
                  </a:lnTo>
                  <a:lnTo>
                    <a:pt x="659293" y="98162"/>
                  </a:lnTo>
                  <a:lnTo>
                    <a:pt x="649926" y="94086"/>
                  </a:lnTo>
                  <a:lnTo>
                    <a:pt x="640392" y="91804"/>
                  </a:lnTo>
                  <a:lnTo>
                    <a:pt x="630649" y="91833"/>
                  </a:lnTo>
                  <a:lnTo>
                    <a:pt x="620657" y="94692"/>
                  </a:lnTo>
                  <a:lnTo>
                    <a:pt x="582599" y="92980"/>
                  </a:lnTo>
                  <a:lnTo>
                    <a:pt x="544721" y="89530"/>
                  </a:lnTo>
                  <a:lnTo>
                    <a:pt x="506950" y="84981"/>
                  </a:lnTo>
                  <a:lnTo>
                    <a:pt x="444425" y="76824"/>
                  </a:lnTo>
                  <a:lnTo>
                    <a:pt x="369981" y="68046"/>
                  </a:lnTo>
                  <a:lnTo>
                    <a:pt x="315913" y="61072"/>
                  </a:lnTo>
                  <a:lnTo>
                    <a:pt x="262070" y="52774"/>
                  </a:lnTo>
                  <a:lnTo>
                    <a:pt x="208422" y="43295"/>
                  </a:lnTo>
                  <a:lnTo>
                    <a:pt x="154942" y="32776"/>
                  </a:lnTo>
                  <a:lnTo>
                    <a:pt x="116626" y="24765"/>
                  </a:lnTo>
                  <a:lnTo>
                    <a:pt x="1848" y="0"/>
                  </a:lnTo>
                  <a:lnTo>
                    <a:pt x="0" y="28177"/>
                  </a:lnTo>
                  <a:lnTo>
                    <a:pt x="1056" y="56197"/>
                  </a:lnTo>
                  <a:lnTo>
                    <a:pt x="4008" y="84103"/>
                  </a:lnTo>
                  <a:lnTo>
                    <a:pt x="7844" y="111940"/>
                  </a:lnTo>
                  <a:lnTo>
                    <a:pt x="9284" y="128585"/>
                  </a:lnTo>
                  <a:lnTo>
                    <a:pt x="82580" y="167001"/>
                  </a:lnTo>
                  <a:lnTo>
                    <a:pt x="141994" y="185338"/>
                  </a:lnTo>
                  <a:lnTo>
                    <a:pt x="179131" y="195242"/>
                  </a:lnTo>
                  <a:lnTo>
                    <a:pt x="216477" y="204332"/>
                  </a:lnTo>
                  <a:lnTo>
                    <a:pt x="259059" y="214044"/>
                  </a:lnTo>
                  <a:lnTo>
                    <a:pt x="264482" y="213707"/>
                  </a:lnTo>
                  <a:lnTo>
                    <a:pt x="269771" y="214044"/>
                  </a:lnTo>
                  <a:lnTo>
                    <a:pt x="273914" y="217412"/>
                  </a:lnTo>
                  <a:lnTo>
                    <a:pt x="279842" y="214212"/>
                  </a:lnTo>
                  <a:lnTo>
                    <a:pt x="283952" y="217850"/>
                  </a:lnTo>
                  <a:lnTo>
                    <a:pt x="292844" y="218356"/>
                  </a:lnTo>
                  <a:lnTo>
                    <a:pt x="334432" y="222304"/>
                  </a:lnTo>
                  <a:lnTo>
                    <a:pt x="376103" y="225080"/>
                  </a:lnTo>
                  <a:lnTo>
                    <a:pt x="459513" y="229405"/>
                  </a:lnTo>
                  <a:lnTo>
                    <a:pt x="494467" y="230709"/>
                  </a:lnTo>
                  <a:lnTo>
                    <a:pt x="529437" y="230870"/>
                  </a:lnTo>
                  <a:close/>
                </a:path>
              </a:pathLst>
            </a:custGeom>
            <a:solidFill>
              <a:srgbClr val="FF9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85345" y="9747207"/>
              <a:ext cx="702310" cy="237490"/>
            </a:xfrm>
            <a:custGeom>
              <a:avLst/>
              <a:gdLst/>
              <a:ahLst/>
              <a:cxnLst/>
              <a:rect l="l" t="t" r="r" b="b"/>
              <a:pathLst>
                <a:path w="702309" h="237490">
                  <a:moveTo>
                    <a:pt x="15494" y="237388"/>
                  </a:moveTo>
                  <a:lnTo>
                    <a:pt x="24084" y="236007"/>
                  </a:lnTo>
                  <a:lnTo>
                    <a:pt x="32370" y="236108"/>
                  </a:lnTo>
                  <a:lnTo>
                    <a:pt x="76682" y="235607"/>
                  </a:lnTo>
                  <a:lnTo>
                    <a:pt x="120921" y="233767"/>
                  </a:lnTo>
                  <a:lnTo>
                    <a:pt x="165129" y="231068"/>
                  </a:lnTo>
                  <a:lnTo>
                    <a:pt x="209346" y="227990"/>
                  </a:lnTo>
                  <a:lnTo>
                    <a:pt x="259855" y="223710"/>
                  </a:lnTo>
                  <a:lnTo>
                    <a:pt x="310113" y="217964"/>
                  </a:lnTo>
                  <a:lnTo>
                    <a:pt x="360141" y="210873"/>
                  </a:lnTo>
                  <a:lnTo>
                    <a:pt x="409960" y="202555"/>
                  </a:lnTo>
                  <a:lnTo>
                    <a:pt x="459593" y="193129"/>
                  </a:lnTo>
                  <a:lnTo>
                    <a:pt x="509059" y="182715"/>
                  </a:lnTo>
                  <a:lnTo>
                    <a:pt x="558380" y="171430"/>
                  </a:lnTo>
                  <a:lnTo>
                    <a:pt x="625314" y="153698"/>
                  </a:lnTo>
                  <a:lnTo>
                    <a:pt x="691971" y="134678"/>
                  </a:lnTo>
                  <a:lnTo>
                    <a:pt x="698770" y="67465"/>
                  </a:lnTo>
                  <a:lnTo>
                    <a:pt x="702312" y="0"/>
                  </a:lnTo>
                  <a:lnTo>
                    <a:pt x="626965" y="16826"/>
                  </a:lnTo>
                  <a:lnTo>
                    <a:pt x="589230" y="24945"/>
                  </a:lnTo>
                  <a:lnTo>
                    <a:pt x="551340" y="32238"/>
                  </a:lnTo>
                  <a:lnTo>
                    <a:pt x="514068" y="39935"/>
                  </a:lnTo>
                  <a:lnTo>
                    <a:pt x="477100" y="48874"/>
                  </a:lnTo>
                  <a:lnTo>
                    <a:pt x="440081" y="57605"/>
                  </a:lnTo>
                  <a:lnTo>
                    <a:pt x="368325" y="69727"/>
                  </a:lnTo>
                  <a:lnTo>
                    <a:pt x="299481" y="77781"/>
                  </a:lnTo>
                  <a:lnTo>
                    <a:pt x="214983" y="82540"/>
                  </a:lnTo>
                  <a:lnTo>
                    <a:pt x="165093" y="86500"/>
                  </a:lnTo>
                  <a:lnTo>
                    <a:pt x="115221" y="90644"/>
                  </a:lnTo>
                  <a:lnTo>
                    <a:pt x="65299" y="93901"/>
                  </a:lnTo>
                  <a:lnTo>
                    <a:pt x="15258" y="95198"/>
                  </a:lnTo>
                  <a:lnTo>
                    <a:pt x="9768" y="95198"/>
                  </a:lnTo>
                  <a:lnTo>
                    <a:pt x="4783" y="96646"/>
                  </a:lnTo>
                  <a:lnTo>
                    <a:pt x="0" y="99173"/>
                  </a:lnTo>
                  <a:lnTo>
                    <a:pt x="909" y="103653"/>
                  </a:lnTo>
                  <a:lnTo>
                    <a:pt x="2324" y="108133"/>
                  </a:lnTo>
                  <a:lnTo>
                    <a:pt x="8589" y="230921"/>
                  </a:lnTo>
                  <a:lnTo>
                    <a:pt x="15494" y="237388"/>
                  </a:lnTo>
                  <a:close/>
                </a:path>
              </a:pathLst>
            </a:custGeom>
            <a:solidFill>
              <a:srgbClr val="FF90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24290" y="4545905"/>
              <a:ext cx="407670" cy="607695"/>
            </a:xfrm>
            <a:custGeom>
              <a:avLst/>
              <a:gdLst/>
              <a:ahLst/>
              <a:cxnLst/>
              <a:rect l="l" t="t" r="r" b="b"/>
              <a:pathLst>
                <a:path w="407669" h="607695">
                  <a:moveTo>
                    <a:pt x="336" y="607604"/>
                  </a:moveTo>
                  <a:lnTo>
                    <a:pt x="9027" y="607368"/>
                  </a:lnTo>
                  <a:lnTo>
                    <a:pt x="13507" y="600630"/>
                  </a:lnTo>
                  <a:lnTo>
                    <a:pt x="70698" y="544134"/>
                  </a:lnTo>
                  <a:lnTo>
                    <a:pt x="96450" y="518325"/>
                  </a:lnTo>
                  <a:lnTo>
                    <a:pt x="121700" y="492059"/>
                  </a:lnTo>
                  <a:lnTo>
                    <a:pt x="154978" y="456686"/>
                  </a:lnTo>
                  <a:lnTo>
                    <a:pt x="221902" y="386300"/>
                  </a:lnTo>
                  <a:lnTo>
                    <a:pt x="289252" y="316318"/>
                  </a:lnTo>
                  <a:lnTo>
                    <a:pt x="323063" y="281451"/>
                  </a:lnTo>
                  <a:lnTo>
                    <a:pt x="338701" y="264960"/>
                  </a:lnTo>
                  <a:lnTo>
                    <a:pt x="369598" y="231525"/>
                  </a:lnTo>
                  <a:lnTo>
                    <a:pt x="385311" y="215054"/>
                  </a:lnTo>
                  <a:lnTo>
                    <a:pt x="394280" y="203815"/>
                  </a:lnTo>
                  <a:lnTo>
                    <a:pt x="400671" y="191356"/>
                  </a:lnTo>
                  <a:lnTo>
                    <a:pt x="404713" y="177886"/>
                  </a:lnTo>
                  <a:lnTo>
                    <a:pt x="406633" y="163615"/>
                  </a:lnTo>
                  <a:lnTo>
                    <a:pt x="407130" y="148827"/>
                  </a:lnTo>
                  <a:lnTo>
                    <a:pt x="406591" y="134089"/>
                  </a:lnTo>
                  <a:lnTo>
                    <a:pt x="396648" y="82211"/>
                  </a:lnTo>
                  <a:lnTo>
                    <a:pt x="384829" y="37181"/>
                  </a:lnTo>
                  <a:lnTo>
                    <a:pt x="375374" y="9162"/>
                  </a:lnTo>
                  <a:lnTo>
                    <a:pt x="375543" y="707"/>
                  </a:lnTo>
                  <a:lnTo>
                    <a:pt x="366145" y="0"/>
                  </a:lnTo>
                  <a:lnTo>
                    <a:pt x="335097" y="25221"/>
                  </a:lnTo>
                  <a:lnTo>
                    <a:pt x="301901" y="46895"/>
                  </a:lnTo>
                  <a:lnTo>
                    <a:pt x="266975" y="65747"/>
                  </a:lnTo>
                  <a:lnTo>
                    <a:pt x="230735" y="82498"/>
                  </a:lnTo>
                  <a:lnTo>
                    <a:pt x="224046" y="86444"/>
                  </a:lnTo>
                  <a:lnTo>
                    <a:pt x="218120" y="91631"/>
                  </a:lnTo>
                  <a:lnTo>
                    <a:pt x="207022" y="103114"/>
                  </a:lnTo>
                  <a:lnTo>
                    <a:pt x="204293" y="105438"/>
                  </a:lnTo>
                  <a:lnTo>
                    <a:pt x="201262" y="107123"/>
                  </a:lnTo>
                  <a:lnTo>
                    <a:pt x="195737" y="107190"/>
                  </a:lnTo>
                  <a:lnTo>
                    <a:pt x="194121" y="107695"/>
                  </a:lnTo>
                  <a:lnTo>
                    <a:pt x="192639" y="108672"/>
                  </a:lnTo>
                  <a:lnTo>
                    <a:pt x="193652" y="118978"/>
                  </a:lnTo>
                  <a:lnTo>
                    <a:pt x="197586" y="127882"/>
                  </a:lnTo>
                  <a:lnTo>
                    <a:pt x="233208" y="167382"/>
                  </a:lnTo>
                  <a:lnTo>
                    <a:pt x="285337" y="208885"/>
                  </a:lnTo>
                  <a:lnTo>
                    <a:pt x="322122" y="226714"/>
                  </a:lnTo>
                  <a:lnTo>
                    <a:pt x="324587" y="230045"/>
                  </a:lnTo>
                  <a:lnTo>
                    <a:pt x="323478" y="234285"/>
                  </a:lnTo>
                  <a:lnTo>
                    <a:pt x="318920" y="240016"/>
                  </a:lnTo>
                  <a:lnTo>
                    <a:pt x="308247" y="251112"/>
                  </a:lnTo>
                  <a:lnTo>
                    <a:pt x="286511" y="272949"/>
                  </a:lnTo>
                  <a:lnTo>
                    <a:pt x="275838" y="284044"/>
                  </a:lnTo>
                  <a:lnTo>
                    <a:pt x="239068" y="322849"/>
                  </a:lnTo>
                  <a:lnTo>
                    <a:pt x="201940" y="361297"/>
                  </a:lnTo>
                  <a:lnTo>
                    <a:pt x="164529" y="399464"/>
                  </a:lnTo>
                  <a:lnTo>
                    <a:pt x="126912" y="437426"/>
                  </a:lnTo>
                  <a:lnTo>
                    <a:pt x="8365" y="556159"/>
                  </a:lnTo>
                  <a:lnTo>
                    <a:pt x="3856" y="561798"/>
                  </a:lnTo>
                  <a:lnTo>
                    <a:pt x="813" y="568208"/>
                  </a:lnTo>
                  <a:lnTo>
                    <a:pt x="0" y="575837"/>
                  </a:lnTo>
                  <a:lnTo>
                    <a:pt x="336" y="607604"/>
                  </a:lnTo>
                  <a:close/>
                </a:path>
              </a:pathLst>
            </a:custGeom>
            <a:solidFill>
              <a:srgbClr val="3D87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219002" y="5422126"/>
              <a:ext cx="25400" cy="1881505"/>
            </a:xfrm>
            <a:custGeom>
              <a:avLst/>
              <a:gdLst/>
              <a:ahLst/>
              <a:cxnLst/>
              <a:rect l="l" t="t" r="r" b="b"/>
              <a:pathLst>
                <a:path w="25400" h="1881504">
                  <a:moveTo>
                    <a:pt x="10745" y="1881494"/>
                  </a:moveTo>
                  <a:lnTo>
                    <a:pt x="17403" y="1878302"/>
                  </a:lnTo>
                  <a:lnTo>
                    <a:pt x="20155" y="1873143"/>
                  </a:lnTo>
                  <a:lnTo>
                    <a:pt x="20754" y="1866955"/>
                  </a:lnTo>
                  <a:lnTo>
                    <a:pt x="20951" y="1860675"/>
                  </a:lnTo>
                  <a:lnTo>
                    <a:pt x="21692" y="1852725"/>
                  </a:lnTo>
                  <a:lnTo>
                    <a:pt x="21119" y="1836623"/>
                  </a:lnTo>
                  <a:lnTo>
                    <a:pt x="21591" y="1830559"/>
                  </a:lnTo>
                  <a:lnTo>
                    <a:pt x="22399" y="1827629"/>
                  </a:lnTo>
                  <a:lnTo>
                    <a:pt x="23208" y="1825877"/>
                  </a:lnTo>
                  <a:lnTo>
                    <a:pt x="24185" y="1822138"/>
                  </a:lnTo>
                  <a:lnTo>
                    <a:pt x="24385" y="1775139"/>
                  </a:lnTo>
                  <a:lnTo>
                    <a:pt x="24778" y="1728137"/>
                  </a:lnTo>
                  <a:lnTo>
                    <a:pt x="24990" y="1681145"/>
                  </a:lnTo>
                  <a:lnTo>
                    <a:pt x="24647" y="1634176"/>
                  </a:lnTo>
                  <a:lnTo>
                    <a:pt x="22245" y="1542319"/>
                  </a:lnTo>
                  <a:lnTo>
                    <a:pt x="21726" y="1497383"/>
                  </a:lnTo>
                  <a:lnTo>
                    <a:pt x="20828" y="1452498"/>
                  </a:lnTo>
                  <a:lnTo>
                    <a:pt x="18559" y="1407726"/>
                  </a:lnTo>
                  <a:lnTo>
                    <a:pt x="17210" y="1376404"/>
                  </a:lnTo>
                  <a:lnTo>
                    <a:pt x="16938" y="1345124"/>
                  </a:lnTo>
                  <a:lnTo>
                    <a:pt x="16433" y="1313925"/>
                  </a:lnTo>
                  <a:lnTo>
                    <a:pt x="12633" y="1255545"/>
                  </a:lnTo>
                  <a:lnTo>
                    <a:pt x="11711" y="1201049"/>
                  </a:lnTo>
                  <a:lnTo>
                    <a:pt x="9734" y="1174009"/>
                  </a:lnTo>
                  <a:lnTo>
                    <a:pt x="6562" y="1134169"/>
                  </a:lnTo>
                  <a:lnTo>
                    <a:pt x="5650" y="1094374"/>
                  </a:lnTo>
                  <a:lnTo>
                    <a:pt x="6164" y="1014840"/>
                  </a:lnTo>
                  <a:lnTo>
                    <a:pt x="5995" y="15192"/>
                  </a:lnTo>
                  <a:lnTo>
                    <a:pt x="5658" y="0"/>
                  </a:lnTo>
                  <a:lnTo>
                    <a:pt x="0" y="6535"/>
                  </a:lnTo>
                  <a:lnTo>
                    <a:pt x="1987" y="14485"/>
                  </a:lnTo>
                  <a:lnTo>
                    <a:pt x="1589" y="842842"/>
                  </a:lnTo>
                  <a:lnTo>
                    <a:pt x="2340" y="1099387"/>
                  </a:lnTo>
                  <a:lnTo>
                    <a:pt x="3104" y="1251786"/>
                  </a:lnTo>
                  <a:lnTo>
                    <a:pt x="3456" y="1351390"/>
                  </a:lnTo>
                  <a:lnTo>
                    <a:pt x="4007" y="1401185"/>
                  </a:lnTo>
                  <a:lnTo>
                    <a:pt x="5077" y="1450959"/>
                  </a:lnTo>
                  <a:lnTo>
                    <a:pt x="8833" y="1553811"/>
                  </a:lnTo>
                  <a:lnTo>
                    <a:pt x="10011" y="1606916"/>
                  </a:lnTo>
                  <a:lnTo>
                    <a:pt x="10572" y="1660017"/>
                  </a:lnTo>
                  <a:lnTo>
                    <a:pt x="10683" y="1713116"/>
                  </a:lnTo>
                  <a:lnTo>
                    <a:pt x="10004" y="1875464"/>
                  </a:lnTo>
                  <a:lnTo>
                    <a:pt x="10475" y="1878495"/>
                  </a:lnTo>
                  <a:lnTo>
                    <a:pt x="10745" y="1881494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201789" y="7242243"/>
              <a:ext cx="133350" cy="915035"/>
            </a:xfrm>
            <a:custGeom>
              <a:avLst/>
              <a:gdLst/>
              <a:ahLst/>
              <a:cxnLst/>
              <a:rect l="l" t="t" r="r" b="b"/>
              <a:pathLst>
                <a:path w="133350" h="915034">
                  <a:moveTo>
                    <a:pt x="707" y="914724"/>
                  </a:moveTo>
                  <a:lnTo>
                    <a:pt x="6164" y="910749"/>
                  </a:lnTo>
                  <a:lnTo>
                    <a:pt x="14214" y="912029"/>
                  </a:lnTo>
                  <a:lnTo>
                    <a:pt x="18728" y="906066"/>
                  </a:lnTo>
                  <a:lnTo>
                    <a:pt x="15880" y="869093"/>
                  </a:lnTo>
                  <a:lnTo>
                    <a:pt x="17090" y="832179"/>
                  </a:lnTo>
                  <a:lnTo>
                    <a:pt x="19936" y="795297"/>
                  </a:lnTo>
                  <a:lnTo>
                    <a:pt x="21995" y="758418"/>
                  </a:lnTo>
                  <a:lnTo>
                    <a:pt x="23356" y="712400"/>
                  </a:lnTo>
                  <a:lnTo>
                    <a:pt x="25229" y="666370"/>
                  </a:lnTo>
                  <a:lnTo>
                    <a:pt x="29675" y="574321"/>
                  </a:lnTo>
                  <a:lnTo>
                    <a:pt x="31818" y="519170"/>
                  </a:lnTo>
                  <a:lnTo>
                    <a:pt x="33557" y="464006"/>
                  </a:lnTo>
                  <a:lnTo>
                    <a:pt x="35814" y="408880"/>
                  </a:lnTo>
                  <a:lnTo>
                    <a:pt x="39511" y="353843"/>
                  </a:lnTo>
                  <a:lnTo>
                    <a:pt x="42689" y="299736"/>
                  </a:lnTo>
                  <a:lnTo>
                    <a:pt x="43673" y="245628"/>
                  </a:lnTo>
                  <a:lnTo>
                    <a:pt x="43462" y="191521"/>
                  </a:lnTo>
                  <a:lnTo>
                    <a:pt x="43055" y="137414"/>
                  </a:lnTo>
                  <a:lnTo>
                    <a:pt x="43452" y="83306"/>
                  </a:lnTo>
                  <a:lnTo>
                    <a:pt x="48740" y="33619"/>
                  </a:lnTo>
                  <a:lnTo>
                    <a:pt x="73229" y="13104"/>
                  </a:lnTo>
                  <a:lnTo>
                    <a:pt x="88343" y="13364"/>
                  </a:lnTo>
                  <a:lnTo>
                    <a:pt x="103553" y="14072"/>
                  </a:lnTo>
                  <a:lnTo>
                    <a:pt x="118522" y="12620"/>
                  </a:lnTo>
                  <a:lnTo>
                    <a:pt x="132917" y="6400"/>
                  </a:lnTo>
                  <a:lnTo>
                    <a:pt x="126786" y="0"/>
                  </a:lnTo>
                  <a:lnTo>
                    <a:pt x="118803" y="2290"/>
                  </a:lnTo>
                  <a:lnTo>
                    <a:pt x="41397" y="2021"/>
                  </a:lnTo>
                  <a:lnTo>
                    <a:pt x="32287" y="20694"/>
                  </a:lnTo>
                  <a:lnTo>
                    <a:pt x="32656" y="34410"/>
                  </a:lnTo>
                  <a:lnTo>
                    <a:pt x="31838" y="48026"/>
                  </a:lnTo>
                  <a:lnTo>
                    <a:pt x="21402" y="215619"/>
                  </a:lnTo>
                  <a:lnTo>
                    <a:pt x="17481" y="318472"/>
                  </a:lnTo>
                  <a:lnTo>
                    <a:pt x="3334" y="740623"/>
                  </a:lnTo>
                  <a:lnTo>
                    <a:pt x="1893" y="789564"/>
                  </a:lnTo>
                  <a:lnTo>
                    <a:pt x="744" y="838513"/>
                  </a:lnTo>
                  <a:lnTo>
                    <a:pt x="0" y="887471"/>
                  </a:lnTo>
                  <a:lnTo>
                    <a:pt x="227" y="901097"/>
                  </a:lnTo>
                  <a:lnTo>
                    <a:pt x="707" y="914724"/>
                  </a:lnTo>
                  <a:close/>
                </a:path>
              </a:pathLst>
            </a:custGeom>
            <a:solidFill>
              <a:srgbClr val="61A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02983" y="3360442"/>
              <a:ext cx="1648460" cy="2606675"/>
            </a:xfrm>
            <a:custGeom>
              <a:avLst/>
              <a:gdLst/>
              <a:ahLst/>
              <a:cxnLst/>
              <a:rect l="l" t="t" r="r" b="b"/>
              <a:pathLst>
                <a:path w="1648459" h="2606675">
                  <a:moveTo>
                    <a:pt x="1311704" y="2606395"/>
                  </a:moveTo>
                  <a:lnTo>
                    <a:pt x="1374533" y="2602775"/>
                  </a:lnTo>
                  <a:lnTo>
                    <a:pt x="1446855" y="2590395"/>
                  </a:lnTo>
                  <a:lnTo>
                    <a:pt x="1513278" y="2559369"/>
                  </a:lnTo>
                  <a:lnTo>
                    <a:pt x="1565464" y="2511655"/>
                  </a:lnTo>
                  <a:lnTo>
                    <a:pt x="1608522" y="2440299"/>
                  </a:lnTo>
                  <a:lnTo>
                    <a:pt x="1625576" y="2396649"/>
                  </a:lnTo>
                  <a:lnTo>
                    <a:pt x="1637615" y="2351313"/>
                  </a:lnTo>
                  <a:lnTo>
                    <a:pt x="1644835" y="2304394"/>
                  </a:lnTo>
                  <a:lnTo>
                    <a:pt x="1644489" y="2293115"/>
                  </a:lnTo>
                  <a:lnTo>
                    <a:pt x="1644393" y="2281866"/>
                  </a:lnTo>
                  <a:lnTo>
                    <a:pt x="1645200" y="2270656"/>
                  </a:lnTo>
                  <a:lnTo>
                    <a:pt x="1647563" y="2259490"/>
                  </a:lnTo>
                  <a:lnTo>
                    <a:pt x="1648296" y="2251660"/>
                  </a:lnTo>
                  <a:lnTo>
                    <a:pt x="1646856" y="2243944"/>
                  </a:lnTo>
                  <a:lnTo>
                    <a:pt x="1644987" y="2236202"/>
                  </a:lnTo>
                  <a:lnTo>
                    <a:pt x="1644431" y="2228296"/>
                  </a:lnTo>
                  <a:lnTo>
                    <a:pt x="1644815" y="2220973"/>
                  </a:lnTo>
                  <a:lnTo>
                    <a:pt x="1644768" y="2198888"/>
                  </a:lnTo>
                  <a:lnTo>
                    <a:pt x="1639931" y="2159297"/>
                  </a:lnTo>
                  <a:lnTo>
                    <a:pt x="1632654" y="2120209"/>
                  </a:lnTo>
                  <a:lnTo>
                    <a:pt x="1623400" y="2081544"/>
                  </a:lnTo>
                  <a:lnTo>
                    <a:pt x="1612633" y="2043223"/>
                  </a:lnTo>
                  <a:lnTo>
                    <a:pt x="1597514" y="1995792"/>
                  </a:lnTo>
                  <a:lnTo>
                    <a:pt x="1580649" y="1949171"/>
                  </a:lnTo>
                  <a:lnTo>
                    <a:pt x="1562073" y="1903347"/>
                  </a:lnTo>
                  <a:lnTo>
                    <a:pt x="1541817" y="1858309"/>
                  </a:lnTo>
                  <a:lnTo>
                    <a:pt x="1519913" y="1814044"/>
                  </a:lnTo>
                  <a:lnTo>
                    <a:pt x="1496396" y="1770542"/>
                  </a:lnTo>
                  <a:lnTo>
                    <a:pt x="1471298" y="1727789"/>
                  </a:lnTo>
                  <a:lnTo>
                    <a:pt x="1444651" y="1685775"/>
                  </a:lnTo>
                  <a:lnTo>
                    <a:pt x="1431483" y="1662994"/>
                  </a:lnTo>
                  <a:lnTo>
                    <a:pt x="1420402" y="1639279"/>
                  </a:lnTo>
                  <a:lnTo>
                    <a:pt x="1400424" y="1590913"/>
                  </a:lnTo>
                  <a:lnTo>
                    <a:pt x="1342453" y="1455877"/>
                  </a:lnTo>
                  <a:lnTo>
                    <a:pt x="1303392" y="1366024"/>
                  </a:lnTo>
                  <a:lnTo>
                    <a:pt x="1283574" y="1321219"/>
                  </a:lnTo>
                  <a:lnTo>
                    <a:pt x="1261602" y="1272339"/>
                  </a:lnTo>
                  <a:lnTo>
                    <a:pt x="1239330" y="1223605"/>
                  </a:lnTo>
                  <a:lnTo>
                    <a:pt x="1216742" y="1175024"/>
                  </a:lnTo>
                  <a:lnTo>
                    <a:pt x="1193823" y="1126604"/>
                  </a:lnTo>
                  <a:lnTo>
                    <a:pt x="1170556" y="1078350"/>
                  </a:lnTo>
                  <a:lnTo>
                    <a:pt x="1146926" y="1030272"/>
                  </a:lnTo>
                  <a:lnTo>
                    <a:pt x="1122917" y="982375"/>
                  </a:lnTo>
                  <a:lnTo>
                    <a:pt x="1098514" y="934666"/>
                  </a:lnTo>
                  <a:lnTo>
                    <a:pt x="1073587" y="886929"/>
                  </a:lnTo>
                  <a:lnTo>
                    <a:pt x="1048229" y="839433"/>
                  </a:lnTo>
                  <a:lnTo>
                    <a:pt x="1022411" y="792195"/>
                  </a:lnTo>
                  <a:lnTo>
                    <a:pt x="996106" y="745230"/>
                  </a:lnTo>
                  <a:lnTo>
                    <a:pt x="969286" y="698556"/>
                  </a:lnTo>
                  <a:lnTo>
                    <a:pt x="941924" y="652189"/>
                  </a:lnTo>
                  <a:lnTo>
                    <a:pt x="913992" y="606145"/>
                  </a:lnTo>
                  <a:lnTo>
                    <a:pt x="885462" y="560442"/>
                  </a:lnTo>
                  <a:lnTo>
                    <a:pt x="859276" y="519317"/>
                  </a:lnTo>
                  <a:lnTo>
                    <a:pt x="832765" y="478415"/>
                  </a:lnTo>
                  <a:lnTo>
                    <a:pt x="805725" y="437871"/>
                  </a:lnTo>
                  <a:lnTo>
                    <a:pt x="777952" y="397818"/>
                  </a:lnTo>
                  <a:lnTo>
                    <a:pt x="745606" y="353472"/>
                  </a:lnTo>
                  <a:lnTo>
                    <a:pt x="742204" y="348487"/>
                  </a:lnTo>
                  <a:lnTo>
                    <a:pt x="736781" y="345287"/>
                  </a:lnTo>
                  <a:lnTo>
                    <a:pt x="723509" y="330523"/>
                  </a:lnTo>
                  <a:lnTo>
                    <a:pt x="717691" y="322520"/>
                  </a:lnTo>
                  <a:lnTo>
                    <a:pt x="713269" y="313486"/>
                  </a:lnTo>
                  <a:lnTo>
                    <a:pt x="696348" y="289462"/>
                  </a:lnTo>
                  <a:lnTo>
                    <a:pt x="677712" y="267092"/>
                  </a:lnTo>
                  <a:lnTo>
                    <a:pt x="656821" y="246806"/>
                  </a:lnTo>
                  <a:lnTo>
                    <a:pt x="633135" y="229034"/>
                  </a:lnTo>
                  <a:lnTo>
                    <a:pt x="624914" y="223459"/>
                  </a:lnTo>
                  <a:lnTo>
                    <a:pt x="617232" y="216970"/>
                  </a:lnTo>
                  <a:lnTo>
                    <a:pt x="611085" y="209010"/>
                  </a:lnTo>
                  <a:lnTo>
                    <a:pt x="607468" y="199020"/>
                  </a:lnTo>
                  <a:lnTo>
                    <a:pt x="593864" y="187737"/>
                  </a:lnTo>
                  <a:lnTo>
                    <a:pt x="579001" y="178387"/>
                  </a:lnTo>
                  <a:lnTo>
                    <a:pt x="563676" y="169744"/>
                  </a:lnTo>
                  <a:lnTo>
                    <a:pt x="548689" y="160583"/>
                  </a:lnTo>
                  <a:lnTo>
                    <a:pt x="505182" y="131472"/>
                  </a:lnTo>
                  <a:lnTo>
                    <a:pt x="417954" y="73602"/>
                  </a:lnTo>
                  <a:lnTo>
                    <a:pt x="374549" y="44379"/>
                  </a:lnTo>
                  <a:lnTo>
                    <a:pt x="331495" y="14653"/>
                  </a:lnTo>
                  <a:lnTo>
                    <a:pt x="324215" y="9318"/>
                  </a:lnTo>
                  <a:lnTo>
                    <a:pt x="316682" y="4383"/>
                  </a:lnTo>
                  <a:lnTo>
                    <a:pt x="308455" y="920"/>
                  </a:lnTo>
                  <a:lnTo>
                    <a:pt x="299091" y="0"/>
                  </a:lnTo>
                  <a:lnTo>
                    <a:pt x="288783" y="3267"/>
                  </a:lnTo>
                  <a:lnTo>
                    <a:pt x="291310" y="11891"/>
                  </a:lnTo>
                  <a:lnTo>
                    <a:pt x="293212" y="61178"/>
                  </a:lnTo>
                  <a:lnTo>
                    <a:pt x="296046" y="103211"/>
                  </a:lnTo>
                  <a:lnTo>
                    <a:pt x="302728" y="187229"/>
                  </a:lnTo>
                  <a:lnTo>
                    <a:pt x="308017" y="261003"/>
                  </a:lnTo>
                  <a:lnTo>
                    <a:pt x="310838" y="297899"/>
                  </a:lnTo>
                  <a:lnTo>
                    <a:pt x="314013" y="334776"/>
                  </a:lnTo>
                  <a:lnTo>
                    <a:pt x="313865" y="350624"/>
                  </a:lnTo>
                  <a:lnTo>
                    <a:pt x="309242" y="359713"/>
                  </a:lnTo>
                  <a:lnTo>
                    <a:pt x="299333" y="362953"/>
                  </a:lnTo>
                  <a:lnTo>
                    <a:pt x="283326" y="361254"/>
                  </a:lnTo>
                  <a:lnTo>
                    <a:pt x="242480" y="353237"/>
                  </a:lnTo>
                  <a:lnTo>
                    <a:pt x="160700" y="337758"/>
                  </a:lnTo>
                  <a:lnTo>
                    <a:pt x="112447" y="328039"/>
                  </a:lnTo>
                  <a:lnTo>
                    <a:pt x="105037" y="326321"/>
                  </a:lnTo>
                  <a:lnTo>
                    <a:pt x="97323" y="326658"/>
                  </a:lnTo>
                  <a:lnTo>
                    <a:pt x="89173" y="328125"/>
                  </a:lnTo>
                  <a:lnTo>
                    <a:pt x="84085" y="331728"/>
                  </a:lnTo>
                  <a:lnTo>
                    <a:pt x="82232" y="337629"/>
                  </a:lnTo>
                  <a:lnTo>
                    <a:pt x="83782" y="345994"/>
                  </a:lnTo>
                  <a:lnTo>
                    <a:pt x="89464" y="361522"/>
                  </a:lnTo>
                  <a:lnTo>
                    <a:pt x="125603" y="452073"/>
                  </a:lnTo>
                  <a:lnTo>
                    <a:pt x="161829" y="540801"/>
                  </a:lnTo>
                  <a:lnTo>
                    <a:pt x="179815" y="585202"/>
                  </a:lnTo>
                  <a:lnTo>
                    <a:pt x="186529" y="604442"/>
                  </a:lnTo>
                  <a:lnTo>
                    <a:pt x="186813" y="617242"/>
                  </a:lnTo>
                  <a:lnTo>
                    <a:pt x="179455" y="627548"/>
                  </a:lnTo>
                  <a:lnTo>
                    <a:pt x="163243" y="639303"/>
                  </a:lnTo>
                  <a:lnTo>
                    <a:pt x="122994" y="665226"/>
                  </a:lnTo>
                  <a:lnTo>
                    <a:pt x="82561" y="690856"/>
                  </a:lnTo>
                  <a:lnTo>
                    <a:pt x="42293" y="716732"/>
                  </a:lnTo>
                  <a:lnTo>
                    <a:pt x="2536" y="743394"/>
                  </a:lnTo>
                  <a:lnTo>
                    <a:pt x="0" y="750768"/>
                  </a:lnTo>
                  <a:lnTo>
                    <a:pt x="1719" y="756734"/>
                  </a:lnTo>
                  <a:lnTo>
                    <a:pt x="5852" y="761765"/>
                  </a:lnTo>
                  <a:lnTo>
                    <a:pt x="10553" y="766334"/>
                  </a:lnTo>
                  <a:lnTo>
                    <a:pt x="23750" y="781268"/>
                  </a:lnTo>
                  <a:lnTo>
                    <a:pt x="46368" y="813749"/>
                  </a:lnTo>
                  <a:lnTo>
                    <a:pt x="61753" y="843106"/>
                  </a:lnTo>
                  <a:lnTo>
                    <a:pt x="68288" y="846340"/>
                  </a:lnTo>
                  <a:lnTo>
                    <a:pt x="118367" y="866817"/>
                  </a:lnTo>
                  <a:lnTo>
                    <a:pt x="157382" y="904348"/>
                  </a:lnTo>
                  <a:lnTo>
                    <a:pt x="162973" y="910513"/>
                  </a:lnTo>
                  <a:lnTo>
                    <a:pt x="169205" y="916105"/>
                  </a:lnTo>
                  <a:lnTo>
                    <a:pt x="174729" y="922337"/>
                  </a:lnTo>
                  <a:lnTo>
                    <a:pt x="183331" y="933416"/>
                  </a:lnTo>
                  <a:lnTo>
                    <a:pt x="192691" y="943812"/>
                  </a:lnTo>
                  <a:lnTo>
                    <a:pt x="212320" y="963771"/>
                  </a:lnTo>
                  <a:lnTo>
                    <a:pt x="213668" y="965355"/>
                  </a:lnTo>
                  <a:lnTo>
                    <a:pt x="225496" y="976704"/>
                  </a:lnTo>
                  <a:lnTo>
                    <a:pt x="244893" y="996245"/>
                  </a:lnTo>
                  <a:lnTo>
                    <a:pt x="261225" y="1012208"/>
                  </a:lnTo>
                  <a:lnTo>
                    <a:pt x="268989" y="1020552"/>
                  </a:lnTo>
                  <a:lnTo>
                    <a:pt x="275916" y="1029662"/>
                  </a:lnTo>
                  <a:lnTo>
                    <a:pt x="283436" y="1039191"/>
                  </a:lnTo>
                  <a:lnTo>
                    <a:pt x="292270" y="1047331"/>
                  </a:lnTo>
                  <a:lnTo>
                    <a:pt x="301608" y="1054940"/>
                  </a:lnTo>
                  <a:lnTo>
                    <a:pt x="310644" y="1062877"/>
                  </a:lnTo>
                  <a:lnTo>
                    <a:pt x="345881" y="1098042"/>
                  </a:lnTo>
                  <a:lnTo>
                    <a:pt x="381678" y="1132612"/>
                  </a:lnTo>
                  <a:lnTo>
                    <a:pt x="417953" y="1166665"/>
                  </a:lnTo>
                  <a:lnTo>
                    <a:pt x="454627" y="1200281"/>
                  </a:lnTo>
                  <a:lnTo>
                    <a:pt x="491619" y="1233537"/>
                  </a:lnTo>
                  <a:lnTo>
                    <a:pt x="528849" y="1266512"/>
                  </a:lnTo>
                  <a:lnTo>
                    <a:pt x="548815" y="1288562"/>
                  </a:lnTo>
                  <a:lnTo>
                    <a:pt x="560567" y="1312162"/>
                  </a:lnTo>
                  <a:lnTo>
                    <a:pt x="565328" y="1338067"/>
                  </a:lnTo>
                  <a:lnTo>
                    <a:pt x="564319" y="1367033"/>
                  </a:lnTo>
                  <a:lnTo>
                    <a:pt x="556558" y="1418732"/>
                  </a:lnTo>
                  <a:lnTo>
                    <a:pt x="545719" y="1469625"/>
                  </a:lnTo>
                  <a:lnTo>
                    <a:pt x="532681" y="1519940"/>
                  </a:lnTo>
                  <a:lnTo>
                    <a:pt x="518324" y="1569911"/>
                  </a:lnTo>
                  <a:lnTo>
                    <a:pt x="503527" y="1619767"/>
                  </a:lnTo>
                  <a:lnTo>
                    <a:pt x="486812" y="1678263"/>
                  </a:lnTo>
                  <a:lnTo>
                    <a:pt x="481995" y="1684697"/>
                  </a:lnTo>
                  <a:lnTo>
                    <a:pt x="475898" y="1690525"/>
                  </a:lnTo>
                  <a:lnTo>
                    <a:pt x="474162" y="1698774"/>
                  </a:lnTo>
                  <a:lnTo>
                    <a:pt x="475629" y="1706269"/>
                  </a:lnTo>
                  <a:lnTo>
                    <a:pt x="479015" y="1713277"/>
                  </a:lnTo>
                  <a:lnTo>
                    <a:pt x="531890" y="1804368"/>
                  </a:lnTo>
                  <a:lnTo>
                    <a:pt x="752355" y="2180362"/>
                  </a:lnTo>
                  <a:lnTo>
                    <a:pt x="776461" y="2221694"/>
                  </a:lnTo>
                  <a:lnTo>
                    <a:pt x="786091" y="2236673"/>
                  </a:lnTo>
                  <a:lnTo>
                    <a:pt x="794461" y="2242992"/>
                  </a:lnTo>
                  <a:lnTo>
                    <a:pt x="804972" y="2241694"/>
                  </a:lnTo>
                  <a:lnTo>
                    <a:pt x="821025" y="2233821"/>
                  </a:lnTo>
                  <a:lnTo>
                    <a:pt x="850217" y="2217172"/>
                  </a:lnTo>
                  <a:lnTo>
                    <a:pt x="907794" y="2182484"/>
                  </a:lnTo>
                  <a:lnTo>
                    <a:pt x="937100" y="2166044"/>
                  </a:lnTo>
                  <a:lnTo>
                    <a:pt x="950876" y="2160092"/>
                  </a:lnTo>
                  <a:lnTo>
                    <a:pt x="961895" y="2159180"/>
                  </a:lnTo>
                  <a:lnTo>
                    <a:pt x="971986" y="2163637"/>
                  </a:lnTo>
                  <a:lnTo>
                    <a:pt x="1001517" y="2196194"/>
                  </a:lnTo>
                  <a:lnTo>
                    <a:pt x="1017167" y="2234453"/>
                  </a:lnTo>
                  <a:lnTo>
                    <a:pt x="1010741" y="2247485"/>
                  </a:lnTo>
                  <a:lnTo>
                    <a:pt x="996687" y="2259153"/>
                  </a:lnTo>
                  <a:lnTo>
                    <a:pt x="963476" y="2279119"/>
                  </a:lnTo>
                  <a:lnTo>
                    <a:pt x="896498" y="2318065"/>
                  </a:lnTo>
                  <a:lnTo>
                    <a:pt x="863231" y="2337879"/>
                  </a:lnTo>
                  <a:lnTo>
                    <a:pt x="849492" y="2345265"/>
                  </a:lnTo>
                  <a:lnTo>
                    <a:pt x="843777" y="2350423"/>
                  </a:lnTo>
                  <a:lnTo>
                    <a:pt x="840427" y="2358158"/>
                  </a:lnTo>
                  <a:lnTo>
                    <a:pt x="848713" y="2358966"/>
                  </a:lnTo>
                  <a:lnTo>
                    <a:pt x="853631" y="2365030"/>
                  </a:lnTo>
                  <a:lnTo>
                    <a:pt x="896697" y="2403967"/>
                  </a:lnTo>
                  <a:lnTo>
                    <a:pt x="934815" y="2437053"/>
                  </a:lnTo>
                  <a:lnTo>
                    <a:pt x="973554" y="2469397"/>
                  </a:lnTo>
                  <a:lnTo>
                    <a:pt x="1012925" y="2500987"/>
                  </a:lnTo>
                  <a:lnTo>
                    <a:pt x="1052939" y="2531812"/>
                  </a:lnTo>
                  <a:lnTo>
                    <a:pt x="1094587" y="2558279"/>
                  </a:lnTo>
                  <a:lnTo>
                    <a:pt x="1138821" y="2577836"/>
                  </a:lnTo>
                  <a:lnTo>
                    <a:pt x="1185234" y="2591747"/>
                  </a:lnTo>
                  <a:lnTo>
                    <a:pt x="1233418" y="2601274"/>
                  </a:lnTo>
                  <a:lnTo>
                    <a:pt x="1285607" y="2606171"/>
                  </a:lnTo>
                  <a:lnTo>
                    <a:pt x="1311704" y="2606395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566958" y="1231707"/>
              <a:ext cx="2002155" cy="2327910"/>
            </a:xfrm>
            <a:custGeom>
              <a:avLst/>
              <a:gdLst/>
              <a:ahLst/>
              <a:cxnLst/>
              <a:rect l="l" t="t" r="r" b="b"/>
              <a:pathLst>
                <a:path w="2002155" h="2327910">
                  <a:moveTo>
                    <a:pt x="1843493" y="2327755"/>
                  </a:moveTo>
                  <a:lnTo>
                    <a:pt x="1843324" y="2317952"/>
                  </a:lnTo>
                  <a:lnTo>
                    <a:pt x="1841068" y="2314584"/>
                  </a:lnTo>
                  <a:lnTo>
                    <a:pt x="1842617" y="2310272"/>
                  </a:lnTo>
                  <a:lnTo>
                    <a:pt x="1840798" y="2306802"/>
                  </a:lnTo>
                  <a:lnTo>
                    <a:pt x="1831034" y="2265806"/>
                  </a:lnTo>
                  <a:lnTo>
                    <a:pt x="1815034" y="2228094"/>
                  </a:lnTo>
                  <a:lnTo>
                    <a:pt x="1792951" y="2193565"/>
                  </a:lnTo>
                  <a:lnTo>
                    <a:pt x="1764942" y="2162119"/>
                  </a:lnTo>
                  <a:lnTo>
                    <a:pt x="1760183" y="2157236"/>
                  </a:lnTo>
                  <a:lnTo>
                    <a:pt x="1755649" y="2152109"/>
                  </a:lnTo>
                  <a:lnTo>
                    <a:pt x="1736411" y="2112094"/>
                  </a:lnTo>
                  <a:lnTo>
                    <a:pt x="1736823" y="2104401"/>
                  </a:lnTo>
                  <a:lnTo>
                    <a:pt x="1739199" y="2098299"/>
                  </a:lnTo>
                  <a:lnTo>
                    <a:pt x="1743886" y="2093638"/>
                  </a:lnTo>
                  <a:lnTo>
                    <a:pt x="1751232" y="2090265"/>
                  </a:lnTo>
                  <a:lnTo>
                    <a:pt x="1774872" y="2081763"/>
                  </a:lnTo>
                  <a:lnTo>
                    <a:pt x="1797590" y="2071338"/>
                  </a:lnTo>
                  <a:lnTo>
                    <a:pt x="1839956" y="2044553"/>
                  </a:lnTo>
                  <a:lnTo>
                    <a:pt x="1877212" y="2012424"/>
                  </a:lnTo>
                  <a:lnTo>
                    <a:pt x="1909549" y="1976774"/>
                  </a:lnTo>
                  <a:lnTo>
                    <a:pt x="1936774" y="1937630"/>
                  </a:lnTo>
                  <a:lnTo>
                    <a:pt x="1958698" y="1895019"/>
                  </a:lnTo>
                  <a:lnTo>
                    <a:pt x="1975130" y="1848969"/>
                  </a:lnTo>
                  <a:lnTo>
                    <a:pt x="1987702" y="1798095"/>
                  </a:lnTo>
                  <a:lnTo>
                    <a:pt x="1996434" y="1746896"/>
                  </a:lnTo>
                  <a:lnTo>
                    <a:pt x="2001206" y="1695413"/>
                  </a:lnTo>
                  <a:lnTo>
                    <a:pt x="2001893" y="1643685"/>
                  </a:lnTo>
                  <a:lnTo>
                    <a:pt x="1998373" y="1591754"/>
                  </a:lnTo>
                  <a:lnTo>
                    <a:pt x="1990524" y="1539659"/>
                  </a:lnTo>
                  <a:lnTo>
                    <a:pt x="1974940" y="1483705"/>
                  </a:lnTo>
                  <a:lnTo>
                    <a:pt x="1952157" y="1430279"/>
                  </a:lnTo>
                  <a:lnTo>
                    <a:pt x="1929259" y="1385449"/>
                  </a:lnTo>
                  <a:lnTo>
                    <a:pt x="1904579" y="1341799"/>
                  </a:lnTo>
                  <a:lnTo>
                    <a:pt x="1878006" y="1299406"/>
                  </a:lnTo>
                  <a:lnTo>
                    <a:pt x="1849426" y="1258350"/>
                  </a:lnTo>
                  <a:lnTo>
                    <a:pt x="1818726" y="1218708"/>
                  </a:lnTo>
                  <a:lnTo>
                    <a:pt x="1785792" y="1180560"/>
                  </a:lnTo>
                  <a:lnTo>
                    <a:pt x="1775525" y="1169109"/>
                  </a:lnTo>
                  <a:lnTo>
                    <a:pt x="1755154" y="1145979"/>
                  </a:lnTo>
                  <a:lnTo>
                    <a:pt x="1720724" y="1105136"/>
                  </a:lnTo>
                  <a:lnTo>
                    <a:pt x="1688869" y="1038306"/>
                  </a:lnTo>
                  <a:lnTo>
                    <a:pt x="1674226" y="965909"/>
                  </a:lnTo>
                  <a:lnTo>
                    <a:pt x="1667913" y="894413"/>
                  </a:lnTo>
                  <a:lnTo>
                    <a:pt x="1666045" y="858551"/>
                  </a:lnTo>
                  <a:lnTo>
                    <a:pt x="1663141" y="808833"/>
                  </a:lnTo>
                  <a:lnTo>
                    <a:pt x="1658938" y="759290"/>
                  </a:lnTo>
                  <a:lnTo>
                    <a:pt x="1652988" y="709991"/>
                  </a:lnTo>
                  <a:lnTo>
                    <a:pt x="1644840" y="661005"/>
                  </a:lnTo>
                  <a:lnTo>
                    <a:pt x="1634045" y="612403"/>
                  </a:lnTo>
                  <a:lnTo>
                    <a:pt x="1620374" y="563659"/>
                  </a:lnTo>
                  <a:lnTo>
                    <a:pt x="1604524" y="516633"/>
                  </a:lnTo>
                  <a:lnTo>
                    <a:pt x="1586488" y="471336"/>
                  </a:lnTo>
                  <a:lnTo>
                    <a:pt x="1566261" y="427780"/>
                  </a:lnTo>
                  <a:lnTo>
                    <a:pt x="1543835" y="385975"/>
                  </a:lnTo>
                  <a:lnTo>
                    <a:pt x="1519203" y="345931"/>
                  </a:lnTo>
                  <a:lnTo>
                    <a:pt x="1492359" y="307661"/>
                  </a:lnTo>
                  <a:lnTo>
                    <a:pt x="1463296" y="271174"/>
                  </a:lnTo>
                  <a:lnTo>
                    <a:pt x="1432008" y="236481"/>
                  </a:lnTo>
                  <a:lnTo>
                    <a:pt x="1398487" y="203593"/>
                  </a:lnTo>
                  <a:lnTo>
                    <a:pt x="1362727" y="172522"/>
                  </a:lnTo>
                  <a:lnTo>
                    <a:pt x="1324722" y="143278"/>
                  </a:lnTo>
                  <a:lnTo>
                    <a:pt x="1284464" y="115871"/>
                  </a:lnTo>
                  <a:lnTo>
                    <a:pt x="1241947" y="90313"/>
                  </a:lnTo>
                  <a:lnTo>
                    <a:pt x="1197164" y="66614"/>
                  </a:lnTo>
                  <a:lnTo>
                    <a:pt x="1151811" y="46375"/>
                  </a:lnTo>
                  <a:lnTo>
                    <a:pt x="1105516" y="29974"/>
                  </a:lnTo>
                  <a:lnTo>
                    <a:pt x="1058360" y="17275"/>
                  </a:lnTo>
                  <a:lnTo>
                    <a:pt x="1010429" y="8137"/>
                  </a:lnTo>
                  <a:lnTo>
                    <a:pt x="961806" y="2425"/>
                  </a:lnTo>
                  <a:lnTo>
                    <a:pt x="912573" y="0"/>
                  </a:lnTo>
                  <a:lnTo>
                    <a:pt x="862816" y="723"/>
                  </a:lnTo>
                  <a:lnTo>
                    <a:pt x="808976" y="7865"/>
                  </a:lnTo>
                  <a:lnTo>
                    <a:pt x="757789" y="27032"/>
                  </a:lnTo>
                  <a:lnTo>
                    <a:pt x="748912" y="35557"/>
                  </a:lnTo>
                  <a:lnTo>
                    <a:pt x="740101" y="40229"/>
                  </a:lnTo>
                  <a:lnTo>
                    <a:pt x="731334" y="38193"/>
                  </a:lnTo>
                  <a:lnTo>
                    <a:pt x="722589" y="26594"/>
                  </a:lnTo>
                  <a:lnTo>
                    <a:pt x="718682" y="18846"/>
                  </a:lnTo>
                  <a:lnTo>
                    <a:pt x="708914" y="22384"/>
                  </a:lnTo>
                  <a:lnTo>
                    <a:pt x="703120" y="17802"/>
                  </a:lnTo>
                  <a:lnTo>
                    <a:pt x="684305" y="15837"/>
                  </a:lnTo>
                  <a:lnTo>
                    <a:pt x="665832" y="16838"/>
                  </a:lnTo>
                  <a:lnTo>
                    <a:pt x="647661" y="20460"/>
                  </a:lnTo>
                  <a:lnTo>
                    <a:pt x="629756" y="26359"/>
                  </a:lnTo>
                  <a:lnTo>
                    <a:pt x="615581" y="33616"/>
                  </a:lnTo>
                  <a:lnTo>
                    <a:pt x="601163" y="40027"/>
                  </a:lnTo>
                  <a:lnTo>
                    <a:pt x="585993" y="44455"/>
                  </a:lnTo>
                  <a:lnTo>
                    <a:pt x="569563" y="45762"/>
                  </a:lnTo>
                  <a:lnTo>
                    <a:pt x="557030" y="47142"/>
                  </a:lnTo>
                  <a:lnTo>
                    <a:pt x="544864" y="51042"/>
                  </a:lnTo>
                  <a:lnTo>
                    <a:pt x="532710" y="55511"/>
                  </a:lnTo>
                  <a:lnTo>
                    <a:pt x="520249" y="58597"/>
                  </a:lnTo>
                  <a:lnTo>
                    <a:pt x="517083" y="63953"/>
                  </a:lnTo>
                  <a:lnTo>
                    <a:pt x="510380" y="59540"/>
                  </a:lnTo>
                  <a:lnTo>
                    <a:pt x="506675" y="63515"/>
                  </a:lnTo>
                  <a:lnTo>
                    <a:pt x="464448" y="79276"/>
                  </a:lnTo>
                  <a:lnTo>
                    <a:pt x="423736" y="98149"/>
                  </a:lnTo>
                  <a:lnTo>
                    <a:pt x="384200" y="119428"/>
                  </a:lnTo>
                  <a:lnTo>
                    <a:pt x="345497" y="142409"/>
                  </a:lnTo>
                  <a:lnTo>
                    <a:pt x="303470" y="170765"/>
                  </a:lnTo>
                  <a:lnTo>
                    <a:pt x="265144" y="201838"/>
                  </a:lnTo>
                  <a:lnTo>
                    <a:pt x="230412" y="235552"/>
                  </a:lnTo>
                  <a:lnTo>
                    <a:pt x="199167" y="271828"/>
                  </a:lnTo>
                  <a:lnTo>
                    <a:pt x="171303" y="310590"/>
                  </a:lnTo>
                  <a:lnTo>
                    <a:pt x="146713" y="351759"/>
                  </a:lnTo>
                  <a:lnTo>
                    <a:pt x="125290" y="395259"/>
                  </a:lnTo>
                  <a:lnTo>
                    <a:pt x="106928" y="441013"/>
                  </a:lnTo>
                  <a:lnTo>
                    <a:pt x="91519" y="488942"/>
                  </a:lnTo>
                  <a:lnTo>
                    <a:pt x="79657" y="534312"/>
                  </a:lnTo>
                  <a:lnTo>
                    <a:pt x="69819" y="579972"/>
                  </a:lnTo>
                  <a:lnTo>
                    <a:pt x="61974" y="625920"/>
                  </a:lnTo>
                  <a:lnTo>
                    <a:pt x="56091" y="672154"/>
                  </a:lnTo>
                  <a:lnTo>
                    <a:pt x="52139" y="718673"/>
                  </a:lnTo>
                  <a:lnTo>
                    <a:pt x="50088" y="765475"/>
                  </a:lnTo>
                  <a:lnTo>
                    <a:pt x="49203" y="828267"/>
                  </a:lnTo>
                  <a:lnTo>
                    <a:pt x="49254" y="859669"/>
                  </a:lnTo>
                  <a:lnTo>
                    <a:pt x="49683" y="891058"/>
                  </a:lnTo>
                  <a:lnTo>
                    <a:pt x="49058" y="904871"/>
                  </a:lnTo>
                  <a:lnTo>
                    <a:pt x="36614" y="943138"/>
                  </a:lnTo>
                  <a:lnTo>
                    <a:pt x="17448" y="975447"/>
                  </a:lnTo>
                  <a:lnTo>
                    <a:pt x="8108" y="991717"/>
                  </a:lnTo>
                  <a:lnTo>
                    <a:pt x="0" y="1008692"/>
                  </a:lnTo>
                  <a:lnTo>
                    <a:pt x="9300" y="1013695"/>
                  </a:lnTo>
                  <a:lnTo>
                    <a:pt x="19334" y="1015092"/>
                  </a:lnTo>
                  <a:lnTo>
                    <a:pt x="29595" y="1015352"/>
                  </a:lnTo>
                  <a:lnTo>
                    <a:pt x="39578" y="1016945"/>
                  </a:lnTo>
                  <a:lnTo>
                    <a:pt x="46483" y="1018326"/>
                  </a:lnTo>
                  <a:lnTo>
                    <a:pt x="53860" y="1018427"/>
                  </a:lnTo>
                  <a:lnTo>
                    <a:pt x="59485" y="1023682"/>
                  </a:lnTo>
                  <a:lnTo>
                    <a:pt x="63763" y="1027994"/>
                  </a:lnTo>
                  <a:lnTo>
                    <a:pt x="67435" y="1033081"/>
                  </a:lnTo>
                  <a:lnTo>
                    <a:pt x="197809" y="1254865"/>
                  </a:lnTo>
                  <a:lnTo>
                    <a:pt x="282427" y="1399999"/>
                  </a:lnTo>
                  <a:lnTo>
                    <a:pt x="286208" y="1405669"/>
                  </a:lnTo>
                  <a:lnTo>
                    <a:pt x="290592" y="1410875"/>
                  </a:lnTo>
                  <a:lnTo>
                    <a:pt x="295947" y="1416400"/>
                  </a:lnTo>
                  <a:lnTo>
                    <a:pt x="301943" y="1419600"/>
                  </a:lnTo>
                  <a:lnTo>
                    <a:pt x="305884" y="1409090"/>
                  </a:lnTo>
                  <a:lnTo>
                    <a:pt x="305753" y="1388141"/>
                  </a:lnTo>
                  <a:lnTo>
                    <a:pt x="304103" y="1367297"/>
                  </a:lnTo>
                  <a:lnTo>
                    <a:pt x="299316" y="1325682"/>
                  </a:lnTo>
                  <a:lnTo>
                    <a:pt x="296764" y="1294677"/>
                  </a:lnTo>
                  <a:lnTo>
                    <a:pt x="295248" y="1263614"/>
                  </a:lnTo>
                  <a:lnTo>
                    <a:pt x="294503" y="1232502"/>
                  </a:lnTo>
                  <a:lnTo>
                    <a:pt x="294263" y="1201345"/>
                  </a:lnTo>
                  <a:lnTo>
                    <a:pt x="291585" y="1181325"/>
                  </a:lnTo>
                  <a:lnTo>
                    <a:pt x="289964" y="1161245"/>
                  </a:lnTo>
                  <a:lnTo>
                    <a:pt x="289323" y="1141121"/>
                  </a:lnTo>
                  <a:lnTo>
                    <a:pt x="289581" y="1114568"/>
                  </a:lnTo>
                  <a:lnTo>
                    <a:pt x="289446" y="1108202"/>
                  </a:lnTo>
                  <a:lnTo>
                    <a:pt x="289547" y="1101902"/>
                  </a:lnTo>
                  <a:lnTo>
                    <a:pt x="288363" y="1049489"/>
                  </a:lnTo>
                  <a:lnTo>
                    <a:pt x="284927" y="944637"/>
                  </a:lnTo>
                  <a:lnTo>
                    <a:pt x="284034" y="892200"/>
                  </a:lnTo>
                  <a:lnTo>
                    <a:pt x="284596" y="839754"/>
                  </a:lnTo>
                  <a:lnTo>
                    <a:pt x="290895" y="797140"/>
                  </a:lnTo>
                  <a:lnTo>
                    <a:pt x="307146" y="755526"/>
                  </a:lnTo>
                  <a:lnTo>
                    <a:pt x="325640" y="714979"/>
                  </a:lnTo>
                  <a:lnTo>
                    <a:pt x="346609" y="675821"/>
                  </a:lnTo>
                  <a:lnTo>
                    <a:pt x="370288" y="638376"/>
                  </a:lnTo>
                  <a:lnTo>
                    <a:pt x="400172" y="600346"/>
                  </a:lnTo>
                  <a:lnTo>
                    <a:pt x="434151" y="567267"/>
                  </a:lnTo>
                  <a:lnTo>
                    <a:pt x="472207" y="539437"/>
                  </a:lnTo>
                  <a:lnTo>
                    <a:pt x="514319" y="517159"/>
                  </a:lnTo>
                  <a:lnTo>
                    <a:pt x="560468" y="500732"/>
                  </a:lnTo>
                  <a:lnTo>
                    <a:pt x="597925" y="490938"/>
                  </a:lnTo>
                  <a:lnTo>
                    <a:pt x="635988" y="483417"/>
                  </a:lnTo>
                  <a:lnTo>
                    <a:pt x="645031" y="483029"/>
                  </a:lnTo>
                  <a:lnTo>
                    <a:pt x="651339" y="485283"/>
                  </a:lnTo>
                  <a:lnTo>
                    <a:pt x="654982" y="490613"/>
                  </a:lnTo>
                  <a:lnTo>
                    <a:pt x="656030" y="499452"/>
                  </a:lnTo>
                  <a:lnTo>
                    <a:pt x="659351" y="552270"/>
                  </a:lnTo>
                  <a:lnTo>
                    <a:pt x="671161" y="601719"/>
                  </a:lnTo>
                  <a:lnTo>
                    <a:pt x="690529" y="648187"/>
                  </a:lnTo>
                  <a:lnTo>
                    <a:pt x="716526" y="692065"/>
                  </a:lnTo>
                  <a:lnTo>
                    <a:pt x="748223" y="733742"/>
                  </a:lnTo>
                  <a:lnTo>
                    <a:pt x="779737" y="766471"/>
                  </a:lnTo>
                  <a:lnTo>
                    <a:pt x="814580" y="794517"/>
                  </a:lnTo>
                  <a:lnTo>
                    <a:pt x="852253" y="818627"/>
                  </a:lnTo>
                  <a:lnTo>
                    <a:pt x="892256" y="839552"/>
                  </a:lnTo>
                  <a:lnTo>
                    <a:pt x="956323" y="869474"/>
                  </a:lnTo>
                  <a:lnTo>
                    <a:pt x="1021703" y="896414"/>
                  </a:lnTo>
                  <a:lnTo>
                    <a:pt x="1041000" y="906082"/>
                  </a:lnTo>
                  <a:lnTo>
                    <a:pt x="1056301" y="919309"/>
                  </a:lnTo>
                  <a:lnTo>
                    <a:pt x="1068224" y="935851"/>
                  </a:lnTo>
                  <a:lnTo>
                    <a:pt x="1077383" y="955467"/>
                  </a:lnTo>
                  <a:lnTo>
                    <a:pt x="1098115" y="995739"/>
                  </a:lnTo>
                  <a:lnTo>
                    <a:pt x="1126499" y="1026764"/>
                  </a:lnTo>
                  <a:lnTo>
                    <a:pt x="1162745" y="1048164"/>
                  </a:lnTo>
                  <a:lnTo>
                    <a:pt x="1207067" y="1059558"/>
                  </a:lnTo>
                  <a:lnTo>
                    <a:pt x="1225907" y="1060456"/>
                  </a:lnTo>
                  <a:lnTo>
                    <a:pt x="1242991" y="1057343"/>
                  </a:lnTo>
                  <a:lnTo>
                    <a:pt x="1257978" y="1049089"/>
                  </a:lnTo>
                  <a:lnTo>
                    <a:pt x="1270527" y="1034563"/>
                  </a:lnTo>
                  <a:lnTo>
                    <a:pt x="1276085" y="1026613"/>
                  </a:lnTo>
                  <a:lnTo>
                    <a:pt x="1281913" y="1019539"/>
                  </a:lnTo>
                  <a:lnTo>
                    <a:pt x="1285786" y="1015159"/>
                  </a:lnTo>
                  <a:lnTo>
                    <a:pt x="1289862" y="1010915"/>
                  </a:lnTo>
                  <a:lnTo>
                    <a:pt x="1294443" y="1007310"/>
                  </a:lnTo>
                  <a:lnTo>
                    <a:pt x="1300316" y="1003049"/>
                  </a:lnTo>
                  <a:lnTo>
                    <a:pt x="1306060" y="998632"/>
                  </a:lnTo>
                  <a:lnTo>
                    <a:pt x="1311595" y="993956"/>
                  </a:lnTo>
                  <a:lnTo>
                    <a:pt x="1320952" y="984808"/>
                  </a:lnTo>
                  <a:lnTo>
                    <a:pt x="1325769" y="981675"/>
                  </a:lnTo>
                  <a:lnTo>
                    <a:pt x="1330721" y="978744"/>
                  </a:lnTo>
                  <a:lnTo>
                    <a:pt x="1336254" y="974963"/>
                  </a:lnTo>
                  <a:lnTo>
                    <a:pt x="1342018" y="971561"/>
                  </a:lnTo>
                  <a:lnTo>
                    <a:pt x="1347977" y="968474"/>
                  </a:lnTo>
                  <a:lnTo>
                    <a:pt x="1354098" y="965640"/>
                  </a:lnTo>
                  <a:lnTo>
                    <a:pt x="1387711" y="957193"/>
                  </a:lnTo>
                  <a:lnTo>
                    <a:pt x="1418577" y="960368"/>
                  </a:lnTo>
                  <a:lnTo>
                    <a:pt x="1473608" y="994105"/>
                  </a:lnTo>
                  <a:lnTo>
                    <a:pt x="1502460" y="1031543"/>
                  </a:lnTo>
                  <a:lnTo>
                    <a:pt x="1515949" y="1060771"/>
                  </a:lnTo>
                  <a:lnTo>
                    <a:pt x="1519719" y="1072175"/>
                  </a:lnTo>
                  <a:lnTo>
                    <a:pt x="1521751" y="1078844"/>
                  </a:lnTo>
                  <a:lnTo>
                    <a:pt x="1523519" y="1085589"/>
                  </a:lnTo>
                  <a:lnTo>
                    <a:pt x="1524977" y="1092403"/>
                  </a:lnTo>
                  <a:lnTo>
                    <a:pt x="1526998" y="1099847"/>
                  </a:lnTo>
                  <a:lnTo>
                    <a:pt x="1528109" y="1107326"/>
                  </a:lnTo>
                  <a:lnTo>
                    <a:pt x="1528918" y="1118476"/>
                  </a:lnTo>
                  <a:lnTo>
                    <a:pt x="1529524" y="1121912"/>
                  </a:lnTo>
                  <a:lnTo>
                    <a:pt x="1530467" y="1125281"/>
                  </a:lnTo>
                  <a:lnTo>
                    <a:pt x="1532133" y="1140288"/>
                  </a:lnTo>
                  <a:lnTo>
                    <a:pt x="1532703" y="1155295"/>
                  </a:lnTo>
                  <a:lnTo>
                    <a:pt x="1532054" y="1170303"/>
                  </a:lnTo>
                  <a:lnTo>
                    <a:pt x="1525671" y="1212230"/>
                  </a:lnTo>
                  <a:lnTo>
                    <a:pt x="1501068" y="1283046"/>
                  </a:lnTo>
                  <a:lnTo>
                    <a:pt x="1474813" y="1320166"/>
                  </a:lnTo>
                  <a:lnTo>
                    <a:pt x="1440814" y="1350350"/>
                  </a:lnTo>
                  <a:lnTo>
                    <a:pt x="1399369" y="1373820"/>
                  </a:lnTo>
                  <a:lnTo>
                    <a:pt x="1331125" y="1395358"/>
                  </a:lnTo>
                  <a:lnTo>
                    <a:pt x="1295775" y="1399728"/>
                  </a:lnTo>
                  <a:lnTo>
                    <a:pt x="1259647" y="1399590"/>
                  </a:lnTo>
                  <a:lnTo>
                    <a:pt x="1248959" y="1399823"/>
                  </a:lnTo>
                  <a:lnTo>
                    <a:pt x="1239770" y="1402390"/>
                  </a:lnTo>
                  <a:lnTo>
                    <a:pt x="1231989" y="1407743"/>
                  </a:lnTo>
                  <a:lnTo>
                    <a:pt x="1225526" y="1416332"/>
                  </a:lnTo>
                  <a:lnTo>
                    <a:pt x="1205864" y="1450336"/>
                  </a:lnTo>
                  <a:lnTo>
                    <a:pt x="1185404" y="1483865"/>
                  </a:lnTo>
                  <a:lnTo>
                    <a:pt x="1164027" y="1516827"/>
                  </a:lnTo>
                  <a:lnTo>
                    <a:pt x="1141619" y="1549125"/>
                  </a:lnTo>
                  <a:lnTo>
                    <a:pt x="1137661" y="1555360"/>
                  </a:lnTo>
                  <a:lnTo>
                    <a:pt x="1129846" y="1630545"/>
                  </a:lnTo>
                  <a:lnTo>
                    <a:pt x="1129485" y="1684608"/>
                  </a:lnTo>
                  <a:lnTo>
                    <a:pt x="1129566" y="1738664"/>
                  </a:lnTo>
                  <a:lnTo>
                    <a:pt x="1130166" y="1846745"/>
                  </a:lnTo>
                  <a:lnTo>
                    <a:pt x="1140458" y="1893698"/>
                  </a:lnTo>
                  <a:lnTo>
                    <a:pt x="1161748" y="1928308"/>
                  </a:lnTo>
                  <a:lnTo>
                    <a:pt x="1193724" y="1955081"/>
                  </a:lnTo>
                  <a:lnTo>
                    <a:pt x="1208751" y="1968674"/>
                  </a:lnTo>
                  <a:lnTo>
                    <a:pt x="1224081" y="1981938"/>
                  </a:lnTo>
                  <a:lnTo>
                    <a:pt x="1240751" y="1993585"/>
                  </a:lnTo>
                  <a:lnTo>
                    <a:pt x="1258971" y="1984652"/>
                  </a:lnTo>
                  <a:lnTo>
                    <a:pt x="1275862" y="1985513"/>
                  </a:lnTo>
                  <a:lnTo>
                    <a:pt x="1356800" y="2028728"/>
                  </a:lnTo>
                  <a:lnTo>
                    <a:pt x="1404464" y="2056086"/>
                  </a:lnTo>
                  <a:lnTo>
                    <a:pt x="1499444" y="2111387"/>
                  </a:lnTo>
                  <a:lnTo>
                    <a:pt x="1518038" y="2123000"/>
                  </a:lnTo>
                  <a:lnTo>
                    <a:pt x="1527704" y="2128118"/>
                  </a:lnTo>
                  <a:lnTo>
                    <a:pt x="1538349" y="2131329"/>
                  </a:lnTo>
                  <a:lnTo>
                    <a:pt x="1714962" y="2249850"/>
                  </a:lnTo>
                  <a:lnTo>
                    <a:pt x="1779536" y="2292710"/>
                  </a:lnTo>
                  <a:lnTo>
                    <a:pt x="1800133" y="2305632"/>
                  </a:lnTo>
                  <a:lnTo>
                    <a:pt x="1821349" y="2317505"/>
                  </a:lnTo>
                  <a:lnTo>
                    <a:pt x="1843493" y="2327755"/>
                  </a:lnTo>
                  <a:close/>
                </a:path>
              </a:pathLst>
            </a:custGeom>
            <a:solidFill>
              <a:srgbClr val="1B24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648853" y="2240302"/>
              <a:ext cx="3176905" cy="4140200"/>
            </a:xfrm>
            <a:custGeom>
              <a:avLst/>
              <a:gdLst/>
              <a:ahLst/>
              <a:cxnLst/>
              <a:rect l="l" t="t" r="r" b="b"/>
              <a:pathLst>
                <a:path w="3176905" h="4140200">
                  <a:moveTo>
                    <a:pt x="871789" y="12700"/>
                  </a:moveTo>
                  <a:lnTo>
                    <a:pt x="982811" y="12700"/>
                  </a:lnTo>
                  <a:lnTo>
                    <a:pt x="976916" y="0"/>
                  </a:lnTo>
                  <a:lnTo>
                    <a:pt x="877279" y="0"/>
                  </a:lnTo>
                  <a:lnTo>
                    <a:pt x="871789" y="12700"/>
                  </a:lnTo>
                  <a:close/>
                </a:path>
                <a:path w="3176905" h="4140200">
                  <a:moveTo>
                    <a:pt x="858551" y="12700"/>
                  </a:moveTo>
                  <a:lnTo>
                    <a:pt x="871789" y="12700"/>
                  </a:lnTo>
                  <a:lnTo>
                    <a:pt x="864210" y="0"/>
                  </a:lnTo>
                  <a:lnTo>
                    <a:pt x="858551" y="12700"/>
                  </a:lnTo>
                  <a:close/>
                </a:path>
                <a:path w="3176905" h="4140200">
                  <a:moveTo>
                    <a:pt x="2898523" y="3352800"/>
                  </a:moveTo>
                  <a:lnTo>
                    <a:pt x="2946128" y="3352800"/>
                  </a:lnTo>
                  <a:lnTo>
                    <a:pt x="2941234" y="3340100"/>
                  </a:lnTo>
                  <a:lnTo>
                    <a:pt x="2861235" y="3200400"/>
                  </a:lnTo>
                  <a:lnTo>
                    <a:pt x="2754658" y="3022600"/>
                  </a:lnTo>
                  <a:lnTo>
                    <a:pt x="2698916" y="2933700"/>
                  </a:lnTo>
                  <a:lnTo>
                    <a:pt x="2670983" y="2882900"/>
                  </a:lnTo>
                  <a:lnTo>
                    <a:pt x="2642895" y="2832100"/>
                  </a:lnTo>
                  <a:lnTo>
                    <a:pt x="2639521" y="2832100"/>
                  </a:lnTo>
                  <a:lnTo>
                    <a:pt x="2636646" y="2819400"/>
                  </a:lnTo>
                  <a:lnTo>
                    <a:pt x="2633696" y="2819400"/>
                  </a:lnTo>
                  <a:lnTo>
                    <a:pt x="2630095" y="2806700"/>
                  </a:lnTo>
                  <a:lnTo>
                    <a:pt x="2620752" y="2781300"/>
                  </a:lnTo>
                  <a:lnTo>
                    <a:pt x="2609139" y="2768600"/>
                  </a:lnTo>
                  <a:lnTo>
                    <a:pt x="2596535" y="2743200"/>
                  </a:lnTo>
                  <a:lnTo>
                    <a:pt x="2584217" y="2717800"/>
                  </a:lnTo>
                  <a:lnTo>
                    <a:pt x="2560607" y="2679700"/>
                  </a:lnTo>
                  <a:lnTo>
                    <a:pt x="2488597" y="2565400"/>
                  </a:lnTo>
                  <a:lnTo>
                    <a:pt x="2464841" y="2514600"/>
                  </a:lnTo>
                  <a:lnTo>
                    <a:pt x="2457606" y="2501900"/>
                  </a:lnTo>
                  <a:lnTo>
                    <a:pt x="2450639" y="2501900"/>
                  </a:lnTo>
                  <a:lnTo>
                    <a:pt x="2443994" y="2489200"/>
                  </a:lnTo>
                  <a:lnTo>
                    <a:pt x="2437725" y="2476500"/>
                  </a:lnTo>
                  <a:lnTo>
                    <a:pt x="2434521" y="2463800"/>
                  </a:lnTo>
                  <a:lnTo>
                    <a:pt x="2431393" y="2463800"/>
                  </a:lnTo>
                  <a:lnTo>
                    <a:pt x="2428138" y="2451100"/>
                  </a:lnTo>
                  <a:lnTo>
                    <a:pt x="2422365" y="2451100"/>
                  </a:lnTo>
                  <a:lnTo>
                    <a:pt x="2420311" y="2438400"/>
                  </a:lnTo>
                  <a:lnTo>
                    <a:pt x="2415258" y="2438400"/>
                  </a:lnTo>
                  <a:lnTo>
                    <a:pt x="2403372" y="2413000"/>
                  </a:lnTo>
                  <a:lnTo>
                    <a:pt x="2397632" y="2400300"/>
                  </a:lnTo>
                  <a:lnTo>
                    <a:pt x="2392319" y="2400300"/>
                  </a:lnTo>
                  <a:lnTo>
                    <a:pt x="2382060" y="2374900"/>
                  </a:lnTo>
                  <a:lnTo>
                    <a:pt x="2361251" y="2349500"/>
                  </a:lnTo>
                  <a:lnTo>
                    <a:pt x="2351124" y="2324100"/>
                  </a:lnTo>
                  <a:lnTo>
                    <a:pt x="2346846" y="2324100"/>
                  </a:lnTo>
                  <a:lnTo>
                    <a:pt x="2343915" y="2311400"/>
                  </a:lnTo>
                  <a:lnTo>
                    <a:pt x="2340311" y="2311400"/>
                  </a:lnTo>
                  <a:lnTo>
                    <a:pt x="2323604" y="2273300"/>
                  </a:lnTo>
                  <a:lnTo>
                    <a:pt x="2307427" y="2247900"/>
                  </a:lnTo>
                  <a:lnTo>
                    <a:pt x="2291465" y="2222500"/>
                  </a:lnTo>
                  <a:lnTo>
                    <a:pt x="2275402" y="2197100"/>
                  </a:lnTo>
                  <a:lnTo>
                    <a:pt x="2273213" y="2197100"/>
                  </a:lnTo>
                  <a:lnTo>
                    <a:pt x="2270855" y="2184400"/>
                  </a:lnTo>
                  <a:lnTo>
                    <a:pt x="2265432" y="2184400"/>
                  </a:lnTo>
                  <a:lnTo>
                    <a:pt x="2263613" y="2171700"/>
                  </a:lnTo>
                  <a:lnTo>
                    <a:pt x="2256993" y="2171700"/>
                  </a:lnTo>
                  <a:lnTo>
                    <a:pt x="2253625" y="2159000"/>
                  </a:lnTo>
                  <a:lnTo>
                    <a:pt x="2250309" y="2159000"/>
                  </a:lnTo>
                  <a:lnTo>
                    <a:pt x="2246771" y="2146300"/>
                  </a:lnTo>
                  <a:lnTo>
                    <a:pt x="2242459" y="2146300"/>
                  </a:lnTo>
                  <a:lnTo>
                    <a:pt x="2240707" y="2133600"/>
                  </a:lnTo>
                  <a:lnTo>
                    <a:pt x="2238013" y="2133600"/>
                  </a:lnTo>
                  <a:lnTo>
                    <a:pt x="2224531" y="2108200"/>
                  </a:lnTo>
                  <a:lnTo>
                    <a:pt x="2210952" y="2082800"/>
                  </a:lnTo>
                  <a:lnTo>
                    <a:pt x="2197252" y="2057400"/>
                  </a:lnTo>
                  <a:lnTo>
                    <a:pt x="2183411" y="2044700"/>
                  </a:lnTo>
                  <a:lnTo>
                    <a:pt x="2178830" y="2032000"/>
                  </a:lnTo>
                  <a:lnTo>
                    <a:pt x="2176101" y="2032000"/>
                  </a:lnTo>
                  <a:lnTo>
                    <a:pt x="2174013" y="2019300"/>
                  </a:lnTo>
                  <a:lnTo>
                    <a:pt x="2104027" y="1905000"/>
                  </a:lnTo>
                  <a:lnTo>
                    <a:pt x="2080944" y="1866900"/>
                  </a:lnTo>
                  <a:lnTo>
                    <a:pt x="2054562" y="1816100"/>
                  </a:lnTo>
                  <a:lnTo>
                    <a:pt x="2028247" y="1778000"/>
                  </a:lnTo>
                  <a:lnTo>
                    <a:pt x="2001990" y="1727200"/>
                  </a:lnTo>
                  <a:lnTo>
                    <a:pt x="1975781" y="1689100"/>
                  </a:lnTo>
                  <a:lnTo>
                    <a:pt x="1949611" y="1638300"/>
                  </a:lnTo>
                  <a:lnTo>
                    <a:pt x="1845122" y="1460500"/>
                  </a:lnTo>
                  <a:lnTo>
                    <a:pt x="1820235" y="1422400"/>
                  </a:lnTo>
                  <a:lnTo>
                    <a:pt x="1795383" y="1371600"/>
                  </a:lnTo>
                  <a:lnTo>
                    <a:pt x="1770638" y="1333500"/>
                  </a:lnTo>
                  <a:lnTo>
                    <a:pt x="1746076" y="1295400"/>
                  </a:lnTo>
                  <a:lnTo>
                    <a:pt x="1721771" y="1257300"/>
                  </a:lnTo>
                  <a:lnTo>
                    <a:pt x="1696427" y="1206500"/>
                  </a:lnTo>
                  <a:lnTo>
                    <a:pt x="1671261" y="1168400"/>
                  </a:lnTo>
                  <a:lnTo>
                    <a:pt x="1646298" y="1117600"/>
                  </a:lnTo>
                  <a:lnTo>
                    <a:pt x="1621560" y="1079500"/>
                  </a:lnTo>
                  <a:lnTo>
                    <a:pt x="1597073" y="1041400"/>
                  </a:lnTo>
                  <a:lnTo>
                    <a:pt x="1577447" y="1003300"/>
                  </a:lnTo>
                  <a:lnTo>
                    <a:pt x="1558475" y="977900"/>
                  </a:lnTo>
                  <a:lnTo>
                    <a:pt x="1539762" y="939800"/>
                  </a:lnTo>
                  <a:lnTo>
                    <a:pt x="1520914" y="914400"/>
                  </a:lnTo>
                  <a:lnTo>
                    <a:pt x="1504363" y="876300"/>
                  </a:lnTo>
                  <a:lnTo>
                    <a:pt x="1487840" y="850900"/>
                  </a:lnTo>
                  <a:lnTo>
                    <a:pt x="1471475" y="825500"/>
                  </a:lnTo>
                  <a:lnTo>
                    <a:pt x="1455398" y="800100"/>
                  </a:lnTo>
                  <a:lnTo>
                    <a:pt x="1430678" y="749300"/>
                  </a:lnTo>
                  <a:lnTo>
                    <a:pt x="1406217" y="711200"/>
                  </a:lnTo>
                  <a:lnTo>
                    <a:pt x="1357803" y="635000"/>
                  </a:lnTo>
                  <a:lnTo>
                    <a:pt x="1309623" y="546100"/>
                  </a:lnTo>
                  <a:lnTo>
                    <a:pt x="1261142" y="469900"/>
                  </a:lnTo>
                  <a:lnTo>
                    <a:pt x="1259626" y="469900"/>
                  </a:lnTo>
                  <a:lnTo>
                    <a:pt x="1257875" y="457200"/>
                  </a:lnTo>
                  <a:lnTo>
                    <a:pt x="1250532" y="457200"/>
                  </a:lnTo>
                  <a:lnTo>
                    <a:pt x="1249555" y="444500"/>
                  </a:lnTo>
                  <a:lnTo>
                    <a:pt x="1245412" y="444500"/>
                  </a:lnTo>
                  <a:lnTo>
                    <a:pt x="1243761" y="431800"/>
                  </a:lnTo>
                  <a:lnTo>
                    <a:pt x="1239079" y="431800"/>
                  </a:lnTo>
                  <a:lnTo>
                    <a:pt x="1236384" y="419100"/>
                  </a:lnTo>
                  <a:lnTo>
                    <a:pt x="1230557" y="419100"/>
                  </a:lnTo>
                  <a:lnTo>
                    <a:pt x="1227761" y="406400"/>
                  </a:lnTo>
                  <a:lnTo>
                    <a:pt x="1219576" y="406400"/>
                  </a:lnTo>
                  <a:lnTo>
                    <a:pt x="1207345" y="381000"/>
                  </a:lnTo>
                  <a:lnTo>
                    <a:pt x="1196709" y="368300"/>
                  </a:lnTo>
                  <a:lnTo>
                    <a:pt x="1186812" y="355600"/>
                  </a:lnTo>
                  <a:lnTo>
                    <a:pt x="1176797" y="330200"/>
                  </a:lnTo>
                  <a:lnTo>
                    <a:pt x="1150567" y="292100"/>
                  </a:lnTo>
                  <a:lnTo>
                    <a:pt x="1124386" y="241300"/>
                  </a:lnTo>
                  <a:lnTo>
                    <a:pt x="1098243" y="203200"/>
                  </a:lnTo>
                  <a:lnTo>
                    <a:pt x="993792" y="25400"/>
                  </a:lnTo>
                  <a:lnTo>
                    <a:pt x="991906" y="12700"/>
                  </a:lnTo>
                  <a:lnTo>
                    <a:pt x="813010" y="12700"/>
                  </a:lnTo>
                  <a:lnTo>
                    <a:pt x="810046" y="25400"/>
                  </a:lnTo>
                  <a:lnTo>
                    <a:pt x="774240" y="25400"/>
                  </a:lnTo>
                  <a:lnTo>
                    <a:pt x="770366" y="38100"/>
                  </a:lnTo>
                  <a:lnTo>
                    <a:pt x="740185" y="38100"/>
                  </a:lnTo>
                  <a:lnTo>
                    <a:pt x="738568" y="50800"/>
                  </a:lnTo>
                  <a:lnTo>
                    <a:pt x="711385" y="50800"/>
                  </a:lnTo>
                  <a:lnTo>
                    <a:pt x="709398" y="63500"/>
                  </a:lnTo>
                  <a:lnTo>
                    <a:pt x="686526" y="63500"/>
                  </a:lnTo>
                  <a:lnTo>
                    <a:pt x="683933" y="76200"/>
                  </a:lnTo>
                  <a:lnTo>
                    <a:pt x="658535" y="76200"/>
                  </a:lnTo>
                  <a:lnTo>
                    <a:pt x="657053" y="88900"/>
                  </a:lnTo>
                  <a:lnTo>
                    <a:pt x="634114" y="88900"/>
                  </a:lnTo>
                  <a:lnTo>
                    <a:pt x="632026" y="101600"/>
                  </a:lnTo>
                  <a:lnTo>
                    <a:pt x="607470" y="101600"/>
                  </a:lnTo>
                  <a:lnTo>
                    <a:pt x="603664" y="114300"/>
                  </a:lnTo>
                  <a:lnTo>
                    <a:pt x="583049" y="114300"/>
                  </a:lnTo>
                  <a:lnTo>
                    <a:pt x="581264" y="127000"/>
                  </a:lnTo>
                  <a:lnTo>
                    <a:pt x="557820" y="127000"/>
                  </a:lnTo>
                  <a:lnTo>
                    <a:pt x="556405" y="139700"/>
                  </a:lnTo>
                  <a:lnTo>
                    <a:pt x="535588" y="139700"/>
                  </a:lnTo>
                  <a:lnTo>
                    <a:pt x="532860" y="152400"/>
                  </a:lnTo>
                  <a:lnTo>
                    <a:pt x="511841" y="152400"/>
                  </a:lnTo>
                  <a:lnTo>
                    <a:pt x="509854" y="165100"/>
                  </a:lnTo>
                  <a:lnTo>
                    <a:pt x="490182" y="165100"/>
                  </a:lnTo>
                  <a:lnTo>
                    <a:pt x="488936" y="177800"/>
                  </a:lnTo>
                  <a:lnTo>
                    <a:pt x="468860" y="177800"/>
                  </a:lnTo>
                  <a:lnTo>
                    <a:pt x="467041" y="190500"/>
                  </a:lnTo>
                  <a:lnTo>
                    <a:pt x="447774" y="190500"/>
                  </a:lnTo>
                  <a:lnTo>
                    <a:pt x="446090" y="203200"/>
                  </a:lnTo>
                  <a:lnTo>
                    <a:pt x="427126" y="203200"/>
                  </a:lnTo>
                  <a:lnTo>
                    <a:pt x="424801" y="215900"/>
                  </a:lnTo>
                  <a:lnTo>
                    <a:pt x="404052" y="215900"/>
                  </a:lnTo>
                  <a:lnTo>
                    <a:pt x="402839" y="228600"/>
                  </a:lnTo>
                  <a:lnTo>
                    <a:pt x="386840" y="228600"/>
                  </a:lnTo>
                  <a:lnTo>
                    <a:pt x="384953" y="241300"/>
                  </a:lnTo>
                  <a:lnTo>
                    <a:pt x="363968" y="241300"/>
                  </a:lnTo>
                  <a:lnTo>
                    <a:pt x="363362" y="254000"/>
                  </a:lnTo>
                  <a:lnTo>
                    <a:pt x="344903" y="254000"/>
                  </a:lnTo>
                  <a:lnTo>
                    <a:pt x="342343" y="266700"/>
                  </a:lnTo>
                  <a:lnTo>
                    <a:pt x="322739" y="266700"/>
                  </a:lnTo>
                  <a:lnTo>
                    <a:pt x="321324" y="279400"/>
                  </a:lnTo>
                  <a:lnTo>
                    <a:pt x="303808" y="279400"/>
                  </a:lnTo>
                  <a:lnTo>
                    <a:pt x="302596" y="292100"/>
                  </a:lnTo>
                  <a:lnTo>
                    <a:pt x="1107756" y="292100"/>
                  </a:lnTo>
                  <a:lnTo>
                    <a:pt x="1119198" y="317500"/>
                  </a:lnTo>
                  <a:lnTo>
                    <a:pt x="1168267" y="393700"/>
                  </a:lnTo>
                  <a:lnTo>
                    <a:pt x="1192790" y="444500"/>
                  </a:lnTo>
                  <a:lnTo>
                    <a:pt x="1217213" y="482600"/>
                  </a:lnTo>
                  <a:lnTo>
                    <a:pt x="1241471" y="520700"/>
                  </a:lnTo>
                  <a:lnTo>
                    <a:pt x="1243862" y="520700"/>
                  </a:lnTo>
                  <a:lnTo>
                    <a:pt x="1246288" y="533400"/>
                  </a:lnTo>
                  <a:lnTo>
                    <a:pt x="1252250" y="533400"/>
                  </a:lnTo>
                  <a:lnTo>
                    <a:pt x="1255180" y="546100"/>
                  </a:lnTo>
                  <a:lnTo>
                    <a:pt x="1257437" y="546100"/>
                  </a:lnTo>
                  <a:lnTo>
                    <a:pt x="1284523" y="596900"/>
                  </a:lnTo>
                  <a:lnTo>
                    <a:pt x="1338872" y="685800"/>
                  </a:lnTo>
                  <a:lnTo>
                    <a:pt x="1366034" y="736600"/>
                  </a:lnTo>
                  <a:lnTo>
                    <a:pt x="1370110" y="736600"/>
                  </a:lnTo>
                  <a:lnTo>
                    <a:pt x="1373546" y="749300"/>
                  </a:lnTo>
                  <a:lnTo>
                    <a:pt x="1375735" y="749300"/>
                  </a:lnTo>
                  <a:lnTo>
                    <a:pt x="1395467" y="787400"/>
                  </a:lnTo>
                  <a:lnTo>
                    <a:pt x="1415537" y="825500"/>
                  </a:lnTo>
                  <a:lnTo>
                    <a:pt x="1435841" y="850900"/>
                  </a:lnTo>
                  <a:lnTo>
                    <a:pt x="1456274" y="889000"/>
                  </a:lnTo>
                  <a:lnTo>
                    <a:pt x="1460484" y="889000"/>
                  </a:lnTo>
                  <a:lnTo>
                    <a:pt x="1465874" y="901700"/>
                  </a:lnTo>
                  <a:lnTo>
                    <a:pt x="1464526" y="914400"/>
                  </a:lnTo>
                  <a:lnTo>
                    <a:pt x="1465032" y="914400"/>
                  </a:lnTo>
                  <a:lnTo>
                    <a:pt x="1475373" y="927100"/>
                  </a:lnTo>
                  <a:lnTo>
                    <a:pt x="1482480" y="927100"/>
                  </a:lnTo>
                  <a:lnTo>
                    <a:pt x="1486994" y="939800"/>
                  </a:lnTo>
                  <a:lnTo>
                    <a:pt x="1514280" y="990600"/>
                  </a:lnTo>
                  <a:lnTo>
                    <a:pt x="1541472" y="1028700"/>
                  </a:lnTo>
                  <a:lnTo>
                    <a:pt x="1622841" y="1168400"/>
                  </a:lnTo>
                  <a:lnTo>
                    <a:pt x="1639948" y="1206500"/>
                  </a:lnTo>
                  <a:lnTo>
                    <a:pt x="1657073" y="1231900"/>
                  </a:lnTo>
                  <a:lnTo>
                    <a:pt x="1674008" y="1257300"/>
                  </a:lnTo>
                  <a:lnTo>
                    <a:pt x="1690546" y="1282700"/>
                  </a:lnTo>
                  <a:lnTo>
                    <a:pt x="1715000" y="1333500"/>
                  </a:lnTo>
                  <a:lnTo>
                    <a:pt x="1764478" y="1409700"/>
                  </a:lnTo>
                  <a:lnTo>
                    <a:pt x="1789155" y="1460500"/>
                  </a:lnTo>
                  <a:lnTo>
                    <a:pt x="1829784" y="1524000"/>
                  </a:lnTo>
                  <a:lnTo>
                    <a:pt x="1846596" y="1549400"/>
                  </a:lnTo>
                  <a:lnTo>
                    <a:pt x="1863041" y="1587500"/>
                  </a:lnTo>
                  <a:lnTo>
                    <a:pt x="1878166" y="1612900"/>
                  </a:lnTo>
                  <a:lnTo>
                    <a:pt x="1888114" y="1625600"/>
                  </a:lnTo>
                  <a:lnTo>
                    <a:pt x="1897648" y="1638300"/>
                  </a:lnTo>
                  <a:lnTo>
                    <a:pt x="1906620" y="1651000"/>
                  </a:lnTo>
                  <a:lnTo>
                    <a:pt x="1914882" y="1676400"/>
                  </a:lnTo>
                  <a:lnTo>
                    <a:pt x="2479505" y="2628900"/>
                  </a:lnTo>
                  <a:lnTo>
                    <a:pt x="2636348" y="2895600"/>
                  </a:lnTo>
                  <a:lnTo>
                    <a:pt x="2714843" y="3035300"/>
                  </a:lnTo>
                  <a:lnTo>
                    <a:pt x="2872222" y="3302000"/>
                  </a:lnTo>
                  <a:lnTo>
                    <a:pt x="2898523" y="3352800"/>
                  </a:lnTo>
                  <a:close/>
                </a:path>
                <a:path w="3176905" h="4140200">
                  <a:moveTo>
                    <a:pt x="194672" y="368300"/>
                  </a:moveTo>
                  <a:lnTo>
                    <a:pt x="850770" y="368300"/>
                  </a:lnTo>
                  <a:lnTo>
                    <a:pt x="954546" y="317500"/>
                  </a:lnTo>
                  <a:lnTo>
                    <a:pt x="1062339" y="292100"/>
                  </a:lnTo>
                  <a:lnTo>
                    <a:pt x="285990" y="292100"/>
                  </a:lnTo>
                  <a:lnTo>
                    <a:pt x="284676" y="304800"/>
                  </a:lnTo>
                  <a:lnTo>
                    <a:pt x="271876" y="304800"/>
                  </a:lnTo>
                  <a:lnTo>
                    <a:pt x="268272" y="317500"/>
                  </a:lnTo>
                  <a:lnTo>
                    <a:pt x="252339" y="317500"/>
                  </a:lnTo>
                  <a:lnTo>
                    <a:pt x="248533" y="330200"/>
                  </a:lnTo>
                  <a:lnTo>
                    <a:pt x="230579" y="330200"/>
                  </a:lnTo>
                  <a:lnTo>
                    <a:pt x="229400" y="342900"/>
                  </a:lnTo>
                  <a:lnTo>
                    <a:pt x="212525" y="342900"/>
                  </a:lnTo>
                  <a:lnTo>
                    <a:pt x="210504" y="355600"/>
                  </a:lnTo>
                  <a:lnTo>
                    <a:pt x="196255" y="355600"/>
                  </a:lnTo>
                  <a:lnTo>
                    <a:pt x="194672" y="368300"/>
                  </a:lnTo>
                  <a:close/>
                </a:path>
                <a:path w="3176905" h="4140200">
                  <a:moveTo>
                    <a:pt x="178100" y="381000"/>
                  </a:moveTo>
                  <a:lnTo>
                    <a:pt x="822441" y="381000"/>
                  </a:lnTo>
                  <a:lnTo>
                    <a:pt x="823789" y="368300"/>
                  </a:lnTo>
                  <a:lnTo>
                    <a:pt x="180356" y="368300"/>
                  </a:lnTo>
                  <a:lnTo>
                    <a:pt x="178100" y="381000"/>
                  </a:lnTo>
                  <a:close/>
                </a:path>
                <a:path w="3176905" h="4140200">
                  <a:moveTo>
                    <a:pt x="159809" y="393700"/>
                  </a:moveTo>
                  <a:lnTo>
                    <a:pt x="797886" y="393700"/>
                  </a:lnTo>
                  <a:lnTo>
                    <a:pt x="799300" y="381000"/>
                  </a:lnTo>
                  <a:lnTo>
                    <a:pt x="161999" y="381000"/>
                  </a:lnTo>
                  <a:lnTo>
                    <a:pt x="159809" y="393700"/>
                  </a:lnTo>
                  <a:close/>
                </a:path>
                <a:path w="3176905" h="4140200">
                  <a:moveTo>
                    <a:pt x="142967" y="406400"/>
                  </a:moveTo>
                  <a:lnTo>
                    <a:pt x="772286" y="406400"/>
                  </a:lnTo>
                  <a:lnTo>
                    <a:pt x="773802" y="393700"/>
                  </a:lnTo>
                  <a:lnTo>
                    <a:pt x="144112" y="393700"/>
                  </a:lnTo>
                  <a:lnTo>
                    <a:pt x="142967" y="406400"/>
                  </a:lnTo>
                  <a:close/>
                </a:path>
                <a:path w="3176905" h="4140200">
                  <a:moveTo>
                    <a:pt x="130841" y="419100"/>
                  </a:moveTo>
                  <a:lnTo>
                    <a:pt x="746450" y="419100"/>
                  </a:lnTo>
                  <a:lnTo>
                    <a:pt x="748000" y="406400"/>
                  </a:lnTo>
                  <a:lnTo>
                    <a:pt x="134445" y="406400"/>
                  </a:lnTo>
                  <a:lnTo>
                    <a:pt x="130841" y="419100"/>
                  </a:lnTo>
                  <a:close/>
                </a:path>
                <a:path w="3176905" h="4140200">
                  <a:moveTo>
                    <a:pt x="112820" y="431800"/>
                  </a:moveTo>
                  <a:lnTo>
                    <a:pt x="721423" y="431800"/>
                  </a:lnTo>
                  <a:lnTo>
                    <a:pt x="722838" y="419100"/>
                  </a:lnTo>
                  <a:lnTo>
                    <a:pt x="115447" y="419100"/>
                  </a:lnTo>
                  <a:lnTo>
                    <a:pt x="112820" y="431800"/>
                  </a:lnTo>
                  <a:close/>
                </a:path>
                <a:path w="3176905" h="4140200">
                  <a:moveTo>
                    <a:pt x="100357" y="444500"/>
                  </a:moveTo>
                  <a:lnTo>
                    <a:pt x="696867" y="444500"/>
                  </a:lnTo>
                  <a:lnTo>
                    <a:pt x="698754" y="431800"/>
                  </a:lnTo>
                  <a:lnTo>
                    <a:pt x="102378" y="431800"/>
                  </a:lnTo>
                  <a:lnTo>
                    <a:pt x="100357" y="444500"/>
                  </a:lnTo>
                  <a:close/>
                </a:path>
                <a:path w="3176905" h="4140200">
                  <a:moveTo>
                    <a:pt x="87422" y="457200"/>
                  </a:moveTo>
                  <a:lnTo>
                    <a:pt x="675276" y="457200"/>
                  </a:lnTo>
                  <a:lnTo>
                    <a:pt x="676623" y="444500"/>
                  </a:lnTo>
                  <a:lnTo>
                    <a:pt x="88466" y="444500"/>
                  </a:lnTo>
                  <a:lnTo>
                    <a:pt x="87422" y="457200"/>
                  </a:lnTo>
                  <a:close/>
                </a:path>
                <a:path w="3176905" h="4140200">
                  <a:moveTo>
                    <a:pt x="70749" y="469900"/>
                  </a:moveTo>
                  <a:lnTo>
                    <a:pt x="652169" y="469900"/>
                  </a:lnTo>
                  <a:lnTo>
                    <a:pt x="653415" y="457200"/>
                  </a:lnTo>
                  <a:lnTo>
                    <a:pt x="71894" y="457200"/>
                  </a:lnTo>
                  <a:lnTo>
                    <a:pt x="70749" y="469900"/>
                  </a:lnTo>
                  <a:close/>
                </a:path>
                <a:path w="3176905" h="4140200">
                  <a:moveTo>
                    <a:pt x="57814" y="482600"/>
                  </a:moveTo>
                  <a:lnTo>
                    <a:pt x="629297" y="482600"/>
                  </a:lnTo>
                  <a:lnTo>
                    <a:pt x="630645" y="469900"/>
                  </a:lnTo>
                  <a:lnTo>
                    <a:pt x="60374" y="469900"/>
                  </a:lnTo>
                  <a:lnTo>
                    <a:pt x="57814" y="482600"/>
                  </a:lnTo>
                  <a:close/>
                </a:path>
                <a:path w="3176905" h="4140200">
                  <a:moveTo>
                    <a:pt x="44037" y="495300"/>
                  </a:moveTo>
                  <a:lnTo>
                    <a:pt x="608076" y="495300"/>
                  </a:lnTo>
                  <a:lnTo>
                    <a:pt x="609390" y="482600"/>
                  </a:lnTo>
                  <a:lnTo>
                    <a:pt x="46395" y="482600"/>
                  </a:lnTo>
                  <a:lnTo>
                    <a:pt x="44037" y="495300"/>
                  </a:lnTo>
                  <a:close/>
                </a:path>
                <a:path w="3176905" h="4140200">
                  <a:moveTo>
                    <a:pt x="32356" y="508000"/>
                  </a:moveTo>
                  <a:lnTo>
                    <a:pt x="587832" y="508000"/>
                  </a:lnTo>
                  <a:lnTo>
                    <a:pt x="589213" y="495300"/>
                  </a:lnTo>
                  <a:lnTo>
                    <a:pt x="37199" y="495300"/>
                  </a:lnTo>
                  <a:lnTo>
                    <a:pt x="32356" y="508000"/>
                  </a:lnTo>
                  <a:close/>
                </a:path>
                <a:path w="3176905" h="4140200">
                  <a:moveTo>
                    <a:pt x="23704" y="520700"/>
                  </a:moveTo>
                  <a:lnTo>
                    <a:pt x="566375" y="520700"/>
                  </a:lnTo>
                  <a:lnTo>
                    <a:pt x="567689" y="508000"/>
                  </a:lnTo>
                  <a:lnTo>
                    <a:pt x="28134" y="508000"/>
                  </a:lnTo>
                  <a:lnTo>
                    <a:pt x="23704" y="520700"/>
                  </a:lnTo>
                  <a:close/>
                </a:path>
                <a:path w="3176905" h="4140200">
                  <a:moveTo>
                    <a:pt x="13755" y="533400"/>
                  </a:moveTo>
                  <a:lnTo>
                    <a:pt x="546131" y="533400"/>
                  </a:lnTo>
                  <a:lnTo>
                    <a:pt x="547512" y="520700"/>
                  </a:lnTo>
                  <a:lnTo>
                    <a:pt x="16248" y="520700"/>
                  </a:lnTo>
                  <a:lnTo>
                    <a:pt x="13755" y="533400"/>
                  </a:lnTo>
                  <a:close/>
                </a:path>
                <a:path w="3176905" h="4140200">
                  <a:moveTo>
                    <a:pt x="2782" y="571500"/>
                  </a:moveTo>
                  <a:lnTo>
                    <a:pt x="486814" y="571500"/>
                  </a:lnTo>
                  <a:lnTo>
                    <a:pt x="488094" y="558800"/>
                  </a:lnTo>
                  <a:lnTo>
                    <a:pt x="504195" y="558800"/>
                  </a:lnTo>
                  <a:lnTo>
                    <a:pt x="505475" y="546100"/>
                  </a:lnTo>
                  <a:lnTo>
                    <a:pt x="524877" y="546100"/>
                  </a:lnTo>
                  <a:lnTo>
                    <a:pt x="526291" y="533400"/>
                  </a:lnTo>
                  <a:lnTo>
                    <a:pt x="5098" y="533400"/>
                  </a:lnTo>
                  <a:lnTo>
                    <a:pt x="179" y="546100"/>
                  </a:lnTo>
                  <a:lnTo>
                    <a:pt x="0" y="558800"/>
                  </a:lnTo>
                  <a:lnTo>
                    <a:pt x="2782" y="571500"/>
                  </a:lnTo>
                  <a:close/>
                </a:path>
                <a:path w="3176905" h="4140200">
                  <a:moveTo>
                    <a:pt x="15716" y="596900"/>
                  </a:moveTo>
                  <a:lnTo>
                    <a:pt x="448212" y="596900"/>
                  </a:lnTo>
                  <a:lnTo>
                    <a:pt x="449424" y="584200"/>
                  </a:lnTo>
                  <a:lnTo>
                    <a:pt x="466435" y="584200"/>
                  </a:lnTo>
                  <a:lnTo>
                    <a:pt x="469163" y="571500"/>
                  </a:lnTo>
                  <a:lnTo>
                    <a:pt x="6749" y="571500"/>
                  </a:lnTo>
                  <a:lnTo>
                    <a:pt x="9519" y="584200"/>
                  </a:lnTo>
                  <a:lnTo>
                    <a:pt x="15716" y="596900"/>
                  </a:lnTo>
                  <a:close/>
                </a:path>
                <a:path w="3176905" h="4140200">
                  <a:moveTo>
                    <a:pt x="28724" y="622300"/>
                  </a:moveTo>
                  <a:lnTo>
                    <a:pt x="411362" y="622300"/>
                  </a:lnTo>
                  <a:lnTo>
                    <a:pt x="413854" y="609600"/>
                  </a:lnTo>
                  <a:lnTo>
                    <a:pt x="431100" y="609600"/>
                  </a:lnTo>
                  <a:lnTo>
                    <a:pt x="431606" y="596900"/>
                  </a:lnTo>
                  <a:lnTo>
                    <a:pt x="18168" y="596900"/>
                  </a:lnTo>
                  <a:lnTo>
                    <a:pt x="24199" y="609600"/>
                  </a:lnTo>
                  <a:lnTo>
                    <a:pt x="28724" y="622300"/>
                  </a:lnTo>
                  <a:close/>
                </a:path>
                <a:path w="3176905" h="4140200">
                  <a:moveTo>
                    <a:pt x="36728" y="635000"/>
                  </a:moveTo>
                  <a:lnTo>
                    <a:pt x="395665" y="635000"/>
                  </a:lnTo>
                  <a:lnTo>
                    <a:pt x="396911" y="622300"/>
                  </a:lnTo>
                  <a:lnTo>
                    <a:pt x="32610" y="622300"/>
                  </a:lnTo>
                  <a:lnTo>
                    <a:pt x="36728" y="635000"/>
                  </a:lnTo>
                  <a:close/>
                </a:path>
                <a:path w="3176905" h="4140200">
                  <a:moveTo>
                    <a:pt x="41612" y="647700"/>
                  </a:moveTo>
                  <a:lnTo>
                    <a:pt x="379059" y="647700"/>
                  </a:lnTo>
                  <a:lnTo>
                    <a:pt x="380103" y="635000"/>
                  </a:lnTo>
                  <a:lnTo>
                    <a:pt x="39557" y="635000"/>
                  </a:lnTo>
                  <a:lnTo>
                    <a:pt x="41612" y="647700"/>
                  </a:lnTo>
                  <a:close/>
                </a:path>
                <a:path w="3176905" h="4140200">
                  <a:moveTo>
                    <a:pt x="52119" y="660400"/>
                  </a:moveTo>
                  <a:lnTo>
                    <a:pt x="362216" y="660400"/>
                  </a:lnTo>
                  <a:lnTo>
                    <a:pt x="363833" y="647700"/>
                  </a:lnTo>
                  <a:lnTo>
                    <a:pt x="49182" y="647700"/>
                  </a:lnTo>
                  <a:lnTo>
                    <a:pt x="52119" y="660400"/>
                  </a:lnTo>
                  <a:close/>
                </a:path>
                <a:path w="3176905" h="4140200">
                  <a:moveTo>
                    <a:pt x="65229" y="685800"/>
                  </a:moveTo>
                  <a:lnTo>
                    <a:pt x="327320" y="685800"/>
                  </a:lnTo>
                  <a:lnTo>
                    <a:pt x="328499" y="673100"/>
                  </a:lnTo>
                  <a:lnTo>
                    <a:pt x="342916" y="673100"/>
                  </a:lnTo>
                  <a:lnTo>
                    <a:pt x="344196" y="660400"/>
                  </a:lnTo>
                  <a:lnTo>
                    <a:pt x="54681" y="660400"/>
                  </a:lnTo>
                  <a:lnTo>
                    <a:pt x="60699" y="673100"/>
                  </a:lnTo>
                  <a:lnTo>
                    <a:pt x="65229" y="685800"/>
                  </a:lnTo>
                  <a:close/>
                </a:path>
                <a:path w="3176905" h="4140200">
                  <a:moveTo>
                    <a:pt x="73275" y="698500"/>
                  </a:moveTo>
                  <a:lnTo>
                    <a:pt x="310545" y="698500"/>
                  </a:lnTo>
                  <a:lnTo>
                    <a:pt x="311623" y="685800"/>
                  </a:lnTo>
                  <a:lnTo>
                    <a:pt x="69133" y="685800"/>
                  </a:lnTo>
                  <a:lnTo>
                    <a:pt x="73275" y="698500"/>
                  </a:lnTo>
                  <a:close/>
                </a:path>
                <a:path w="3176905" h="4140200">
                  <a:moveTo>
                    <a:pt x="78125" y="711200"/>
                  </a:moveTo>
                  <a:lnTo>
                    <a:pt x="294411" y="711200"/>
                  </a:lnTo>
                  <a:lnTo>
                    <a:pt x="297072" y="698500"/>
                  </a:lnTo>
                  <a:lnTo>
                    <a:pt x="76104" y="698500"/>
                  </a:lnTo>
                  <a:lnTo>
                    <a:pt x="78125" y="711200"/>
                  </a:lnTo>
                  <a:close/>
                </a:path>
                <a:path w="3176905" h="4140200">
                  <a:moveTo>
                    <a:pt x="88629" y="723900"/>
                  </a:moveTo>
                  <a:lnTo>
                    <a:pt x="280230" y="723900"/>
                  </a:lnTo>
                  <a:lnTo>
                    <a:pt x="281813" y="711200"/>
                  </a:lnTo>
                  <a:lnTo>
                    <a:pt x="85687" y="711200"/>
                  </a:lnTo>
                  <a:lnTo>
                    <a:pt x="88629" y="723900"/>
                  </a:lnTo>
                  <a:close/>
                </a:path>
                <a:path w="3176905" h="4140200">
                  <a:moveTo>
                    <a:pt x="101734" y="749300"/>
                  </a:moveTo>
                  <a:lnTo>
                    <a:pt x="251228" y="749300"/>
                  </a:lnTo>
                  <a:lnTo>
                    <a:pt x="254225" y="736600"/>
                  </a:lnTo>
                  <a:lnTo>
                    <a:pt x="267329" y="736600"/>
                  </a:lnTo>
                  <a:lnTo>
                    <a:pt x="269585" y="723900"/>
                  </a:lnTo>
                  <a:lnTo>
                    <a:pt x="91228" y="723900"/>
                  </a:lnTo>
                  <a:lnTo>
                    <a:pt x="97222" y="736600"/>
                  </a:lnTo>
                  <a:lnTo>
                    <a:pt x="101734" y="749300"/>
                  </a:lnTo>
                  <a:close/>
                </a:path>
                <a:path w="3176905" h="4140200">
                  <a:moveTo>
                    <a:pt x="109788" y="762000"/>
                  </a:moveTo>
                  <a:lnTo>
                    <a:pt x="236474" y="762000"/>
                  </a:lnTo>
                  <a:lnTo>
                    <a:pt x="238259" y="749300"/>
                  </a:lnTo>
                  <a:lnTo>
                    <a:pt x="105633" y="749300"/>
                  </a:lnTo>
                  <a:lnTo>
                    <a:pt x="109788" y="762000"/>
                  </a:lnTo>
                  <a:close/>
                </a:path>
                <a:path w="3176905" h="4140200">
                  <a:moveTo>
                    <a:pt x="114639" y="774700"/>
                  </a:moveTo>
                  <a:lnTo>
                    <a:pt x="224617" y="774700"/>
                  </a:lnTo>
                  <a:lnTo>
                    <a:pt x="225628" y="762000"/>
                  </a:lnTo>
                  <a:lnTo>
                    <a:pt x="112618" y="762000"/>
                  </a:lnTo>
                  <a:lnTo>
                    <a:pt x="114639" y="774700"/>
                  </a:lnTo>
                  <a:close/>
                </a:path>
                <a:path w="3176905" h="4140200">
                  <a:moveTo>
                    <a:pt x="122214" y="787400"/>
                  </a:moveTo>
                  <a:lnTo>
                    <a:pt x="209864" y="787400"/>
                  </a:lnTo>
                  <a:lnTo>
                    <a:pt x="213299" y="774700"/>
                  </a:lnTo>
                  <a:lnTo>
                    <a:pt x="118794" y="774700"/>
                  </a:lnTo>
                  <a:lnTo>
                    <a:pt x="122214" y="787400"/>
                  </a:lnTo>
                  <a:close/>
                </a:path>
                <a:path w="3176905" h="4140200">
                  <a:moveTo>
                    <a:pt x="131784" y="800100"/>
                  </a:moveTo>
                  <a:lnTo>
                    <a:pt x="198209" y="800100"/>
                  </a:lnTo>
                  <a:lnTo>
                    <a:pt x="199691" y="787400"/>
                  </a:lnTo>
                  <a:lnTo>
                    <a:pt x="127708" y="787400"/>
                  </a:lnTo>
                  <a:lnTo>
                    <a:pt x="131784" y="800100"/>
                  </a:lnTo>
                  <a:close/>
                </a:path>
                <a:path w="3176905" h="4140200">
                  <a:moveTo>
                    <a:pt x="137051" y="812800"/>
                  </a:moveTo>
                  <a:lnTo>
                    <a:pt x="186521" y="812800"/>
                  </a:lnTo>
                  <a:lnTo>
                    <a:pt x="187464" y="800100"/>
                  </a:lnTo>
                  <a:lnTo>
                    <a:pt x="132693" y="800100"/>
                  </a:lnTo>
                  <a:lnTo>
                    <a:pt x="137051" y="812800"/>
                  </a:lnTo>
                  <a:close/>
                </a:path>
                <a:path w="3176905" h="4140200">
                  <a:moveTo>
                    <a:pt x="143403" y="825500"/>
                  </a:moveTo>
                  <a:lnTo>
                    <a:pt x="180895" y="825500"/>
                  </a:lnTo>
                  <a:lnTo>
                    <a:pt x="179144" y="812800"/>
                  </a:lnTo>
                  <a:lnTo>
                    <a:pt x="140470" y="812800"/>
                  </a:lnTo>
                  <a:lnTo>
                    <a:pt x="143403" y="825500"/>
                  </a:lnTo>
                  <a:close/>
                </a:path>
                <a:path w="3176905" h="4140200">
                  <a:moveTo>
                    <a:pt x="151152" y="838200"/>
                  </a:moveTo>
                  <a:lnTo>
                    <a:pt x="189552" y="838200"/>
                  </a:lnTo>
                  <a:lnTo>
                    <a:pt x="188912" y="825500"/>
                  </a:lnTo>
                  <a:lnTo>
                    <a:pt x="149131" y="825500"/>
                  </a:lnTo>
                  <a:lnTo>
                    <a:pt x="151152" y="838200"/>
                  </a:lnTo>
                  <a:close/>
                </a:path>
                <a:path w="3176905" h="4140200">
                  <a:moveTo>
                    <a:pt x="159877" y="850900"/>
                  </a:moveTo>
                  <a:lnTo>
                    <a:pt x="196121" y="850900"/>
                  </a:lnTo>
                  <a:lnTo>
                    <a:pt x="195380" y="838200"/>
                  </a:lnTo>
                  <a:lnTo>
                    <a:pt x="155329" y="838200"/>
                  </a:lnTo>
                  <a:lnTo>
                    <a:pt x="159877" y="850900"/>
                  </a:lnTo>
                  <a:close/>
                </a:path>
                <a:path w="3176905" h="4140200">
                  <a:moveTo>
                    <a:pt x="168298" y="863600"/>
                  </a:moveTo>
                  <a:lnTo>
                    <a:pt x="204575" y="863600"/>
                  </a:lnTo>
                  <a:lnTo>
                    <a:pt x="203834" y="850900"/>
                  </a:lnTo>
                  <a:lnTo>
                    <a:pt x="164222" y="850900"/>
                  </a:lnTo>
                  <a:lnTo>
                    <a:pt x="168298" y="863600"/>
                  </a:lnTo>
                  <a:close/>
                </a:path>
                <a:path w="3176905" h="4140200">
                  <a:moveTo>
                    <a:pt x="164559" y="863600"/>
                  </a:moveTo>
                  <a:lnTo>
                    <a:pt x="164222" y="850900"/>
                  </a:lnTo>
                  <a:lnTo>
                    <a:pt x="162538" y="850900"/>
                  </a:lnTo>
                  <a:lnTo>
                    <a:pt x="164559" y="863600"/>
                  </a:lnTo>
                  <a:close/>
                </a:path>
                <a:path w="3176905" h="4140200">
                  <a:moveTo>
                    <a:pt x="173551" y="876300"/>
                  </a:moveTo>
                  <a:lnTo>
                    <a:pt x="210807" y="876300"/>
                  </a:lnTo>
                  <a:lnTo>
                    <a:pt x="209897" y="863600"/>
                  </a:lnTo>
                  <a:lnTo>
                    <a:pt x="169207" y="863600"/>
                  </a:lnTo>
                  <a:lnTo>
                    <a:pt x="173551" y="876300"/>
                  </a:lnTo>
                  <a:close/>
                </a:path>
                <a:path w="3176905" h="4140200">
                  <a:moveTo>
                    <a:pt x="179926" y="889000"/>
                  </a:moveTo>
                  <a:lnTo>
                    <a:pt x="218554" y="889000"/>
                  </a:lnTo>
                  <a:lnTo>
                    <a:pt x="217207" y="876300"/>
                  </a:lnTo>
                  <a:lnTo>
                    <a:pt x="176975" y="876300"/>
                  </a:lnTo>
                  <a:lnTo>
                    <a:pt x="179926" y="889000"/>
                  </a:lnTo>
                  <a:close/>
                </a:path>
                <a:path w="3176905" h="4140200">
                  <a:moveTo>
                    <a:pt x="188511" y="901700"/>
                  </a:moveTo>
                  <a:lnTo>
                    <a:pt x="226335" y="901700"/>
                  </a:lnTo>
                  <a:lnTo>
                    <a:pt x="224314" y="889000"/>
                  </a:lnTo>
                  <a:lnTo>
                    <a:pt x="182512" y="889000"/>
                  </a:lnTo>
                  <a:lnTo>
                    <a:pt x="188511" y="901700"/>
                  </a:lnTo>
                  <a:close/>
                </a:path>
                <a:path w="3176905" h="4140200">
                  <a:moveTo>
                    <a:pt x="201106" y="927100"/>
                  </a:moveTo>
                  <a:lnTo>
                    <a:pt x="241089" y="927100"/>
                  </a:lnTo>
                  <a:lnTo>
                    <a:pt x="240348" y="914400"/>
                  </a:lnTo>
                  <a:lnTo>
                    <a:pt x="232668" y="914400"/>
                  </a:lnTo>
                  <a:lnTo>
                    <a:pt x="230108" y="901700"/>
                  </a:lnTo>
                  <a:lnTo>
                    <a:pt x="193034" y="901700"/>
                  </a:lnTo>
                  <a:lnTo>
                    <a:pt x="196945" y="914400"/>
                  </a:lnTo>
                  <a:lnTo>
                    <a:pt x="201106" y="927100"/>
                  </a:lnTo>
                  <a:close/>
                </a:path>
                <a:path w="3176905" h="4140200">
                  <a:moveTo>
                    <a:pt x="210074" y="939800"/>
                  </a:moveTo>
                  <a:lnTo>
                    <a:pt x="247320" y="939800"/>
                  </a:lnTo>
                  <a:lnTo>
                    <a:pt x="246444" y="927100"/>
                  </a:lnTo>
                  <a:lnTo>
                    <a:pt x="205754" y="927100"/>
                  </a:lnTo>
                  <a:lnTo>
                    <a:pt x="210074" y="939800"/>
                  </a:lnTo>
                  <a:close/>
                </a:path>
                <a:path w="3176905" h="4140200">
                  <a:moveTo>
                    <a:pt x="219396" y="952500"/>
                  </a:moveTo>
                  <a:lnTo>
                    <a:pt x="255068" y="952500"/>
                  </a:lnTo>
                  <a:lnTo>
                    <a:pt x="253720" y="939800"/>
                  </a:lnTo>
                  <a:lnTo>
                    <a:pt x="213485" y="939800"/>
                  </a:lnTo>
                  <a:lnTo>
                    <a:pt x="219396" y="952500"/>
                  </a:lnTo>
                  <a:close/>
                </a:path>
                <a:path w="3176905" h="4140200">
                  <a:moveTo>
                    <a:pt x="225019" y="965200"/>
                  </a:moveTo>
                  <a:lnTo>
                    <a:pt x="263051" y="965200"/>
                  </a:lnTo>
                  <a:lnTo>
                    <a:pt x="260895" y="952500"/>
                  </a:lnTo>
                  <a:lnTo>
                    <a:pt x="219059" y="952500"/>
                  </a:lnTo>
                  <a:lnTo>
                    <a:pt x="225019" y="965200"/>
                  </a:lnTo>
                  <a:close/>
                </a:path>
                <a:path w="3176905" h="4140200">
                  <a:moveTo>
                    <a:pt x="237619" y="990600"/>
                  </a:moveTo>
                  <a:lnTo>
                    <a:pt x="275413" y="990600"/>
                  </a:lnTo>
                  <a:lnTo>
                    <a:pt x="274369" y="977900"/>
                  </a:lnTo>
                  <a:lnTo>
                    <a:pt x="268743" y="977900"/>
                  </a:lnTo>
                  <a:lnTo>
                    <a:pt x="268002" y="965200"/>
                  </a:lnTo>
                  <a:lnTo>
                    <a:pt x="229527" y="965200"/>
                  </a:lnTo>
                  <a:lnTo>
                    <a:pt x="233440" y="977900"/>
                  </a:lnTo>
                  <a:lnTo>
                    <a:pt x="237619" y="990600"/>
                  </a:lnTo>
                  <a:close/>
                </a:path>
                <a:path w="3176905" h="4140200">
                  <a:moveTo>
                    <a:pt x="246588" y="1003300"/>
                  </a:moveTo>
                  <a:lnTo>
                    <a:pt x="283800" y="1003300"/>
                  </a:lnTo>
                  <a:lnTo>
                    <a:pt x="282823" y="990600"/>
                  </a:lnTo>
                  <a:lnTo>
                    <a:pt x="242268" y="990600"/>
                  </a:lnTo>
                  <a:lnTo>
                    <a:pt x="246588" y="1003300"/>
                  </a:lnTo>
                  <a:close/>
                </a:path>
                <a:path w="3176905" h="4140200">
                  <a:moveTo>
                    <a:pt x="255910" y="1016000"/>
                  </a:moveTo>
                  <a:lnTo>
                    <a:pt x="293467" y="1016000"/>
                  </a:lnTo>
                  <a:lnTo>
                    <a:pt x="290200" y="1003300"/>
                  </a:lnTo>
                  <a:lnTo>
                    <a:pt x="249998" y="1003300"/>
                  </a:lnTo>
                  <a:lnTo>
                    <a:pt x="255910" y="1016000"/>
                  </a:lnTo>
                  <a:close/>
                </a:path>
                <a:path w="3176905" h="4140200">
                  <a:moveTo>
                    <a:pt x="261533" y="1028700"/>
                  </a:moveTo>
                  <a:lnTo>
                    <a:pt x="299328" y="1028700"/>
                  </a:lnTo>
                  <a:lnTo>
                    <a:pt x="297341" y="1016000"/>
                  </a:lnTo>
                  <a:lnTo>
                    <a:pt x="255573" y="1016000"/>
                  </a:lnTo>
                  <a:lnTo>
                    <a:pt x="261533" y="1028700"/>
                  </a:lnTo>
                  <a:close/>
                </a:path>
                <a:path w="3176905" h="4140200">
                  <a:moveTo>
                    <a:pt x="274133" y="1054100"/>
                  </a:moveTo>
                  <a:lnTo>
                    <a:pt x="313375" y="1054100"/>
                  </a:lnTo>
                  <a:lnTo>
                    <a:pt x="312533" y="1041400"/>
                  </a:lnTo>
                  <a:lnTo>
                    <a:pt x="304987" y="1041400"/>
                  </a:lnTo>
                  <a:lnTo>
                    <a:pt x="304213" y="1028700"/>
                  </a:lnTo>
                  <a:lnTo>
                    <a:pt x="266040" y="1028700"/>
                  </a:lnTo>
                  <a:lnTo>
                    <a:pt x="269954" y="1041400"/>
                  </a:lnTo>
                  <a:lnTo>
                    <a:pt x="274133" y="1054100"/>
                  </a:lnTo>
                  <a:close/>
                </a:path>
                <a:path w="3176905" h="4140200">
                  <a:moveTo>
                    <a:pt x="284301" y="1066800"/>
                  </a:moveTo>
                  <a:lnTo>
                    <a:pt x="320347" y="1066800"/>
                  </a:lnTo>
                  <a:lnTo>
                    <a:pt x="319471" y="1054100"/>
                  </a:lnTo>
                  <a:lnTo>
                    <a:pt x="279800" y="1054100"/>
                  </a:lnTo>
                  <a:lnTo>
                    <a:pt x="284301" y="1066800"/>
                  </a:lnTo>
                  <a:close/>
                </a:path>
                <a:path w="3176905" h="4140200">
                  <a:moveTo>
                    <a:pt x="292423" y="1079500"/>
                  </a:moveTo>
                  <a:lnTo>
                    <a:pt x="326747" y="1079500"/>
                  </a:lnTo>
                  <a:lnTo>
                    <a:pt x="326074" y="1066800"/>
                  </a:lnTo>
                  <a:lnTo>
                    <a:pt x="288215" y="1066800"/>
                  </a:lnTo>
                  <a:lnTo>
                    <a:pt x="292423" y="1079500"/>
                  </a:lnTo>
                  <a:close/>
                </a:path>
                <a:path w="3176905" h="4140200">
                  <a:moveTo>
                    <a:pt x="298061" y="1092200"/>
                  </a:moveTo>
                  <a:lnTo>
                    <a:pt x="335876" y="1092200"/>
                  </a:lnTo>
                  <a:lnTo>
                    <a:pt x="333855" y="1079500"/>
                  </a:lnTo>
                  <a:lnTo>
                    <a:pt x="292120" y="1079500"/>
                  </a:lnTo>
                  <a:lnTo>
                    <a:pt x="298061" y="1092200"/>
                  </a:lnTo>
                  <a:close/>
                </a:path>
                <a:path w="3176905" h="4140200">
                  <a:moveTo>
                    <a:pt x="310680" y="1117600"/>
                  </a:moveTo>
                  <a:lnTo>
                    <a:pt x="349922" y="1117600"/>
                  </a:lnTo>
                  <a:lnTo>
                    <a:pt x="349046" y="1104900"/>
                  </a:lnTo>
                  <a:lnTo>
                    <a:pt x="341501" y="1104900"/>
                  </a:lnTo>
                  <a:lnTo>
                    <a:pt x="340726" y="1092200"/>
                  </a:lnTo>
                  <a:lnTo>
                    <a:pt x="302562" y="1092200"/>
                  </a:lnTo>
                  <a:lnTo>
                    <a:pt x="306482" y="1104900"/>
                  </a:lnTo>
                  <a:lnTo>
                    <a:pt x="310680" y="1117600"/>
                  </a:lnTo>
                  <a:close/>
                </a:path>
                <a:path w="3176905" h="4140200">
                  <a:moveTo>
                    <a:pt x="324729" y="1143000"/>
                  </a:moveTo>
                  <a:lnTo>
                    <a:pt x="363261" y="1143000"/>
                  </a:lnTo>
                  <a:lnTo>
                    <a:pt x="361071" y="1130300"/>
                  </a:lnTo>
                  <a:lnTo>
                    <a:pt x="355985" y="1130300"/>
                  </a:lnTo>
                  <a:lnTo>
                    <a:pt x="355480" y="1117600"/>
                  </a:lnTo>
                  <a:lnTo>
                    <a:pt x="316313" y="1117600"/>
                  </a:lnTo>
                  <a:lnTo>
                    <a:pt x="320815" y="1130300"/>
                  </a:lnTo>
                  <a:lnTo>
                    <a:pt x="324729" y="1143000"/>
                  </a:lnTo>
                  <a:close/>
                </a:path>
                <a:path w="3176905" h="4140200">
                  <a:moveTo>
                    <a:pt x="334584" y="1155700"/>
                  </a:moveTo>
                  <a:lnTo>
                    <a:pt x="371379" y="1155700"/>
                  </a:lnTo>
                  <a:lnTo>
                    <a:pt x="369425" y="1143000"/>
                  </a:lnTo>
                  <a:lnTo>
                    <a:pt x="328634" y="1143000"/>
                  </a:lnTo>
                  <a:lnTo>
                    <a:pt x="334584" y="1155700"/>
                  </a:lnTo>
                  <a:close/>
                </a:path>
                <a:path w="3176905" h="4140200">
                  <a:moveTo>
                    <a:pt x="347193" y="1181100"/>
                  </a:moveTo>
                  <a:lnTo>
                    <a:pt x="386435" y="1181100"/>
                  </a:lnTo>
                  <a:lnTo>
                    <a:pt x="385560" y="1168400"/>
                  </a:lnTo>
                  <a:lnTo>
                    <a:pt x="378014" y="1168400"/>
                  </a:lnTo>
                  <a:lnTo>
                    <a:pt x="377240" y="1155700"/>
                  </a:lnTo>
                  <a:lnTo>
                    <a:pt x="339076" y="1155700"/>
                  </a:lnTo>
                  <a:lnTo>
                    <a:pt x="342986" y="1168400"/>
                  </a:lnTo>
                  <a:lnTo>
                    <a:pt x="347193" y="1181100"/>
                  </a:lnTo>
                  <a:close/>
                </a:path>
                <a:path w="3176905" h="4140200">
                  <a:moveTo>
                    <a:pt x="361252" y="1206500"/>
                  </a:moveTo>
                  <a:lnTo>
                    <a:pt x="399774" y="1206500"/>
                  </a:lnTo>
                  <a:lnTo>
                    <a:pt x="399101" y="1193800"/>
                  </a:lnTo>
                  <a:lnTo>
                    <a:pt x="392498" y="1193800"/>
                  </a:lnTo>
                  <a:lnTo>
                    <a:pt x="391993" y="1181100"/>
                  </a:lnTo>
                  <a:lnTo>
                    <a:pt x="352831" y="1181100"/>
                  </a:lnTo>
                  <a:lnTo>
                    <a:pt x="357332" y="1193800"/>
                  </a:lnTo>
                  <a:lnTo>
                    <a:pt x="361252" y="1206500"/>
                  </a:lnTo>
                  <a:close/>
                </a:path>
                <a:path w="3176905" h="4140200">
                  <a:moveTo>
                    <a:pt x="371079" y="1219200"/>
                  </a:moveTo>
                  <a:lnTo>
                    <a:pt x="407892" y="1219200"/>
                  </a:lnTo>
                  <a:lnTo>
                    <a:pt x="406882" y="1206500"/>
                  </a:lnTo>
                  <a:lnTo>
                    <a:pt x="365147" y="1206500"/>
                  </a:lnTo>
                  <a:lnTo>
                    <a:pt x="371079" y="1219200"/>
                  </a:lnTo>
                  <a:close/>
                </a:path>
                <a:path w="3176905" h="4140200">
                  <a:moveTo>
                    <a:pt x="383707" y="1244600"/>
                  </a:moveTo>
                  <a:lnTo>
                    <a:pt x="422073" y="1244600"/>
                  </a:lnTo>
                  <a:lnTo>
                    <a:pt x="421298" y="1231900"/>
                  </a:lnTo>
                  <a:lnTo>
                    <a:pt x="413753" y="1231900"/>
                  </a:lnTo>
                  <a:lnTo>
                    <a:pt x="412675" y="1219200"/>
                  </a:lnTo>
                  <a:lnTo>
                    <a:pt x="375918" y="1219200"/>
                  </a:lnTo>
                  <a:lnTo>
                    <a:pt x="380011" y="1231900"/>
                  </a:lnTo>
                  <a:lnTo>
                    <a:pt x="383707" y="1244600"/>
                  </a:lnTo>
                  <a:close/>
                </a:path>
                <a:path w="3176905" h="4140200">
                  <a:moveTo>
                    <a:pt x="397781" y="1270000"/>
                  </a:moveTo>
                  <a:lnTo>
                    <a:pt x="435580" y="1270000"/>
                  </a:lnTo>
                  <a:lnTo>
                    <a:pt x="434806" y="1257300"/>
                  </a:lnTo>
                  <a:lnTo>
                    <a:pt x="429012" y="1257300"/>
                  </a:lnTo>
                  <a:lnTo>
                    <a:pt x="428507" y="1244600"/>
                  </a:lnTo>
                  <a:lnTo>
                    <a:pt x="389360" y="1244600"/>
                  </a:lnTo>
                  <a:lnTo>
                    <a:pt x="393854" y="1257300"/>
                  </a:lnTo>
                  <a:lnTo>
                    <a:pt x="397781" y="1270000"/>
                  </a:lnTo>
                  <a:close/>
                </a:path>
                <a:path w="3176905" h="4140200">
                  <a:moveTo>
                    <a:pt x="407588" y="1282700"/>
                  </a:moveTo>
                  <a:lnTo>
                    <a:pt x="444406" y="1282700"/>
                  </a:lnTo>
                  <a:lnTo>
                    <a:pt x="443395" y="1270000"/>
                  </a:lnTo>
                  <a:lnTo>
                    <a:pt x="401661" y="1270000"/>
                  </a:lnTo>
                  <a:lnTo>
                    <a:pt x="407588" y="1282700"/>
                  </a:lnTo>
                  <a:close/>
                </a:path>
                <a:path w="3176905" h="4140200">
                  <a:moveTo>
                    <a:pt x="420254" y="1308100"/>
                  </a:moveTo>
                  <a:lnTo>
                    <a:pt x="458688" y="1308100"/>
                  </a:lnTo>
                  <a:lnTo>
                    <a:pt x="457913" y="1295400"/>
                  </a:lnTo>
                  <a:lnTo>
                    <a:pt x="450300" y="1295400"/>
                  </a:lnTo>
                  <a:lnTo>
                    <a:pt x="449222" y="1282700"/>
                  </a:lnTo>
                  <a:lnTo>
                    <a:pt x="412423" y="1282700"/>
                  </a:lnTo>
                  <a:lnTo>
                    <a:pt x="416525" y="1295400"/>
                  </a:lnTo>
                  <a:lnTo>
                    <a:pt x="420254" y="1308100"/>
                  </a:lnTo>
                  <a:close/>
                </a:path>
                <a:path w="3176905" h="4140200">
                  <a:moveTo>
                    <a:pt x="434290" y="1333500"/>
                  </a:moveTo>
                  <a:lnTo>
                    <a:pt x="473913" y="1333500"/>
                  </a:lnTo>
                  <a:lnTo>
                    <a:pt x="473172" y="1320800"/>
                  </a:lnTo>
                  <a:lnTo>
                    <a:pt x="465391" y="1320800"/>
                  </a:lnTo>
                  <a:lnTo>
                    <a:pt x="463875" y="1308100"/>
                  </a:lnTo>
                  <a:lnTo>
                    <a:pt x="425873" y="1308100"/>
                  </a:lnTo>
                  <a:lnTo>
                    <a:pt x="430359" y="1320800"/>
                  </a:lnTo>
                  <a:lnTo>
                    <a:pt x="434290" y="1333500"/>
                  </a:lnTo>
                  <a:close/>
                </a:path>
                <a:path w="3176905" h="4140200">
                  <a:moveTo>
                    <a:pt x="444121" y="1346200"/>
                  </a:moveTo>
                  <a:lnTo>
                    <a:pt x="480346" y="1346200"/>
                  </a:lnTo>
                  <a:lnTo>
                    <a:pt x="479673" y="1333500"/>
                  </a:lnTo>
                  <a:lnTo>
                    <a:pt x="438174" y="1333500"/>
                  </a:lnTo>
                  <a:lnTo>
                    <a:pt x="444121" y="1346200"/>
                  </a:lnTo>
                  <a:close/>
                </a:path>
                <a:path w="3176905" h="4140200">
                  <a:moveTo>
                    <a:pt x="456801" y="1371600"/>
                  </a:moveTo>
                  <a:lnTo>
                    <a:pt x="495201" y="1371600"/>
                  </a:lnTo>
                  <a:lnTo>
                    <a:pt x="494426" y="1358900"/>
                  </a:lnTo>
                  <a:lnTo>
                    <a:pt x="486780" y="1358900"/>
                  </a:lnTo>
                  <a:lnTo>
                    <a:pt x="485635" y="1346200"/>
                  </a:lnTo>
                  <a:lnTo>
                    <a:pt x="448612" y="1346200"/>
                  </a:lnTo>
                  <a:lnTo>
                    <a:pt x="452541" y="1358900"/>
                  </a:lnTo>
                  <a:lnTo>
                    <a:pt x="456801" y="1371600"/>
                  </a:lnTo>
                  <a:close/>
                </a:path>
                <a:path w="3176905" h="4140200">
                  <a:moveTo>
                    <a:pt x="470803" y="1397000"/>
                  </a:moveTo>
                  <a:lnTo>
                    <a:pt x="510460" y="1397000"/>
                  </a:lnTo>
                  <a:lnTo>
                    <a:pt x="509685" y="1384300"/>
                  </a:lnTo>
                  <a:lnTo>
                    <a:pt x="501904" y="1384300"/>
                  </a:lnTo>
                  <a:lnTo>
                    <a:pt x="501163" y="1371600"/>
                  </a:lnTo>
                  <a:lnTo>
                    <a:pt x="462387" y="1371600"/>
                  </a:lnTo>
                  <a:lnTo>
                    <a:pt x="466873" y="1384300"/>
                  </a:lnTo>
                  <a:lnTo>
                    <a:pt x="470803" y="1397000"/>
                  </a:lnTo>
                  <a:close/>
                </a:path>
                <a:path w="3176905" h="4140200">
                  <a:moveTo>
                    <a:pt x="480634" y="1409700"/>
                  </a:moveTo>
                  <a:lnTo>
                    <a:pt x="516860" y="1409700"/>
                  </a:lnTo>
                  <a:lnTo>
                    <a:pt x="516186" y="1397000"/>
                  </a:lnTo>
                  <a:lnTo>
                    <a:pt x="474721" y="1397000"/>
                  </a:lnTo>
                  <a:lnTo>
                    <a:pt x="480634" y="1409700"/>
                  </a:lnTo>
                  <a:close/>
                </a:path>
                <a:path w="3176905" h="4140200">
                  <a:moveTo>
                    <a:pt x="493315" y="1435100"/>
                  </a:moveTo>
                  <a:lnTo>
                    <a:pt x="530872" y="1435100"/>
                  </a:lnTo>
                  <a:lnTo>
                    <a:pt x="529929" y="1422400"/>
                  </a:lnTo>
                  <a:lnTo>
                    <a:pt x="524035" y="1422400"/>
                  </a:lnTo>
                  <a:lnTo>
                    <a:pt x="522115" y="1409700"/>
                  </a:lnTo>
                  <a:lnTo>
                    <a:pt x="485117" y="1409700"/>
                  </a:lnTo>
                  <a:lnTo>
                    <a:pt x="489050" y="1422400"/>
                  </a:lnTo>
                  <a:lnTo>
                    <a:pt x="493315" y="1435100"/>
                  </a:lnTo>
                  <a:close/>
                </a:path>
                <a:path w="3176905" h="4140200">
                  <a:moveTo>
                    <a:pt x="507321" y="1460500"/>
                  </a:moveTo>
                  <a:lnTo>
                    <a:pt x="546165" y="1460500"/>
                  </a:lnTo>
                  <a:lnTo>
                    <a:pt x="544986" y="1447800"/>
                  </a:lnTo>
                  <a:lnTo>
                    <a:pt x="538216" y="1447800"/>
                  </a:lnTo>
                  <a:lnTo>
                    <a:pt x="536767" y="1435100"/>
                  </a:lnTo>
                  <a:lnTo>
                    <a:pt x="498896" y="1435100"/>
                  </a:lnTo>
                  <a:lnTo>
                    <a:pt x="503386" y="1447800"/>
                  </a:lnTo>
                  <a:lnTo>
                    <a:pt x="507321" y="1460500"/>
                  </a:lnTo>
                  <a:close/>
                </a:path>
                <a:path w="3176905" h="4140200">
                  <a:moveTo>
                    <a:pt x="516186" y="1473200"/>
                  </a:moveTo>
                  <a:lnTo>
                    <a:pt x="553037" y="1473200"/>
                  </a:lnTo>
                  <a:lnTo>
                    <a:pt x="552161" y="1460500"/>
                  </a:lnTo>
                  <a:lnTo>
                    <a:pt x="511235" y="1460500"/>
                  </a:lnTo>
                  <a:lnTo>
                    <a:pt x="516186" y="1473200"/>
                  </a:lnTo>
                  <a:close/>
                </a:path>
                <a:path w="3176905" h="4140200">
                  <a:moveTo>
                    <a:pt x="525011" y="1485900"/>
                  </a:moveTo>
                  <a:lnTo>
                    <a:pt x="558999" y="1485900"/>
                  </a:lnTo>
                  <a:lnTo>
                    <a:pt x="558392" y="1473200"/>
                  </a:lnTo>
                  <a:lnTo>
                    <a:pt x="520835" y="1473200"/>
                  </a:lnTo>
                  <a:lnTo>
                    <a:pt x="525011" y="1485900"/>
                  </a:lnTo>
                  <a:close/>
                </a:path>
                <a:path w="3176905" h="4140200">
                  <a:moveTo>
                    <a:pt x="530131" y="1498600"/>
                  </a:moveTo>
                  <a:lnTo>
                    <a:pt x="567453" y="1498600"/>
                  </a:lnTo>
                  <a:lnTo>
                    <a:pt x="565533" y="1485900"/>
                  </a:lnTo>
                  <a:lnTo>
                    <a:pt x="525719" y="1485900"/>
                  </a:lnTo>
                  <a:lnTo>
                    <a:pt x="530131" y="1498600"/>
                  </a:lnTo>
                  <a:close/>
                </a:path>
                <a:path w="3176905" h="4140200">
                  <a:moveTo>
                    <a:pt x="534814" y="1511300"/>
                  </a:moveTo>
                  <a:lnTo>
                    <a:pt x="574089" y="1511300"/>
                  </a:lnTo>
                  <a:lnTo>
                    <a:pt x="573348" y="1498600"/>
                  </a:lnTo>
                  <a:lnTo>
                    <a:pt x="532456" y="1498600"/>
                  </a:lnTo>
                  <a:lnTo>
                    <a:pt x="534814" y="1511300"/>
                  </a:lnTo>
                  <a:close/>
                </a:path>
                <a:path w="3176905" h="4140200">
                  <a:moveTo>
                    <a:pt x="545043" y="1524000"/>
                  </a:moveTo>
                  <a:lnTo>
                    <a:pt x="581196" y="1524000"/>
                  </a:lnTo>
                  <a:lnTo>
                    <a:pt x="580152" y="1511300"/>
                  </a:lnTo>
                  <a:lnTo>
                    <a:pt x="542013" y="1511300"/>
                  </a:lnTo>
                  <a:lnTo>
                    <a:pt x="545043" y="1524000"/>
                  </a:lnTo>
                  <a:close/>
                </a:path>
                <a:path w="3176905" h="4140200">
                  <a:moveTo>
                    <a:pt x="550712" y="1536700"/>
                  </a:moveTo>
                  <a:lnTo>
                    <a:pt x="589550" y="1536700"/>
                  </a:lnTo>
                  <a:lnTo>
                    <a:pt x="588573" y="1524000"/>
                  </a:lnTo>
                  <a:lnTo>
                    <a:pt x="551521" y="1524000"/>
                  </a:lnTo>
                  <a:lnTo>
                    <a:pt x="550712" y="1536700"/>
                  </a:lnTo>
                  <a:close/>
                </a:path>
                <a:path w="3176905" h="4140200">
                  <a:moveTo>
                    <a:pt x="560274" y="1549400"/>
                  </a:moveTo>
                  <a:lnTo>
                    <a:pt x="595478" y="1549400"/>
                  </a:lnTo>
                  <a:lnTo>
                    <a:pt x="594872" y="1536700"/>
                  </a:lnTo>
                  <a:lnTo>
                    <a:pt x="557015" y="1536700"/>
                  </a:lnTo>
                  <a:lnTo>
                    <a:pt x="560274" y="1549400"/>
                  </a:lnTo>
                  <a:close/>
                </a:path>
                <a:path w="3176905" h="4140200">
                  <a:moveTo>
                    <a:pt x="566645" y="1562100"/>
                  </a:moveTo>
                  <a:lnTo>
                    <a:pt x="603024" y="1562100"/>
                  </a:lnTo>
                  <a:lnTo>
                    <a:pt x="600632" y="1549400"/>
                  </a:lnTo>
                  <a:lnTo>
                    <a:pt x="563300" y="1549400"/>
                  </a:lnTo>
                  <a:lnTo>
                    <a:pt x="566645" y="1562100"/>
                  </a:lnTo>
                  <a:close/>
                </a:path>
                <a:path w="3176905" h="4140200">
                  <a:moveTo>
                    <a:pt x="571226" y="1574800"/>
                  </a:moveTo>
                  <a:lnTo>
                    <a:pt x="610603" y="1574800"/>
                  </a:lnTo>
                  <a:lnTo>
                    <a:pt x="609861" y="1562100"/>
                  </a:lnTo>
                  <a:lnTo>
                    <a:pt x="568969" y="1562100"/>
                  </a:lnTo>
                  <a:lnTo>
                    <a:pt x="571226" y="1574800"/>
                  </a:lnTo>
                  <a:close/>
                </a:path>
                <a:path w="3176905" h="4140200">
                  <a:moveTo>
                    <a:pt x="581557" y="1587500"/>
                  </a:moveTo>
                  <a:lnTo>
                    <a:pt x="616767" y="1587500"/>
                  </a:lnTo>
                  <a:lnTo>
                    <a:pt x="615790" y="1574800"/>
                  </a:lnTo>
                  <a:lnTo>
                    <a:pt x="578531" y="1574800"/>
                  </a:lnTo>
                  <a:lnTo>
                    <a:pt x="581557" y="1587500"/>
                  </a:lnTo>
                  <a:close/>
                </a:path>
                <a:path w="3176905" h="4140200">
                  <a:moveTo>
                    <a:pt x="588068" y="1600200"/>
                  </a:moveTo>
                  <a:lnTo>
                    <a:pt x="625558" y="1600200"/>
                  </a:lnTo>
                  <a:lnTo>
                    <a:pt x="624952" y="1587500"/>
                  </a:lnTo>
                  <a:lnTo>
                    <a:pt x="584767" y="1587500"/>
                  </a:lnTo>
                  <a:lnTo>
                    <a:pt x="588068" y="1600200"/>
                  </a:lnTo>
                  <a:close/>
                </a:path>
                <a:path w="3176905" h="4140200">
                  <a:moveTo>
                    <a:pt x="596792" y="1612900"/>
                  </a:moveTo>
                  <a:lnTo>
                    <a:pt x="627276" y="1612900"/>
                  </a:lnTo>
                  <a:lnTo>
                    <a:pt x="628051" y="1600200"/>
                  </a:lnTo>
                  <a:lnTo>
                    <a:pt x="593529" y="1600200"/>
                  </a:lnTo>
                  <a:lnTo>
                    <a:pt x="596792" y="1612900"/>
                  </a:lnTo>
                  <a:close/>
                </a:path>
                <a:path w="3176905" h="4140200">
                  <a:moveTo>
                    <a:pt x="603192" y="1625600"/>
                  </a:moveTo>
                  <a:lnTo>
                    <a:pt x="621584" y="1625600"/>
                  </a:lnTo>
                  <a:lnTo>
                    <a:pt x="622796" y="1612900"/>
                  </a:lnTo>
                  <a:lnTo>
                    <a:pt x="599828" y="1612900"/>
                  </a:lnTo>
                  <a:lnTo>
                    <a:pt x="603192" y="1625600"/>
                  </a:lnTo>
                  <a:close/>
                </a:path>
                <a:path w="3176905" h="4140200">
                  <a:moveTo>
                    <a:pt x="1917887" y="3924300"/>
                  </a:moveTo>
                  <a:lnTo>
                    <a:pt x="1959971" y="3924300"/>
                  </a:lnTo>
                  <a:lnTo>
                    <a:pt x="1952776" y="3911600"/>
                  </a:lnTo>
                  <a:lnTo>
                    <a:pt x="1899996" y="3810000"/>
                  </a:lnTo>
                  <a:lnTo>
                    <a:pt x="1873526" y="3771900"/>
                  </a:lnTo>
                  <a:lnTo>
                    <a:pt x="1794037" y="3632200"/>
                  </a:lnTo>
                  <a:lnTo>
                    <a:pt x="1741721" y="3543300"/>
                  </a:lnTo>
                  <a:lnTo>
                    <a:pt x="1689939" y="3454400"/>
                  </a:lnTo>
                  <a:lnTo>
                    <a:pt x="1612159" y="3314700"/>
                  </a:lnTo>
                  <a:lnTo>
                    <a:pt x="1508383" y="3136900"/>
                  </a:lnTo>
                  <a:lnTo>
                    <a:pt x="1482851" y="3086100"/>
                  </a:lnTo>
                  <a:lnTo>
                    <a:pt x="1406357" y="2946400"/>
                  </a:lnTo>
                  <a:lnTo>
                    <a:pt x="1380835" y="2908300"/>
                  </a:lnTo>
                  <a:lnTo>
                    <a:pt x="1355274" y="2857500"/>
                  </a:lnTo>
                  <a:lnTo>
                    <a:pt x="1303433" y="2768600"/>
                  </a:lnTo>
                  <a:lnTo>
                    <a:pt x="1277251" y="2730500"/>
                  </a:lnTo>
                  <a:lnTo>
                    <a:pt x="1251101" y="2679700"/>
                  </a:lnTo>
                  <a:lnTo>
                    <a:pt x="1146623" y="2501900"/>
                  </a:lnTo>
                  <a:lnTo>
                    <a:pt x="1094327" y="2400300"/>
                  </a:lnTo>
                  <a:lnTo>
                    <a:pt x="1068132" y="2362200"/>
                  </a:lnTo>
                  <a:lnTo>
                    <a:pt x="1041893" y="2311400"/>
                  </a:lnTo>
                  <a:lnTo>
                    <a:pt x="1029489" y="2298700"/>
                  </a:lnTo>
                  <a:lnTo>
                    <a:pt x="1017139" y="2273300"/>
                  </a:lnTo>
                  <a:lnTo>
                    <a:pt x="1004619" y="2247900"/>
                  </a:lnTo>
                  <a:lnTo>
                    <a:pt x="991704" y="2222500"/>
                  </a:lnTo>
                  <a:lnTo>
                    <a:pt x="969607" y="2222500"/>
                  </a:lnTo>
                  <a:lnTo>
                    <a:pt x="967701" y="2235200"/>
                  </a:lnTo>
                  <a:lnTo>
                    <a:pt x="965931" y="2235200"/>
                  </a:lnTo>
                  <a:lnTo>
                    <a:pt x="965595" y="2247900"/>
                  </a:lnTo>
                  <a:lnTo>
                    <a:pt x="967990" y="2247900"/>
                  </a:lnTo>
                  <a:lnTo>
                    <a:pt x="967687" y="2260600"/>
                  </a:lnTo>
                  <a:lnTo>
                    <a:pt x="969708" y="2273300"/>
                  </a:lnTo>
                  <a:lnTo>
                    <a:pt x="1055334" y="2413000"/>
                  </a:lnTo>
                  <a:lnTo>
                    <a:pt x="1136494" y="2565400"/>
                  </a:lnTo>
                  <a:lnTo>
                    <a:pt x="1163492" y="2603500"/>
                  </a:lnTo>
                  <a:lnTo>
                    <a:pt x="1188199" y="2654300"/>
                  </a:lnTo>
                  <a:lnTo>
                    <a:pt x="1212868" y="2692400"/>
                  </a:lnTo>
                  <a:lnTo>
                    <a:pt x="1311441" y="2870200"/>
                  </a:lnTo>
                  <a:lnTo>
                    <a:pt x="1352590" y="2933700"/>
                  </a:lnTo>
                  <a:lnTo>
                    <a:pt x="1369158" y="2971800"/>
                  </a:lnTo>
                  <a:lnTo>
                    <a:pt x="1402346" y="3022600"/>
                  </a:lnTo>
                  <a:lnTo>
                    <a:pt x="1405141" y="3022600"/>
                  </a:lnTo>
                  <a:lnTo>
                    <a:pt x="1404165" y="3035300"/>
                  </a:lnTo>
                  <a:lnTo>
                    <a:pt x="1406657" y="3035300"/>
                  </a:lnTo>
                  <a:lnTo>
                    <a:pt x="1414382" y="3060700"/>
                  </a:lnTo>
                  <a:lnTo>
                    <a:pt x="1422703" y="3073400"/>
                  </a:lnTo>
                  <a:lnTo>
                    <a:pt x="1433217" y="3086100"/>
                  </a:lnTo>
                  <a:lnTo>
                    <a:pt x="1447516" y="3098800"/>
                  </a:lnTo>
                  <a:lnTo>
                    <a:pt x="1495002" y="3187700"/>
                  </a:lnTo>
                  <a:lnTo>
                    <a:pt x="1518777" y="3225800"/>
                  </a:lnTo>
                  <a:lnTo>
                    <a:pt x="1542640" y="3276600"/>
                  </a:lnTo>
                  <a:lnTo>
                    <a:pt x="1590506" y="3352800"/>
                  </a:lnTo>
                  <a:lnTo>
                    <a:pt x="1662487" y="3479800"/>
                  </a:lnTo>
                  <a:lnTo>
                    <a:pt x="1772841" y="3670300"/>
                  </a:lnTo>
                  <a:lnTo>
                    <a:pt x="1800457" y="3721100"/>
                  </a:lnTo>
                  <a:lnTo>
                    <a:pt x="1901128" y="3898900"/>
                  </a:lnTo>
                  <a:lnTo>
                    <a:pt x="1917887" y="3924300"/>
                  </a:lnTo>
                  <a:close/>
                </a:path>
                <a:path w="3176905" h="4140200">
                  <a:moveTo>
                    <a:pt x="1819882" y="4140200"/>
                  </a:moveTo>
                  <a:lnTo>
                    <a:pt x="1855564" y="4140200"/>
                  </a:lnTo>
                  <a:lnTo>
                    <a:pt x="1884152" y="4127500"/>
                  </a:lnTo>
                  <a:lnTo>
                    <a:pt x="1912650" y="4102100"/>
                  </a:lnTo>
                  <a:lnTo>
                    <a:pt x="1969585" y="4076700"/>
                  </a:lnTo>
                  <a:lnTo>
                    <a:pt x="2029454" y="4038600"/>
                  </a:lnTo>
                  <a:lnTo>
                    <a:pt x="2059409" y="4013200"/>
                  </a:lnTo>
                  <a:lnTo>
                    <a:pt x="2089399" y="4000500"/>
                  </a:lnTo>
                  <a:lnTo>
                    <a:pt x="2120777" y="4000500"/>
                  </a:lnTo>
                  <a:lnTo>
                    <a:pt x="2129672" y="3987800"/>
                  </a:lnTo>
                  <a:lnTo>
                    <a:pt x="2139887" y="3975100"/>
                  </a:lnTo>
                  <a:lnTo>
                    <a:pt x="2151041" y="3975100"/>
                  </a:lnTo>
                  <a:lnTo>
                    <a:pt x="2802490" y="3594100"/>
                  </a:lnTo>
                  <a:lnTo>
                    <a:pt x="2808351" y="3581400"/>
                  </a:lnTo>
                  <a:lnTo>
                    <a:pt x="2820410" y="3581400"/>
                  </a:lnTo>
                  <a:lnTo>
                    <a:pt x="2870283" y="3556000"/>
                  </a:lnTo>
                  <a:lnTo>
                    <a:pt x="2896601" y="3543300"/>
                  </a:lnTo>
                  <a:lnTo>
                    <a:pt x="2925740" y="3530600"/>
                  </a:lnTo>
                  <a:lnTo>
                    <a:pt x="2918228" y="3530600"/>
                  </a:lnTo>
                  <a:lnTo>
                    <a:pt x="2913849" y="3517900"/>
                  </a:lnTo>
                  <a:lnTo>
                    <a:pt x="2994556" y="3467100"/>
                  </a:lnTo>
                  <a:lnTo>
                    <a:pt x="3116529" y="3403600"/>
                  </a:lnTo>
                  <a:lnTo>
                    <a:pt x="3157149" y="3378200"/>
                  </a:lnTo>
                  <a:lnTo>
                    <a:pt x="3170037" y="3365500"/>
                  </a:lnTo>
                  <a:lnTo>
                    <a:pt x="3176707" y="3352800"/>
                  </a:lnTo>
                  <a:lnTo>
                    <a:pt x="3176764" y="3340100"/>
                  </a:lnTo>
                  <a:lnTo>
                    <a:pt x="3169814" y="3314700"/>
                  </a:lnTo>
                  <a:lnTo>
                    <a:pt x="3161817" y="3314700"/>
                  </a:lnTo>
                  <a:lnTo>
                    <a:pt x="3153486" y="3302000"/>
                  </a:lnTo>
                  <a:lnTo>
                    <a:pt x="3144813" y="3289300"/>
                  </a:lnTo>
                  <a:lnTo>
                    <a:pt x="3135793" y="3276600"/>
                  </a:lnTo>
                  <a:lnTo>
                    <a:pt x="3125848" y="3263900"/>
                  </a:lnTo>
                  <a:lnTo>
                    <a:pt x="3105402" y="3263900"/>
                  </a:lnTo>
                  <a:lnTo>
                    <a:pt x="3093183" y="3276600"/>
                  </a:lnTo>
                  <a:lnTo>
                    <a:pt x="3060707" y="3289300"/>
                  </a:lnTo>
                  <a:lnTo>
                    <a:pt x="2995870" y="3327400"/>
                  </a:lnTo>
                  <a:lnTo>
                    <a:pt x="2963432" y="3352800"/>
                  </a:lnTo>
                  <a:lnTo>
                    <a:pt x="2898523" y="3352800"/>
                  </a:lnTo>
                  <a:lnTo>
                    <a:pt x="2906310" y="3365500"/>
                  </a:lnTo>
                  <a:lnTo>
                    <a:pt x="2907719" y="3365500"/>
                  </a:lnTo>
                  <a:lnTo>
                    <a:pt x="2901801" y="3378200"/>
                  </a:lnTo>
                  <a:lnTo>
                    <a:pt x="2887609" y="3390900"/>
                  </a:lnTo>
                  <a:lnTo>
                    <a:pt x="2442214" y="3644900"/>
                  </a:lnTo>
                  <a:lnTo>
                    <a:pt x="2308557" y="3733800"/>
                  </a:lnTo>
                  <a:lnTo>
                    <a:pt x="2219419" y="3784600"/>
                  </a:lnTo>
                  <a:lnTo>
                    <a:pt x="2032431" y="3886200"/>
                  </a:lnTo>
                  <a:lnTo>
                    <a:pt x="1985450" y="3924300"/>
                  </a:lnTo>
                  <a:lnTo>
                    <a:pt x="1917887" y="3924300"/>
                  </a:lnTo>
                  <a:lnTo>
                    <a:pt x="1926267" y="3937000"/>
                  </a:lnTo>
                  <a:lnTo>
                    <a:pt x="1930462" y="3949700"/>
                  </a:lnTo>
                  <a:lnTo>
                    <a:pt x="1931130" y="3949700"/>
                  </a:lnTo>
                  <a:lnTo>
                    <a:pt x="1927750" y="3962400"/>
                  </a:lnTo>
                  <a:lnTo>
                    <a:pt x="1919800" y="3962400"/>
                  </a:lnTo>
                  <a:lnTo>
                    <a:pt x="1894858" y="3975100"/>
                  </a:lnTo>
                  <a:lnTo>
                    <a:pt x="1869872" y="4000500"/>
                  </a:lnTo>
                  <a:lnTo>
                    <a:pt x="2107266" y="4000500"/>
                  </a:lnTo>
                  <a:lnTo>
                    <a:pt x="2113584" y="4013200"/>
                  </a:lnTo>
                  <a:lnTo>
                    <a:pt x="1844882" y="4013200"/>
                  </a:lnTo>
                  <a:lnTo>
                    <a:pt x="1819893" y="4025900"/>
                  </a:lnTo>
                  <a:lnTo>
                    <a:pt x="1807969" y="4025900"/>
                  </a:lnTo>
                  <a:lnTo>
                    <a:pt x="1802579" y="4038600"/>
                  </a:lnTo>
                  <a:lnTo>
                    <a:pt x="1796218" y="4038600"/>
                  </a:lnTo>
                  <a:lnTo>
                    <a:pt x="1792087" y="4051300"/>
                  </a:lnTo>
                  <a:lnTo>
                    <a:pt x="1790557" y="4051300"/>
                  </a:lnTo>
                  <a:lnTo>
                    <a:pt x="1792003" y="4064000"/>
                  </a:lnTo>
                  <a:lnTo>
                    <a:pt x="1796790" y="4076700"/>
                  </a:lnTo>
                  <a:lnTo>
                    <a:pt x="1801657" y="4089400"/>
                  </a:lnTo>
                  <a:lnTo>
                    <a:pt x="1806758" y="4114800"/>
                  </a:lnTo>
                  <a:lnTo>
                    <a:pt x="1812247" y="4127500"/>
                  </a:lnTo>
                  <a:lnTo>
                    <a:pt x="1819882" y="4140200"/>
                  </a:lnTo>
                  <a:close/>
                </a:path>
              </a:pathLst>
            </a:custGeom>
            <a:solidFill>
              <a:srgbClr val="386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33831" y="1556924"/>
              <a:ext cx="962660" cy="1187450"/>
            </a:xfrm>
            <a:custGeom>
              <a:avLst/>
              <a:gdLst/>
              <a:ahLst/>
              <a:cxnLst/>
              <a:rect l="l" t="t" r="r" b="b"/>
              <a:pathLst>
                <a:path w="962659" h="1187450">
                  <a:moveTo>
                    <a:pt x="33782" y="19050"/>
                  </a:moveTo>
                  <a:lnTo>
                    <a:pt x="127632" y="19050"/>
                  </a:lnTo>
                  <a:lnTo>
                    <a:pt x="122950" y="15240"/>
                  </a:lnTo>
                  <a:lnTo>
                    <a:pt x="112092" y="7620"/>
                  </a:lnTo>
                  <a:lnTo>
                    <a:pt x="100428" y="3810"/>
                  </a:lnTo>
                  <a:lnTo>
                    <a:pt x="88253" y="2540"/>
                  </a:lnTo>
                  <a:lnTo>
                    <a:pt x="75860" y="0"/>
                  </a:lnTo>
                  <a:lnTo>
                    <a:pt x="63662" y="0"/>
                  </a:lnTo>
                  <a:lnTo>
                    <a:pt x="53081" y="2540"/>
                  </a:lnTo>
                  <a:lnTo>
                    <a:pt x="43801" y="7620"/>
                  </a:lnTo>
                  <a:lnTo>
                    <a:pt x="35507" y="16510"/>
                  </a:lnTo>
                  <a:lnTo>
                    <a:pt x="33782" y="19050"/>
                  </a:lnTo>
                  <a:close/>
                </a:path>
                <a:path w="962659" h="1187450">
                  <a:moveTo>
                    <a:pt x="307280" y="731520"/>
                  </a:moveTo>
                  <a:lnTo>
                    <a:pt x="650869" y="731520"/>
                  </a:lnTo>
                  <a:lnTo>
                    <a:pt x="639651" y="727710"/>
                  </a:lnTo>
                  <a:lnTo>
                    <a:pt x="630258" y="721360"/>
                  </a:lnTo>
                  <a:lnTo>
                    <a:pt x="621979" y="709930"/>
                  </a:lnTo>
                  <a:lnTo>
                    <a:pt x="605444" y="683260"/>
                  </a:lnTo>
                  <a:lnTo>
                    <a:pt x="588598" y="656590"/>
                  </a:lnTo>
                  <a:lnTo>
                    <a:pt x="571551" y="629920"/>
                  </a:lnTo>
                  <a:lnTo>
                    <a:pt x="526077" y="561340"/>
                  </a:lnTo>
                  <a:lnTo>
                    <a:pt x="214528" y="85090"/>
                  </a:lnTo>
                  <a:lnTo>
                    <a:pt x="186310" y="40640"/>
                  </a:lnTo>
                  <a:lnTo>
                    <a:pt x="177389" y="29210"/>
                  </a:lnTo>
                  <a:lnTo>
                    <a:pt x="167460" y="20320"/>
                  </a:lnTo>
                  <a:lnTo>
                    <a:pt x="155554" y="16510"/>
                  </a:lnTo>
                  <a:lnTo>
                    <a:pt x="140702" y="16510"/>
                  </a:lnTo>
                  <a:lnTo>
                    <a:pt x="134942" y="17780"/>
                  </a:lnTo>
                  <a:lnTo>
                    <a:pt x="127632" y="19050"/>
                  </a:lnTo>
                  <a:lnTo>
                    <a:pt x="33782" y="19050"/>
                  </a:lnTo>
                  <a:lnTo>
                    <a:pt x="31195" y="22860"/>
                  </a:lnTo>
                  <a:lnTo>
                    <a:pt x="27258" y="29210"/>
                  </a:lnTo>
                  <a:lnTo>
                    <a:pt x="24693" y="36830"/>
                  </a:lnTo>
                  <a:lnTo>
                    <a:pt x="24572" y="40640"/>
                  </a:lnTo>
                  <a:lnTo>
                    <a:pt x="24492" y="43180"/>
                  </a:lnTo>
                  <a:lnTo>
                    <a:pt x="24766" y="55880"/>
                  </a:lnTo>
                  <a:lnTo>
                    <a:pt x="21734" y="66040"/>
                  </a:lnTo>
                  <a:lnTo>
                    <a:pt x="16359" y="76200"/>
                  </a:lnTo>
                  <a:lnTo>
                    <a:pt x="9604" y="85090"/>
                  </a:lnTo>
                  <a:lnTo>
                    <a:pt x="2653" y="96520"/>
                  </a:lnTo>
                  <a:lnTo>
                    <a:pt x="0" y="107950"/>
                  </a:lnTo>
                  <a:lnTo>
                    <a:pt x="1357" y="119380"/>
                  </a:lnTo>
                  <a:lnTo>
                    <a:pt x="6437" y="132080"/>
                  </a:lnTo>
                  <a:lnTo>
                    <a:pt x="28940" y="177800"/>
                  </a:lnTo>
                  <a:lnTo>
                    <a:pt x="73878" y="266700"/>
                  </a:lnTo>
                  <a:lnTo>
                    <a:pt x="230879" y="579120"/>
                  </a:lnTo>
                  <a:lnTo>
                    <a:pt x="275787" y="669290"/>
                  </a:lnTo>
                  <a:lnTo>
                    <a:pt x="307280" y="731520"/>
                  </a:lnTo>
                  <a:close/>
                </a:path>
                <a:path w="962659" h="1187450">
                  <a:moveTo>
                    <a:pt x="939249" y="708660"/>
                  </a:moveTo>
                  <a:lnTo>
                    <a:pt x="941944" y="706120"/>
                  </a:lnTo>
                  <a:lnTo>
                    <a:pt x="946424" y="706120"/>
                  </a:lnTo>
                  <a:lnTo>
                    <a:pt x="948917" y="703580"/>
                  </a:lnTo>
                  <a:lnTo>
                    <a:pt x="952925" y="703580"/>
                  </a:lnTo>
                  <a:lnTo>
                    <a:pt x="955620" y="702310"/>
                  </a:lnTo>
                  <a:lnTo>
                    <a:pt x="957135" y="701040"/>
                  </a:lnTo>
                  <a:lnTo>
                    <a:pt x="960201" y="701040"/>
                  </a:lnTo>
                  <a:lnTo>
                    <a:pt x="961649" y="699770"/>
                  </a:lnTo>
                  <a:lnTo>
                    <a:pt x="962222" y="699770"/>
                  </a:lnTo>
                  <a:lnTo>
                    <a:pt x="961885" y="698500"/>
                  </a:lnTo>
                  <a:lnTo>
                    <a:pt x="961514" y="697230"/>
                  </a:lnTo>
                  <a:lnTo>
                    <a:pt x="960672" y="697230"/>
                  </a:lnTo>
                  <a:lnTo>
                    <a:pt x="936776" y="698500"/>
                  </a:lnTo>
                  <a:lnTo>
                    <a:pt x="913098" y="701040"/>
                  </a:lnTo>
                  <a:lnTo>
                    <a:pt x="889502" y="704850"/>
                  </a:lnTo>
                  <a:lnTo>
                    <a:pt x="865852" y="707390"/>
                  </a:lnTo>
                  <a:lnTo>
                    <a:pt x="935241" y="707390"/>
                  </a:lnTo>
                  <a:lnTo>
                    <a:pt x="939249" y="708660"/>
                  </a:lnTo>
                  <a:close/>
                </a:path>
                <a:path w="962659" h="1187450">
                  <a:moveTo>
                    <a:pt x="911864" y="717550"/>
                  </a:moveTo>
                  <a:lnTo>
                    <a:pt x="914525" y="715010"/>
                  </a:lnTo>
                  <a:lnTo>
                    <a:pt x="919106" y="715010"/>
                  </a:lnTo>
                  <a:lnTo>
                    <a:pt x="921565" y="712470"/>
                  </a:lnTo>
                  <a:lnTo>
                    <a:pt x="925573" y="712470"/>
                  </a:lnTo>
                  <a:lnTo>
                    <a:pt x="928234" y="711200"/>
                  </a:lnTo>
                  <a:lnTo>
                    <a:pt x="932748" y="709930"/>
                  </a:lnTo>
                  <a:lnTo>
                    <a:pt x="935241" y="707390"/>
                  </a:lnTo>
                  <a:lnTo>
                    <a:pt x="865852" y="707390"/>
                  </a:lnTo>
                  <a:lnTo>
                    <a:pt x="795730" y="715010"/>
                  </a:lnTo>
                  <a:lnTo>
                    <a:pt x="786971" y="716280"/>
                  </a:lnTo>
                  <a:lnTo>
                    <a:pt x="907889" y="716280"/>
                  </a:lnTo>
                  <a:lnTo>
                    <a:pt x="911864" y="717550"/>
                  </a:lnTo>
                  <a:close/>
                </a:path>
                <a:path w="962659" h="1187450">
                  <a:moveTo>
                    <a:pt x="898188" y="722630"/>
                  </a:moveTo>
                  <a:lnTo>
                    <a:pt x="900816" y="720090"/>
                  </a:lnTo>
                  <a:lnTo>
                    <a:pt x="903915" y="720090"/>
                  </a:lnTo>
                  <a:lnTo>
                    <a:pt x="905464" y="718820"/>
                  </a:lnTo>
                  <a:lnTo>
                    <a:pt x="907889" y="716280"/>
                  </a:lnTo>
                  <a:lnTo>
                    <a:pt x="786971" y="716280"/>
                  </a:lnTo>
                  <a:lnTo>
                    <a:pt x="760694" y="720090"/>
                  </a:lnTo>
                  <a:lnTo>
                    <a:pt x="749016" y="721360"/>
                  </a:lnTo>
                  <a:lnTo>
                    <a:pt x="894214" y="721360"/>
                  </a:lnTo>
                  <a:lnTo>
                    <a:pt x="898188" y="722630"/>
                  </a:lnTo>
                  <a:close/>
                </a:path>
                <a:path w="962659" h="1187450">
                  <a:moveTo>
                    <a:pt x="848269" y="740410"/>
                  </a:moveTo>
                  <a:lnTo>
                    <a:pt x="850761" y="737870"/>
                  </a:lnTo>
                  <a:lnTo>
                    <a:pt x="854702" y="737870"/>
                  </a:lnTo>
                  <a:lnTo>
                    <a:pt x="857565" y="735330"/>
                  </a:lnTo>
                  <a:lnTo>
                    <a:pt x="861742" y="735330"/>
                  </a:lnTo>
                  <a:lnTo>
                    <a:pt x="864471" y="732790"/>
                  </a:lnTo>
                  <a:lnTo>
                    <a:pt x="868277" y="732790"/>
                  </a:lnTo>
                  <a:lnTo>
                    <a:pt x="871746" y="730250"/>
                  </a:lnTo>
                  <a:lnTo>
                    <a:pt x="873431" y="728980"/>
                  </a:lnTo>
                  <a:lnTo>
                    <a:pt x="881818" y="727710"/>
                  </a:lnTo>
                  <a:lnTo>
                    <a:pt x="883805" y="727710"/>
                  </a:lnTo>
                  <a:lnTo>
                    <a:pt x="885422" y="726440"/>
                  </a:lnTo>
                  <a:lnTo>
                    <a:pt x="887140" y="725170"/>
                  </a:lnTo>
                  <a:lnTo>
                    <a:pt x="888723" y="723900"/>
                  </a:lnTo>
                  <a:lnTo>
                    <a:pt x="891856" y="723900"/>
                  </a:lnTo>
                  <a:lnTo>
                    <a:pt x="894214" y="721360"/>
                  </a:lnTo>
                  <a:lnTo>
                    <a:pt x="749016" y="721360"/>
                  </a:lnTo>
                  <a:lnTo>
                    <a:pt x="725659" y="723900"/>
                  </a:lnTo>
                  <a:lnTo>
                    <a:pt x="695116" y="727710"/>
                  </a:lnTo>
                  <a:lnTo>
                    <a:pt x="679854" y="728980"/>
                  </a:lnTo>
                  <a:lnTo>
                    <a:pt x="664623" y="731520"/>
                  </a:lnTo>
                  <a:lnTo>
                    <a:pt x="307280" y="731520"/>
                  </a:lnTo>
                  <a:lnTo>
                    <a:pt x="311136" y="739140"/>
                  </a:lnTo>
                  <a:lnTo>
                    <a:pt x="844058" y="739140"/>
                  </a:lnTo>
                  <a:lnTo>
                    <a:pt x="848269" y="740410"/>
                  </a:lnTo>
                  <a:close/>
                </a:path>
                <a:path w="962659" h="1187450">
                  <a:moveTo>
                    <a:pt x="839107" y="745490"/>
                  </a:moveTo>
                  <a:lnTo>
                    <a:pt x="841700" y="742950"/>
                  </a:lnTo>
                  <a:lnTo>
                    <a:pt x="844058" y="739140"/>
                  </a:lnTo>
                  <a:lnTo>
                    <a:pt x="311136" y="739140"/>
                  </a:lnTo>
                  <a:lnTo>
                    <a:pt x="313707" y="744220"/>
                  </a:lnTo>
                  <a:lnTo>
                    <a:pt x="834896" y="744220"/>
                  </a:lnTo>
                  <a:lnTo>
                    <a:pt x="839107" y="745490"/>
                  </a:lnTo>
                  <a:close/>
                </a:path>
                <a:path w="962659" h="1187450">
                  <a:moveTo>
                    <a:pt x="798079" y="763270"/>
                  </a:moveTo>
                  <a:lnTo>
                    <a:pt x="800538" y="760730"/>
                  </a:lnTo>
                  <a:lnTo>
                    <a:pt x="804143" y="760730"/>
                  </a:lnTo>
                  <a:lnTo>
                    <a:pt x="806265" y="759460"/>
                  </a:lnTo>
                  <a:lnTo>
                    <a:pt x="807983" y="758190"/>
                  </a:lnTo>
                  <a:lnTo>
                    <a:pt x="809633" y="756920"/>
                  </a:lnTo>
                  <a:lnTo>
                    <a:pt x="810879" y="755650"/>
                  </a:lnTo>
                  <a:lnTo>
                    <a:pt x="813473" y="755650"/>
                  </a:lnTo>
                  <a:lnTo>
                    <a:pt x="815393" y="754380"/>
                  </a:lnTo>
                  <a:lnTo>
                    <a:pt x="818728" y="751840"/>
                  </a:lnTo>
                  <a:lnTo>
                    <a:pt x="822871" y="751840"/>
                  </a:lnTo>
                  <a:lnTo>
                    <a:pt x="827789" y="748030"/>
                  </a:lnTo>
                  <a:lnTo>
                    <a:pt x="830820" y="746760"/>
                  </a:lnTo>
                  <a:lnTo>
                    <a:pt x="832336" y="746760"/>
                  </a:lnTo>
                  <a:lnTo>
                    <a:pt x="834896" y="744220"/>
                  </a:lnTo>
                  <a:lnTo>
                    <a:pt x="313707" y="744220"/>
                  </a:lnTo>
                  <a:lnTo>
                    <a:pt x="322708" y="762000"/>
                  </a:lnTo>
                  <a:lnTo>
                    <a:pt x="793869" y="762000"/>
                  </a:lnTo>
                  <a:lnTo>
                    <a:pt x="798079" y="763270"/>
                  </a:lnTo>
                  <a:close/>
                </a:path>
                <a:path w="962659" h="1187450">
                  <a:moveTo>
                    <a:pt x="779823" y="772160"/>
                  </a:moveTo>
                  <a:lnTo>
                    <a:pt x="782349" y="769620"/>
                  </a:lnTo>
                  <a:lnTo>
                    <a:pt x="784774" y="767080"/>
                  </a:lnTo>
                  <a:lnTo>
                    <a:pt x="788951" y="767080"/>
                  </a:lnTo>
                  <a:lnTo>
                    <a:pt x="791511" y="764540"/>
                  </a:lnTo>
                  <a:lnTo>
                    <a:pt x="793869" y="762000"/>
                  </a:lnTo>
                  <a:lnTo>
                    <a:pt x="322708" y="762000"/>
                  </a:lnTo>
                  <a:lnTo>
                    <a:pt x="327215" y="770890"/>
                  </a:lnTo>
                  <a:lnTo>
                    <a:pt x="775646" y="770890"/>
                  </a:lnTo>
                  <a:lnTo>
                    <a:pt x="779823" y="772160"/>
                  </a:lnTo>
                  <a:close/>
                </a:path>
                <a:path w="962659" h="1187450">
                  <a:moveTo>
                    <a:pt x="770728" y="777240"/>
                  </a:moveTo>
                  <a:lnTo>
                    <a:pt x="773221" y="774700"/>
                  </a:lnTo>
                  <a:lnTo>
                    <a:pt x="775646" y="770890"/>
                  </a:lnTo>
                  <a:lnTo>
                    <a:pt x="327215" y="770890"/>
                  </a:lnTo>
                  <a:lnTo>
                    <a:pt x="329791" y="775970"/>
                  </a:lnTo>
                  <a:lnTo>
                    <a:pt x="766484" y="775970"/>
                  </a:lnTo>
                  <a:lnTo>
                    <a:pt x="770728" y="777240"/>
                  </a:lnTo>
                  <a:close/>
                </a:path>
                <a:path w="962659" h="1187450">
                  <a:moveTo>
                    <a:pt x="752505" y="786130"/>
                  </a:moveTo>
                  <a:lnTo>
                    <a:pt x="757389" y="781050"/>
                  </a:lnTo>
                  <a:lnTo>
                    <a:pt x="761600" y="781050"/>
                  </a:lnTo>
                  <a:lnTo>
                    <a:pt x="764092" y="778510"/>
                  </a:lnTo>
                  <a:lnTo>
                    <a:pt x="766484" y="775970"/>
                  </a:lnTo>
                  <a:lnTo>
                    <a:pt x="329791" y="775970"/>
                  </a:lnTo>
                  <a:lnTo>
                    <a:pt x="334298" y="784860"/>
                  </a:lnTo>
                  <a:lnTo>
                    <a:pt x="748227" y="784860"/>
                  </a:lnTo>
                  <a:lnTo>
                    <a:pt x="752505" y="786130"/>
                  </a:lnTo>
                  <a:close/>
                </a:path>
                <a:path w="962659" h="1187450">
                  <a:moveTo>
                    <a:pt x="647579" y="840740"/>
                  </a:moveTo>
                  <a:lnTo>
                    <a:pt x="649971" y="838200"/>
                  </a:lnTo>
                  <a:lnTo>
                    <a:pt x="651251" y="836930"/>
                  </a:lnTo>
                  <a:lnTo>
                    <a:pt x="652733" y="835660"/>
                  </a:lnTo>
                  <a:lnTo>
                    <a:pt x="654316" y="834390"/>
                  </a:lnTo>
                  <a:lnTo>
                    <a:pt x="655731" y="834390"/>
                  </a:lnTo>
                  <a:lnTo>
                    <a:pt x="657179" y="833120"/>
                  </a:lnTo>
                  <a:lnTo>
                    <a:pt x="658695" y="833120"/>
                  </a:lnTo>
                  <a:lnTo>
                    <a:pt x="661861" y="830580"/>
                  </a:lnTo>
                  <a:lnTo>
                    <a:pt x="663512" y="829310"/>
                  </a:lnTo>
                  <a:lnTo>
                    <a:pt x="667554" y="829310"/>
                  </a:lnTo>
                  <a:lnTo>
                    <a:pt x="669406" y="828040"/>
                  </a:lnTo>
                  <a:lnTo>
                    <a:pt x="671091" y="826770"/>
                  </a:lnTo>
                  <a:lnTo>
                    <a:pt x="672707" y="824230"/>
                  </a:lnTo>
                  <a:lnTo>
                    <a:pt x="676446" y="824230"/>
                  </a:lnTo>
                  <a:lnTo>
                    <a:pt x="678501" y="822960"/>
                  </a:lnTo>
                  <a:lnTo>
                    <a:pt x="680253" y="821690"/>
                  </a:lnTo>
                  <a:lnTo>
                    <a:pt x="681870" y="820420"/>
                  </a:lnTo>
                  <a:lnTo>
                    <a:pt x="683015" y="819150"/>
                  </a:lnTo>
                  <a:lnTo>
                    <a:pt x="687630" y="819150"/>
                  </a:lnTo>
                  <a:lnTo>
                    <a:pt x="689381" y="816610"/>
                  </a:lnTo>
                  <a:lnTo>
                    <a:pt x="691065" y="815340"/>
                  </a:lnTo>
                  <a:lnTo>
                    <a:pt x="693491" y="812800"/>
                  </a:lnTo>
                  <a:lnTo>
                    <a:pt x="697768" y="812800"/>
                  </a:lnTo>
                  <a:lnTo>
                    <a:pt x="700194" y="810260"/>
                  </a:lnTo>
                  <a:lnTo>
                    <a:pt x="701440" y="808990"/>
                  </a:lnTo>
                  <a:lnTo>
                    <a:pt x="702922" y="807720"/>
                  </a:lnTo>
                  <a:lnTo>
                    <a:pt x="704539" y="806450"/>
                  </a:lnTo>
                  <a:lnTo>
                    <a:pt x="708952" y="806450"/>
                  </a:lnTo>
                  <a:lnTo>
                    <a:pt x="710467" y="805180"/>
                  </a:lnTo>
                  <a:lnTo>
                    <a:pt x="713667" y="802640"/>
                  </a:lnTo>
                  <a:lnTo>
                    <a:pt x="715082" y="801370"/>
                  </a:lnTo>
                  <a:lnTo>
                    <a:pt x="718013" y="801370"/>
                  </a:lnTo>
                  <a:lnTo>
                    <a:pt x="721179" y="798830"/>
                  </a:lnTo>
                  <a:lnTo>
                    <a:pt x="722829" y="797560"/>
                  </a:lnTo>
                  <a:lnTo>
                    <a:pt x="727141" y="797560"/>
                  </a:lnTo>
                  <a:lnTo>
                    <a:pt x="728690" y="795020"/>
                  </a:lnTo>
                  <a:lnTo>
                    <a:pt x="730273" y="795020"/>
                  </a:lnTo>
                  <a:lnTo>
                    <a:pt x="731924" y="793750"/>
                  </a:lnTo>
                  <a:lnTo>
                    <a:pt x="733440" y="792480"/>
                  </a:lnTo>
                  <a:lnTo>
                    <a:pt x="736471" y="792480"/>
                  </a:lnTo>
                  <a:lnTo>
                    <a:pt x="739031" y="789940"/>
                  </a:lnTo>
                  <a:lnTo>
                    <a:pt x="743309" y="789940"/>
                  </a:lnTo>
                  <a:lnTo>
                    <a:pt x="745836" y="787400"/>
                  </a:lnTo>
                  <a:lnTo>
                    <a:pt x="748227" y="784860"/>
                  </a:lnTo>
                  <a:lnTo>
                    <a:pt x="334298" y="784860"/>
                  </a:lnTo>
                  <a:lnTo>
                    <a:pt x="362011" y="839470"/>
                  </a:lnTo>
                  <a:lnTo>
                    <a:pt x="643268" y="839470"/>
                  </a:lnTo>
                  <a:lnTo>
                    <a:pt x="647579" y="840740"/>
                  </a:lnTo>
                  <a:close/>
                </a:path>
                <a:path w="962659" h="1187450">
                  <a:moveTo>
                    <a:pt x="583714" y="877570"/>
                  </a:moveTo>
                  <a:lnTo>
                    <a:pt x="585937" y="875030"/>
                  </a:lnTo>
                  <a:lnTo>
                    <a:pt x="587352" y="873760"/>
                  </a:lnTo>
                  <a:lnTo>
                    <a:pt x="588868" y="872490"/>
                  </a:lnTo>
                  <a:lnTo>
                    <a:pt x="590451" y="871220"/>
                  </a:lnTo>
                  <a:lnTo>
                    <a:pt x="591798" y="869950"/>
                  </a:lnTo>
                  <a:lnTo>
                    <a:pt x="594594" y="869950"/>
                  </a:lnTo>
                  <a:lnTo>
                    <a:pt x="596379" y="868680"/>
                  </a:lnTo>
                  <a:lnTo>
                    <a:pt x="598064" y="867410"/>
                  </a:lnTo>
                  <a:lnTo>
                    <a:pt x="599680" y="866140"/>
                  </a:lnTo>
                  <a:lnTo>
                    <a:pt x="600859" y="864870"/>
                  </a:lnTo>
                  <a:lnTo>
                    <a:pt x="603386" y="864870"/>
                  </a:lnTo>
                  <a:lnTo>
                    <a:pt x="605508" y="863600"/>
                  </a:lnTo>
                  <a:lnTo>
                    <a:pt x="608944" y="861060"/>
                  </a:lnTo>
                  <a:lnTo>
                    <a:pt x="611302" y="858520"/>
                  </a:lnTo>
                  <a:lnTo>
                    <a:pt x="615647" y="858520"/>
                  </a:lnTo>
                  <a:lnTo>
                    <a:pt x="618005" y="855980"/>
                  </a:lnTo>
                  <a:lnTo>
                    <a:pt x="619318" y="854710"/>
                  </a:lnTo>
                  <a:lnTo>
                    <a:pt x="620800" y="853440"/>
                  </a:lnTo>
                  <a:lnTo>
                    <a:pt x="622417" y="852170"/>
                  </a:lnTo>
                  <a:lnTo>
                    <a:pt x="626560" y="852170"/>
                  </a:lnTo>
                  <a:lnTo>
                    <a:pt x="628312" y="850900"/>
                  </a:lnTo>
                  <a:lnTo>
                    <a:pt x="629996" y="849630"/>
                  </a:lnTo>
                  <a:lnTo>
                    <a:pt x="631613" y="847090"/>
                  </a:lnTo>
                  <a:lnTo>
                    <a:pt x="635352" y="847090"/>
                  </a:lnTo>
                  <a:lnTo>
                    <a:pt x="637440" y="845820"/>
                  </a:lnTo>
                  <a:lnTo>
                    <a:pt x="640910" y="843280"/>
                  </a:lnTo>
                  <a:lnTo>
                    <a:pt x="643268" y="839470"/>
                  </a:lnTo>
                  <a:lnTo>
                    <a:pt x="362011" y="839470"/>
                  </a:lnTo>
                  <a:lnTo>
                    <a:pt x="365880" y="847090"/>
                  </a:lnTo>
                  <a:lnTo>
                    <a:pt x="372470" y="866140"/>
                  </a:lnTo>
                  <a:lnTo>
                    <a:pt x="372588" y="873760"/>
                  </a:lnTo>
                  <a:lnTo>
                    <a:pt x="372628" y="876300"/>
                  </a:lnTo>
                  <a:lnTo>
                    <a:pt x="579369" y="876300"/>
                  </a:lnTo>
                  <a:lnTo>
                    <a:pt x="583714" y="877570"/>
                  </a:lnTo>
                  <a:close/>
                </a:path>
                <a:path w="962659" h="1187450">
                  <a:moveTo>
                    <a:pt x="560944" y="891540"/>
                  </a:moveTo>
                  <a:lnTo>
                    <a:pt x="563157" y="887803"/>
                  </a:lnTo>
                  <a:lnTo>
                    <a:pt x="563250" y="887647"/>
                  </a:lnTo>
                  <a:lnTo>
                    <a:pt x="563363" y="887455"/>
                  </a:lnTo>
                  <a:lnTo>
                    <a:pt x="566098" y="885190"/>
                  </a:lnTo>
                  <a:lnTo>
                    <a:pt x="567681" y="883920"/>
                  </a:lnTo>
                  <a:lnTo>
                    <a:pt x="571521" y="883920"/>
                  </a:lnTo>
                  <a:lnTo>
                    <a:pt x="573575" y="882650"/>
                  </a:lnTo>
                  <a:lnTo>
                    <a:pt x="575260" y="881380"/>
                  </a:lnTo>
                  <a:lnTo>
                    <a:pt x="576977" y="878840"/>
                  </a:lnTo>
                  <a:lnTo>
                    <a:pt x="579369" y="876300"/>
                  </a:lnTo>
                  <a:lnTo>
                    <a:pt x="372628" y="876300"/>
                  </a:lnTo>
                  <a:lnTo>
                    <a:pt x="372726" y="882650"/>
                  </a:lnTo>
                  <a:lnTo>
                    <a:pt x="370331" y="890270"/>
                  </a:lnTo>
                  <a:lnTo>
                    <a:pt x="556531" y="890270"/>
                  </a:lnTo>
                  <a:lnTo>
                    <a:pt x="560944" y="891540"/>
                  </a:lnTo>
                  <a:close/>
                </a:path>
                <a:path w="962659" h="1187450">
                  <a:moveTo>
                    <a:pt x="323741" y="1046480"/>
                  </a:moveTo>
                  <a:lnTo>
                    <a:pt x="325796" y="1042670"/>
                  </a:lnTo>
                  <a:lnTo>
                    <a:pt x="327412" y="1042670"/>
                  </a:lnTo>
                  <a:lnTo>
                    <a:pt x="328861" y="1040130"/>
                  </a:lnTo>
                  <a:lnTo>
                    <a:pt x="330511" y="1038860"/>
                  </a:lnTo>
                  <a:lnTo>
                    <a:pt x="331825" y="1037590"/>
                  </a:lnTo>
                  <a:lnTo>
                    <a:pt x="333274" y="1036320"/>
                  </a:lnTo>
                  <a:lnTo>
                    <a:pt x="334857" y="1035050"/>
                  </a:lnTo>
                  <a:lnTo>
                    <a:pt x="336069" y="1035050"/>
                  </a:lnTo>
                  <a:lnTo>
                    <a:pt x="337349" y="1033780"/>
                  </a:lnTo>
                  <a:lnTo>
                    <a:pt x="338730" y="1033780"/>
                  </a:lnTo>
                  <a:lnTo>
                    <a:pt x="340819" y="1032510"/>
                  </a:lnTo>
                  <a:lnTo>
                    <a:pt x="342570" y="1031240"/>
                  </a:lnTo>
                  <a:lnTo>
                    <a:pt x="344153" y="1029970"/>
                  </a:lnTo>
                  <a:lnTo>
                    <a:pt x="345501" y="1028700"/>
                  </a:lnTo>
                  <a:lnTo>
                    <a:pt x="347017" y="1027430"/>
                  </a:lnTo>
                  <a:lnTo>
                    <a:pt x="348600" y="1026160"/>
                  </a:lnTo>
                  <a:lnTo>
                    <a:pt x="349745" y="1024890"/>
                  </a:lnTo>
                  <a:lnTo>
                    <a:pt x="352271" y="1024890"/>
                  </a:lnTo>
                  <a:lnTo>
                    <a:pt x="354494" y="1023620"/>
                  </a:lnTo>
                  <a:lnTo>
                    <a:pt x="356246" y="1022350"/>
                  </a:lnTo>
                  <a:lnTo>
                    <a:pt x="357829" y="1021080"/>
                  </a:lnTo>
                  <a:lnTo>
                    <a:pt x="357694" y="1021080"/>
                  </a:lnTo>
                  <a:lnTo>
                    <a:pt x="359244" y="1019810"/>
                  </a:lnTo>
                  <a:lnTo>
                    <a:pt x="360827" y="1017270"/>
                  </a:lnTo>
                  <a:lnTo>
                    <a:pt x="362511" y="1016000"/>
                  </a:lnTo>
                  <a:lnTo>
                    <a:pt x="362814" y="1016000"/>
                  </a:lnTo>
                  <a:lnTo>
                    <a:pt x="364835" y="1013460"/>
                  </a:lnTo>
                  <a:lnTo>
                    <a:pt x="370045" y="1013460"/>
                  </a:lnTo>
                  <a:lnTo>
                    <a:pt x="371433" y="1010823"/>
                  </a:lnTo>
                  <a:lnTo>
                    <a:pt x="373021" y="1009650"/>
                  </a:lnTo>
                  <a:lnTo>
                    <a:pt x="374435" y="1008380"/>
                  </a:lnTo>
                  <a:lnTo>
                    <a:pt x="376187" y="1007110"/>
                  </a:lnTo>
                  <a:lnTo>
                    <a:pt x="376355" y="1007110"/>
                  </a:lnTo>
                  <a:lnTo>
                    <a:pt x="378511" y="1004570"/>
                  </a:lnTo>
                  <a:lnTo>
                    <a:pt x="382991" y="1004570"/>
                  </a:lnTo>
                  <a:lnTo>
                    <a:pt x="385094" y="1002129"/>
                  </a:lnTo>
                  <a:lnTo>
                    <a:pt x="385111" y="1001933"/>
                  </a:lnTo>
                  <a:lnTo>
                    <a:pt x="386730" y="1000760"/>
                  </a:lnTo>
                  <a:lnTo>
                    <a:pt x="388145" y="999490"/>
                  </a:lnTo>
                  <a:lnTo>
                    <a:pt x="389863" y="998220"/>
                  </a:lnTo>
                  <a:lnTo>
                    <a:pt x="391143" y="996950"/>
                  </a:lnTo>
                  <a:lnTo>
                    <a:pt x="392524" y="995680"/>
                  </a:lnTo>
                  <a:lnTo>
                    <a:pt x="394141" y="994410"/>
                  </a:lnTo>
                  <a:lnTo>
                    <a:pt x="395454" y="993140"/>
                  </a:lnTo>
                  <a:lnTo>
                    <a:pt x="398284" y="993140"/>
                  </a:lnTo>
                  <a:lnTo>
                    <a:pt x="400204" y="991870"/>
                  </a:lnTo>
                  <a:lnTo>
                    <a:pt x="403538" y="989330"/>
                  </a:lnTo>
                  <a:lnTo>
                    <a:pt x="404852" y="986790"/>
                  </a:lnTo>
                  <a:lnTo>
                    <a:pt x="406233" y="985520"/>
                  </a:lnTo>
                  <a:lnTo>
                    <a:pt x="407850" y="985520"/>
                  </a:lnTo>
                  <a:lnTo>
                    <a:pt x="409164" y="984250"/>
                  </a:lnTo>
                  <a:lnTo>
                    <a:pt x="411993" y="984250"/>
                  </a:lnTo>
                  <a:lnTo>
                    <a:pt x="413913" y="982980"/>
                  </a:lnTo>
                  <a:lnTo>
                    <a:pt x="415530" y="981710"/>
                  </a:lnTo>
                  <a:lnTo>
                    <a:pt x="417214" y="979170"/>
                  </a:lnTo>
                  <a:lnTo>
                    <a:pt x="418528" y="977900"/>
                  </a:lnTo>
                  <a:lnTo>
                    <a:pt x="419943" y="976630"/>
                  </a:lnTo>
                  <a:lnTo>
                    <a:pt x="421526" y="975360"/>
                  </a:lnTo>
                  <a:lnTo>
                    <a:pt x="425635" y="975360"/>
                  </a:lnTo>
                  <a:lnTo>
                    <a:pt x="427589" y="974090"/>
                  </a:lnTo>
                  <a:lnTo>
                    <a:pt x="429239" y="971550"/>
                  </a:lnTo>
                  <a:lnTo>
                    <a:pt x="430924" y="970280"/>
                  </a:lnTo>
                  <a:lnTo>
                    <a:pt x="432237" y="969010"/>
                  </a:lnTo>
                  <a:lnTo>
                    <a:pt x="433652" y="967740"/>
                  </a:lnTo>
                  <a:lnTo>
                    <a:pt x="435235" y="966470"/>
                  </a:lnTo>
                  <a:lnTo>
                    <a:pt x="436549" y="966470"/>
                  </a:lnTo>
                  <a:lnTo>
                    <a:pt x="437896" y="965200"/>
                  </a:lnTo>
                  <a:lnTo>
                    <a:pt x="439311" y="965200"/>
                  </a:lnTo>
                  <a:lnTo>
                    <a:pt x="441265" y="963930"/>
                  </a:lnTo>
                  <a:lnTo>
                    <a:pt x="444599" y="961390"/>
                  </a:lnTo>
                  <a:lnTo>
                    <a:pt x="445913" y="960120"/>
                  </a:lnTo>
                  <a:lnTo>
                    <a:pt x="447328" y="958850"/>
                  </a:lnTo>
                  <a:lnTo>
                    <a:pt x="448911" y="957580"/>
                  </a:lnTo>
                  <a:lnTo>
                    <a:pt x="450258" y="957580"/>
                  </a:lnTo>
                  <a:lnTo>
                    <a:pt x="451673" y="956310"/>
                  </a:lnTo>
                  <a:lnTo>
                    <a:pt x="453121" y="956310"/>
                  </a:lnTo>
                  <a:lnTo>
                    <a:pt x="454907" y="955040"/>
                  </a:lnTo>
                  <a:lnTo>
                    <a:pt x="456624" y="953770"/>
                  </a:lnTo>
                  <a:lnTo>
                    <a:pt x="458208" y="952500"/>
                  </a:lnTo>
                  <a:lnTo>
                    <a:pt x="459319" y="952500"/>
                  </a:lnTo>
                  <a:lnTo>
                    <a:pt x="460498" y="951230"/>
                  </a:lnTo>
                  <a:lnTo>
                    <a:pt x="464001" y="951230"/>
                  </a:lnTo>
                  <a:lnTo>
                    <a:pt x="465787" y="949960"/>
                  </a:lnTo>
                  <a:lnTo>
                    <a:pt x="467370" y="947420"/>
                  </a:lnTo>
                  <a:lnTo>
                    <a:pt x="468717" y="946150"/>
                  </a:lnTo>
                  <a:lnTo>
                    <a:pt x="470233" y="944880"/>
                  </a:lnTo>
                  <a:lnTo>
                    <a:pt x="471816" y="943610"/>
                  </a:lnTo>
                  <a:lnTo>
                    <a:pt x="473029" y="943610"/>
                  </a:lnTo>
                  <a:lnTo>
                    <a:pt x="474309" y="942340"/>
                  </a:lnTo>
                  <a:lnTo>
                    <a:pt x="477744" y="942340"/>
                  </a:lnTo>
                  <a:lnTo>
                    <a:pt x="479462" y="939800"/>
                  </a:lnTo>
                  <a:lnTo>
                    <a:pt x="481113" y="938530"/>
                  </a:lnTo>
                  <a:lnTo>
                    <a:pt x="482393" y="937260"/>
                  </a:lnTo>
                  <a:lnTo>
                    <a:pt x="483841" y="935990"/>
                  </a:lnTo>
                  <a:lnTo>
                    <a:pt x="485458" y="934720"/>
                  </a:lnTo>
                  <a:lnTo>
                    <a:pt x="486772" y="934720"/>
                  </a:lnTo>
                  <a:lnTo>
                    <a:pt x="488153" y="933450"/>
                  </a:lnTo>
                  <a:lnTo>
                    <a:pt x="489601" y="933450"/>
                  </a:lnTo>
                  <a:lnTo>
                    <a:pt x="491487" y="932180"/>
                  </a:lnTo>
                  <a:lnTo>
                    <a:pt x="493071" y="930910"/>
                  </a:lnTo>
                  <a:lnTo>
                    <a:pt x="494856" y="929640"/>
                  </a:lnTo>
                  <a:lnTo>
                    <a:pt x="495058" y="929640"/>
                  </a:lnTo>
                  <a:lnTo>
                    <a:pt x="497214" y="927100"/>
                  </a:lnTo>
                  <a:lnTo>
                    <a:pt x="501593" y="927100"/>
                  </a:lnTo>
                  <a:lnTo>
                    <a:pt x="504320" y="924076"/>
                  </a:lnTo>
                  <a:lnTo>
                    <a:pt x="506746" y="922020"/>
                  </a:lnTo>
                  <a:lnTo>
                    <a:pt x="508329" y="920750"/>
                  </a:lnTo>
                  <a:lnTo>
                    <a:pt x="509542" y="920750"/>
                  </a:lnTo>
                  <a:lnTo>
                    <a:pt x="510822" y="919480"/>
                  </a:lnTo>
                  <a:lnTo>
                    <a:pt x="514258" y="919480"/>
                  </a:lnTo>
                  <a:lnTo>
                    <a:pt x="515942" y="916940"/>
                  </a:lnTo>
                  <a:lnTo>
                    <a:pt x="517626" y="915670"/>
                  </a:lnTo>
                  <a:lnTo>
                    <a:pt x="518906" y="914400"/>
                  </a:lnTo>
                  <a:lnTo>
                    <a:pt x="520321" y="913130"/>
                  </a:lnTo>
                  <a:lnTo>
                    <a:pt x="521938" y="911860"/>
                  </a:lnTo>
                  <a:lnTo>
                    <a:pt x="523285" y="911860"/>
                  </a:lnTo>
                  <a:lnTo>
                    <a:pt x="524700" y="910590"/>
                  </a:lnTo>
                  <a:lnTo>
                    <a:pt x="526182" y="910590"/>
                  </a:lnTo>
                  <a:lnTo>
                    <a:pt x="527934" y="909320"/>
                  </a:lnTo>
                  <a:lnTo>
                    <a:pt x="529618" y="908050"/>
                  </a:lnTo>
                  <a:lnTo>
                    <a:pt x="531201" y="906780"/>
                  </a:lnTo>
                  <a:lnTo>
                    <a:pt x="534805" y="906780"/>
                  </a:lnTo>
                  <a:lnTo>
                    <a:pt x="537062" y="905510"/>
                  </a:lnTo>
                  <a:lnTo>
                    <a:pt x="538780" y="904240"/>
                  </a:lnTo>
                  <a:lnTo>
                    <a:pt x="541744" y="900430"/>
                  </a:lnTo>
                  <a:lnTo>
                    <a:pt x="543226" y="899160"/>
                  </a:lnTo>
                  <a:lnTo>
                    <a:pt x="544809" y="897890"/>
                  </a:lnTo>
                  <a:lnTo>
                    <a:pt x="548818" y="897890"/>
                  </a:lnTo>
                  <a:lnTo>
                    <a:pt x="550805" y="896620"/>
                  </a:lnTo>
                  <a:lnTo>
                    <a:pt x="552422" y="894080"/>
                  </a:lnTo>
                  <a:lnTo>
                    <a:pt x="554173" y="892810"/>
                  </a:lnTo>
                  <a:lnTo>
                    <a:pt x="554308" y="892810"/>
                  </a:lnTo>
                  <a:lnTo>
                    <a:pt x="556531" y="890270"/>
                  </a:lnTo>
                  <a:lnTo>
                    <a:pt x="370331" y="890270"/>
                  </a:lnTo>
                  <a:lnTo>
                    <a:pt x="367538" y="899160"/>
                  </a:lnTo>
                  <a:lnTo>
                    <a:pt x="357795" y="914400"/>
                  </a:lnTo>
                  <a:lnTo>
                    <a:pt x="328091" y="951230"/>
                  </a:lnTo>
                  <a:lnTo>
                    <a:pt x="460498" y="951230"/>
                  </a:lnTo>
                  <a:lnTo>
                    <a:pt x="461711" y="952500"/>
                  </a:lnTo>
                  <a:lnTo>
                    <a:pt x="327067" y="952500"/>
                  </a:lnTo>
                  <a:lnTo>
                    <a:pt x="278340" y="1013460"/>
                  </a:lnTo>
                  <a:lnTo>
                    <a:pt x="364835" y="1013460"/>
                  </a:lnTo>
                  <a:lnTo>
                    <a:pt x="369315" y="1014730"/>
                  </a:lnTo>
                  <a:lnTo>
                    <a:pt x="277325" y="1014730"/>
                  </a:lnTo>
                  <a:lnTo>
                    <a:pt x="265143" y="1029970"/>
                  </a:lnTo>
                  <a:lnTo>
                    <a:pt x="255219" y="1042670"/>
                  </a:lnTo>
                  <a:lnTo>
                    <a:pt x="325796" y="1042670"/>
                  </a:lnTo>
                  <a:lnTo>
                    <a:pt x="325594" y="1043940"/>
                  </a:lnTo>
                  <a:lnTo>
                    <a:pt x="254226" y="1043940"/>
                  </a:lnTo>
                  <a:lnTo>
                    <a:pt x="253234" y="1045210"/>
                  </a:lnTo>
                  <a:lnTo>
                    <a:pt x="319194" y="1045210"/>
                  </a:lnTo>
                  <a:lnTo>
                    <a:pt x="323741" y="1046480"/>
                  </a:lnTo>
                  <a:close/>
                </a:path>
                <a:path w="962659" h="1187450">
                  <a:moveTo>
                    <a:pt x="385094" y="1002129"/>
                  </a:moveTo>
                  <a:lnTo>
                    <a:pt x="385517" y="1001639"/>
                  </a:lnTo>
                  <a:lnTo>
                    <a:pt x="385111" y="1001933"/>
                  </a:lnTo>
                  <a:lnTo>
                    <a:pt x="385094" y="1002129"/>
                  </a:lnTo>
                  <a:close/>
                </a:path>
                <a:path w="962659" h="1187450">
                  <a:moveTo>
                    <a:pt x="241653" y="1109980"/>
                  </a:moveTo>
                  <a:lnTo>
                    <a:pt x="243512" y="1107521"/>
                  </a:lnTo>
                  <a:lnTo>
                    <a:pt x="243632" y="1107361"/>
                  </a:lnTo>
                  <a:lnTo>
                    <a:pt x="243748" y="1107209"/>
                  </a:lnTo>
                  <a:lnTo>
                    <a:pt x="245291" y="1106170"/>
                  </a:lnTo>
                  <a:lnTo>
                    <a:pt x="246874" y="1104900"/>
                  </a:lnTo>
                  <a:lnTo>
                    <a:pt x="248201" y="1102195"/>
                  </a:lnTo>
                  <a:lnTo>
                    <a:pt x="249872" y="1101090"/>
                  </a:lnTo>
                  <a:lnTo>
                    <a:pt x="251421" y="1099820"/>
                  </a:lnTo>
                  <a:lnTo>
                    <a:pt x="252769" y="1098550"/>
                  </a:lnTo>
                  <a:lnTo>
                    <a:pt x="252600" y="1098550"/>
                  </a:lnTo>
                  <a:lnTo>
                    <a:pt x="254385" y="1097280"/>
                  </a:lnTo>
                  <a:lnTo>
                    <a:pt x="255868" y="1094740"/>
                  </a:lnTo>
                  <a:lnTo>
                    <a:pt x="257451" y="1093470"/>
                  </a:lnTo>
                  <a:lnTo>
                    <a:pt x="258832" y="1092200"/>
                  </a:lnTo>
                  <a:lnTo>
                    <a:pt x="260314" y="1090930"/>
                  </a:lnTo>
                  <a:lnTo>
                    <a:pt x="261897" y="1089660"/>
                  </a:lnTo>
                  <a:lnTo>
                    <a:pt x="263009" y="1089660"/>
                  </a:lnTo>
                  <a:lnTo>
                    <a:pt x="264188" y="1088390"/>
                  </a:lnTo>
                  <a:lnTo>
                    <a:pt x="267758" y="1088390"/>
                  </a:lnTo>
                  <a:lnTo>
                    <a:pt x="269543" y="1085850"/>
                  </a:lnTo>
                  <a:lnTo>
                    <a:pt x="270992" y="1084580"/>
                  </a:lnTo>
                  <a:lnTo>
                    <a:pt x="270823" y="1084580"/>
                  </a:lnTo>
                  <a:lnTo>
                    <a:pt x="272676" y="1083310"/>
                  </a:lnTo>
                  <a:lnTo>
                    <a:pt x="274158" y="1082040"/>
                  </a:lnTo>
                  <a:lnTo>
                    <a:pt x="275674" y="1079500"/>
                  </a:lnTo>
                  <a:lnTo>
                    <a:pt x="277089" y="1078230"/>
                  </a:lnTo>
                  <a:lnTo>
                    <a:pt x="278672" y="1076960"/>
                  </a:lnTo>
                  <a:lnTo>
                    <a:pt x="280322" y="1075690"/>
                  </a:lnTo>
                  <a:lnTo>
                    <a:pt x="280592" y="1075690"/>
                  </a:lnTo>
                  <a:lnTo>
                    <a:pt x="282646" y="1073150"/>
                  </a:lnTo>
                  <a:lnTo>
                    <a:pt x="287194" y="1073150"/>
                  </a:lnTo>
                  <a:lnTo>
                    <a:pt x="289201" y="1070709"/>
                  </a:lnTo>
                  <a:lnTo>
                    <a:pt x="289218" y="1070515"/>
                  </a:lnTo>
                  <a:lnTo>
                    <a:pt x="290933" y="1069340"/>
                  </a:lnTo>
                  <a:lnTo>
                    <a:pt x="293931" y="1066800"/>
                  </a:lnTo>
                  <a:lnTo>
                    <a:pt x="295345" y="1064260"/>
                  </a:lnTo>
                  <a:lnTo>
                    <a:pt x="296928" y="1062990"/>
                  </a:lnTo>
                  <a:lnTo>
                    <a:pt x="298848" y="1061720"/>
                  </a:lnTo>
                  <a:lnTo>
                    <a:pt x="300903" y="1059180"/>
                  </a:lnTo>
                  <a:lnTo>
                    <a:pt x="306124" y="1059180"/>
                  </a:lnTo>
                  <a:lnTo>
                    <a:pt x="307473" y="1056545"/>
                  </a:lnTo>
                  <a:lnTo>
                    <a:pt x="309156" y="1055370"/>
                  </a:lnTo>
                  <a:lnTo>
                    <a:pt x="310638" y="1054100"/>
                  </a:lnTo>
                  <a:lnTo>
                    <a:pt x="312221" y="1052830"/>
                  </a:lnTo>
                  <a:lnTo>
                    <a:pt x="313602" y="1051560"/>
                  </a:lnTo>
                  <a:lnTo>
                    <a:pt x="315152" y="1050290"/>
                  </a:lnTo>
                  <a:lnTo>
                    <a:pt x="316869" y="1049020"/>
                  </a:lnTo>
                  <a:lnTo>
                    <a:pt x="317274" y="1047750"/>
                  </a:lnTo>
                  <a:lnTo>
                    <a:pt x="319194" y="1045210"/>
                  </a:lnTo>
                  <a:lnTo>
                    <a:pt x="253234" y="1045210"/>
                  </a:lnTo>
                  <a:lnTo>
                    <a:pt x="242317" y="1059180"/>
                  </a:lnTo>
                  <a:lnTo>
                    <a:pt x="300903" y="1059180"/>
                  </a:lnTo>
                  <a:lnTo>
                    <a:pt x="305417" y="1060450"/>
                  </a:lnTo>
                  <a:lnTo>
                    <a:pt x="241324" y="1060450"/>
                  </a:lnTo>
                  <a:lnTo>
                    <a:pt x="234377" y="1069340"/>
                  </a:lnTo>
                  <a:lnTo>
                    <a:pt x="216276" y="1092200"/>
                  </a:lnTo>
                  <a:lnTo>
                    <a:pt x="204099" y="1108710"/>
                  </a:lnTo>
                  <a:lnTo>
                    <a:pt x="237005" y="1108710"/>
                  </a:lnTo>
                  <a:lnTo>
                    <a:pt x="241653" y="1109980"/>
                  </a:lnTo>
                  <a:close/>
                </a:path>
                <a:path w="962659" h="1187450">
                  <a:moveTo>
                    <a:pt x="289201" y="1070709"/>
                  </a:moveTo>
                  <a:lnTo>
                    <a:pt x="289543" y="1070292"/>
                  </a:lnTo>
                  <a:lnTo>
                    <a:pt x="289218" y="1070515"/>
                  </a:lnTo>
                  <a:lnTo>
                    <a:pt x="289201" y="1070709"/>
                  </a:lnTo>
                  <a:close/>
                </a:path>
                <a:path w="962659" h="1187450">
                  <a:moveTo>
                    <a:pt x="211539" y="1135380"/>
                  </a:moveTo>
                  <a:lnTo>
                    <a:pt x="213325" y="1132840"/>
                  </a:lnTo>
                  <a:lnTo>
                    <a:pt x="214874" y="1131570"/>
                  </a:lnTo>
                  <a:lnTo>
                    <a:pt x="216289" y="1130300"/>
                  </a:lnTo>
                  <a:lnTo>
                    <a:pt x="217872" y="1129030"/>
                  </a:lnTo>
                  <a:lnTo>
                    <a:pt x="219388" y="1127760"/>
                  </a:lnTo>
                  <a:lnTo>
                    <a:pt x="220937" y="1125220"/>
                  </a:lnTo>
                  <a:lnTo>
                    <a:pt x="223868" y="1122680"/>
                  </a:lnTo>
                  <a:lnTo>
                    <a:pt x="225518" y="1121410"/>
                  </a:lnTo>
                  <a:lnTo>
                    <a:pt x="226967" y="1120140"/>
                  </a:lnTo>
                  <a:lnTo>
                    <a:pt x="228483" y="1118870"/>
                  </a:lnTo>
                  <a:lnTo>
                    <a:pt x="230133" y="1116330"/>
                  </a:lnTo>
                  <a:lnTo>
                    <a:pt x="230402" y="1116330"/>
                  </a:lnTo>
                  <a:lnTo>
                    <a:pt x="231548" y="1115060"/>
                  </a:lnTo>
                  <a:lnTo>
                    <a:pt x="233030" y="1113790"/>
                  </a:lnTo>
                  <a:lnTo>
                    <a:pt x="234714" y="1112520"/>
                  </a:lnTo>
                  <a:lnTo>
                    <a:pt x="235219" y="1112520"/>
                  </a:lnTo>
                  <a:lnTo>
                    <a:pt x="237005" y="1108710"/>
                  </a:lnTo>
                  <a:lnTo>
                    <a:pt x="204099" y="1108710"/>
                  </a:lnTo>
                  <a:lnTo>
                    <a:pt x="198478" y="1116330"/>
                  </a:lnTo>
                  <a:lnTo>
                    <a:pt x="185504" y="1134110"/>
                  </a:lnTo>
                  <a:lnTo>
                    <a:pt x="211674" y="1134110"/>
                  </a:lnTo>
                  <a:lnTo>
                    <a:pt x="211539" y="1135380"/>
                  </a:lnTo>
                  <a:close/>
                </a:path>
                <a:path w="962659" h="1187450">
                  <a:moveTo>
                    <a:pt x="152896" y="1187450"/>
                  </a:moveTo>
                  <a:lnTo>
                    <a:pt x="155018" y="1187450"/>
                  </a:lnTo>
                  <a:lnTo>
                    <a:pt x="157072" y="1184910"/>
                  </a:lnTo>
                  <a:lnTo>
                    <a:pt x="157342" y="1184910"/>
                  </a:lnTo>
                  <a:lnTo>
                    <a:pt x="158588" y="1183640"/>
                  </a:lnTo>
                  <a:lnTo>
                    <a:pt x="160037" y="1182370"/>
                  </a:lnTo>
                  <a:lnTo>
                    <a:pt x="161653" y="1181100"/>
                  </a:lnTo>
                  <a:lnTo>
                    <a:pt x="161822" y="1181100"/>
                  </a:lnTo>
                  <a:lnTo>
                    <a:pt x="163135" y="1178560"/>
                  </a:lnTo>
                  <a:lnTo>
                    <a:pt x="164618" y="1177290"/>
                  </a:lnTo>
                  <a:lnTo>
                    <a:pt x="166234" y="1176020"/>
                  </a:lnTo>
                  <a:lnTo>
                    <a:pt x="169165" y="1173480"/>
                  </a:lnTo>
                  <a:lnTo>
                    <a:pt x="170782" y="1172210"/>
                  </a:lnTo>
                  <a:lnTo>
                    <a:pt x="170950" y="1170940"/>
                  </a:lnTo>
                  <a:lnTo>
                    <a:pt x="172264" y="1169670"/>
                  </a:lnTo>
                  <a:lnTo>
                    <a:pt x="173746" y="1168400"/>
                  </a:lnTo>
                  <a:lnTo>
                    <a:pt x="175363" y="1167130"/>
                  </a:lnTo>
                  <a:lnTo>
                    <a:pt x="175531" y="1167130"/>
                  </a:lnTo>
                  <a:lnTo>
                    <a:pt x="176811" y="1165860"/>
                  </a:lnTo>
                  <a:lnTo>
                    <a:pt x="178293" y="1163320"/>
                  </a:lnTo>
                  <a:lnTo>
                    <a:pt x="179910" y="1162050"/>
                  </a:lnTo>
                  <a:lnTo>
                    <a:pt x="180146" y="1162050"/>
                  </a:lnTo>
                  <a:lnTo>
                    <a:pt x="181392" y="1160780"/>
                  </a:lnTo>
                  <a:lnTo>
                    <a:pt x="182841" y="1159510"/>
                  </a:lnTo>
                  <a:lnTo>
                    <a:pt x="184491" y="1158240"/>
                  </a:lnTo>
                  <a:lnTo>
                    <a:pt x="184794" y="1158240"/>
                  </a:lnTo>
                  <a:lnTo>
                    <a:pt x="185973" y="1155700"/>
                  </a:lnTo>
                  <a:lnTo>
                    <a:pt x="187388" y="1154430"/>
                  </a:lnTo>
                  <a:lnTo>
                    <a:pt x="189072" y="1153160"/>
                  </a:lnTo>
                  <a:lnTo>
                    <a:pt x="189544" y="1153160"/>
                  </a:lnTo>
                  <a:lnTo>
                    <a:pt x="190521" y="1151890"/>
                  </a:lnTo>
                  <a:lnTo>
                    <a:pt x="191801" y="1150620"/>
                  </a:lnTo>
                  <a:lnTo>
                    <a:pt x="194462" y="1148080"/>
                  </a:lnTo>
                  <a:lnTo>
                    <a:pt x="196988" y="1148080"/>
                  </a:lnTo>
                  <a:lnTo>
                    <a:pt x="199278" y="1146810"/>
                  </a:lnTo>
                  <a:lnTo>
                    <a:pt x="201097" y="1145540"/>
                  </a:lnTo>
                  <a:lnTo>
                    <a:pt x="202512" y="1144270"/>
                  </a:lnTo>
                  <a:lnTo>
                    <a:pt x="202310" y="1144270"/>
                  </a:lnTo>
                  <a:lnTo>
                    <a:pt x="204230" y="1143000"/>
                  </a:lnTo>
                  <a:lnTo>
                    <a:pt x="205779" y="1140460"/>
                  </a:lnTo>
                  <a:lnTo>
                    <a:pt x="207093" y="1139190"/>
                  </a:lnTo>
                  <a:lnTo>
                    <a:pt x="206925" y="1139190"/>
                  </a:lnTo>
                  <a:lnTo>
                    <a:pt x="208777" y="1137920"/>
                  </a:lnTo>
                  <a:lnTo>
                    <a:pt x="210327" y="1136650"/>
                  </a:lnTo>
                  <a:lnTo>
                    <a:pt x="211674" y="1134110"/>
                  </a:lnTo>
                  <a:lnTo>
                    <a:pt x="185504" y="1134110"/>
                  </a:lnTo>
                  <a:lnTo>
                    <a:pt x="163338" y="1164590"/>
                  </a:lnTo>
                  <a:lnTo>
                    <a:pt x="158487" y="1170940"/>
                  </a:lnTo>
                  <a:lnTo>
                    <a:pt x="152491" y="1177290"/>
                  </a:lnTo>
                  <a:lnTo>
                    <a:pt x="150773" y="1186180"/>
                  </a:lnTo>
                  <a:lnTo>
                    <a:pt x="152896" y="1187450"/>
                  </a:lnTo>
                  <a:close/>
                </a:path>
              </a:pathLst>
            </a:custGeom>
            <a:solidFill>
              <a:srgbClr val="41D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275242" y="1027196"/>
              <a:ext cx="334645" cy="547370"/>
            </a:xfrm>
            <a:custGeom>
              <a:avLst/>
              <a:gdLst/>
              <a:ahLst/>
              <a:cxnLst/>
              <a:rect l="l" t="t" r="r" b="b"/>
              <a:pathLst>
                <a:path w="334644" h="547369">
                  <a:moveTo>
                    <a:pt x="294095" y="547085"/>
                  </a:moveTo>
                  <a:lnTo>
                    <a:pt x="304133" y="542915"/>
                  </a:lnTo>
                  <a:lnTo>
                    <a:pt x="313994" y="538309"/>
                  </a:lnTo>
                  <a:lnTo>
                    <a:pt x="323994" y="534057"/>
                  </a:lnTo>
                  <a:lnTo>
                    <a:pt x="81574" y="86766"/>
                  </a:lnTo>
                  <a:lnTo>
                    <a:pt x="50056" y="31691"/>
                  </a:lnTo>
                  <a:lnTo>
                    <a:pt x="24959" y="622"/>
                  </a:lnTo>
                  <a:lnTo>
                    <a:pt x="18541" y="0"/>
                  </a:lnTo>
                  <a:lnTo>
                    <a:pt x="11284" y="2239"/>
                  </a:lnTo>
                  <a:lnTo>
                    <a:pt x="5248" y="6435"/>
                  </a:lnTo>
                  <a:lnTo>
                    <a:pt x="1650" y="11705"/>
                  </a:lnTo>
                  <a:lnTo>
                    <a:pt x="48" y="17909"/>
                  </a:lnTo>
                  <a:lnTo>
                    <a:pt x="0" y="24910"/>
                  </a:lnTo>
                  <a:lnTo>
                    <a:pt x="640" y="32860"/>
                  </a:lnTo>
                  <a:lnTo>
                    <a:pt x="5153" y="39058"/>
                  </a:lnTo>
                  <a:lnTo>
                    <a:pt x="289918" y="537349"/>
                  </a:lnTo>
                  <a:lnTo>
                    <a:pt x="291872" y="542267"/>
                  </a:lnTo>
                  <a:lnTo>
                    <a:pt x="294095" y="54708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055196" y="3732477"/>
              <a:ext cx="110489" cy="133350"/>
            </a:xfrm>
            <a:custGeom>
              <a:avLst/>
              <a:gdLst/>
              <a:ahLst/>
              <a:cxnLst/>
              <a:rect l="l" t="t" r="r" b="b"/>
              <a:pathLst>
                <a:path w="110490" h="133350">
                  <a:moveTo>
                    <a:pt x="0" y="133028"/>
                  </a:moveTo>
                  <a:lnTo>
                    <a:pt x="8454" y="130434"/>
                  </a:lnTo>
                  <a:lnTo>
                    <a:pt x="14012" y="123696"/>
                  </a:lnTo>
                  <a:lnTo>
                    <a:pt x="18660" y="117229"/>
                  </a:lnTo>
                  <a:lnTo>
                    <a:pt x="32170" y="100572"/>
                  </a:lnTo>
                  <a:lnTo>
                    <a:pt x="46985" y="85214"/>
                  </a:lnTo>
                  <a:lnTo>
                    <a:pt x="62348" y="70392"/>
                  </a:lnTo>
                  <a:lnTo>
                    <a:pt x="77506" y="55346"/>
                  </a:lnTo>
                  <a:lnTo>
                    <a:pt x="87880" y="43122"/>
                  </a:lnTo>
                  <a:lnTo>
                    <a:pt x="96753" y="29707"/>
                  </a:lnTo>
                  <a:lnTo>
                    <a:pt x="104104" y="15275"/>
                  </a:lnTo>
                  <a:lnTo>
                    <a:pt x="109910" y="0"/>
                  </a:lnTo>
                  <a:lnTo>
                    <a:pt x="92517" y="18363"/>
                  </a:lnTo>
                  <a:lnTo>
                    <a:pt x="76033" y="37535"/>
                  </a:lnTo>
                  <a:lnTo>
                    <a:pt x="59890" y="56997"/>
                  </a:lnTo>
                  <a:lnTo>
                    <a:pt x="34776" y="86486"/>
                  </a:lnTo>
                  <a:lnTo>
                    <a:pt x="5490" y="122551"/>
                  </a:lnTo>
                  <a:lnTo>
                    <a:pt x="976" y="126661"/>
                  </a:lnTo>
                  <a:lnTo>
                    <a:pt x="0" y="133028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087174" y="1258066"/>
              <a:ext cx="109855" cy="33655"/>
            </a:xfrm>
            <a:custGeom>
              <a:avLst/>
              <a:gdLst/>
              <a:ahLst/>
              <a:cxnLst/>
              <a:rect l="l" t="t" r="r" b="b"/>
              <a:pathLst>
                <a:path w="109855" h="33655">
                  <a:moveTo>
                    <a:pt x="8002" y="33100"/>
                  </a:moveTo>
                  <a:lnTo>
                    <a:pt x="15713" y="31863"/>
                  </a:lnTo>
                  <a:lnTo>
                    <a:pt x="30719" y="27420"/>
                  </a:lnTo>
                  <a:lnTo>
                    <a:pt x="40106" y="25342"/>
                  </a:lnTo>
                  <a:lnTo>
                    <a:pt x="49422" y="23934"/>
                  </a:lnTo>
                  <a:lnTo>
                    <a:pt x="58752" y="23839"/>
                  </a:lnTo>
                  <a:lnTo>
                    <a:pt x="68176" y="25702"/>
                  </a:lnTo>
                  <a:lnTo>
                    <a:pt x="75014" y="27926"/>
                  </a:lnTo>
                  <a:lnTo>
                    <a:pt x="76698" y="25770"/>
                  </a:lnTo>
                  <a:lnTo>
                    <a:pt x="84657" y="18924"/>
                  </a:lnTo>
                  <a:lnTo>
                    <a:pt x="94041" y="13958"/>
                  </a:lnTo>
                  <a:lnTo>
                    <a:pt x="102964" y="8455"/>
                  </a:lnTo>
                  <a:lnTo>
                    <a:pt x="109540" y="0"/>
                  </a:lnTo>
                  <a:lnTo>
                    <a:pt x="81013" y="4156"/>
                  </a:lnTo>
                  <a:lnTo>
                    <a:pt x="53342" y="11242"/>
                  </a:lnTo>
                  <a:lnTo>
                    <a:pt x="26385" y="20767"/>
                  </a:lnTo>
                  <a:lnTo>
                    <a:pt x="0" y="32238"/>
                  </a:lnTo>
                  <a:lnTo>
                    <a:pt x="8002" y="33100"/>
                  </a:lnTo>
                  <a:close/>
                </a:path>
              </a:pathLst>
            </a:custGeom>
            <a:solidFill>
              <a:srgbClr val="3737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270078" y="1249101"/>
              <a:ext cx="55244" cy="28575"/>
            </a:xfrm>
            <a:custGeom>
              <a:avLst/>
              <a:gdLst/>
              <a:ahLst/>
              <a:cxnLst/>
              <a:rect l="l" t="t" r="r" b="b"/>
              <a:pathLst>
                <a:path w="55244" h="28575">
                  <a:moveTo>
                    <a:pt x="31145" y="28545"/>
                  </a:moveTo>
                  <a:lnTo>
                    <a:pt x="39902" y="27419"/>
                  </a:lnTo>
                  <a:lnTo>
                    <a:pt x="46989" y="23281"/>
                  </a:lnTo>
                  <a:lnTo>
                    <a:pt x="50492" y="19643"/>
                  </a:lnTo>
                  <a:lnTo>
                    <a:pt x="52176" y="14219"/>
                  </a:lnTo>
                  <a:lnTo>
                    <a:pt x="54669" y="9638"/>
                  </a:lnTo>
                  <a:lnTo>
                    <a:pt x="50660" y="9369"/>
                  </a:lnTo>
                  <a:lnTo>
                    <a:pt x="44530" y="13613"/>
                  </a:lnTo>
                  <a:lnTo>
                    <a:pt x="38669" y="17824"/>
                  </a:lnTo>
                  <a:lnTo>
                    <a:pt x="34627" y="17319"/>
                  </a:lnTo>
                  <a:lnTo>
                    <a:pt x="29911" y="10952"/>
                  </a:lnTo>
                  <a:lnTo>
                    <a:pt x="23826" y="4956"/>
                  </a:lnTo>
                  <a:lnTo>
                    <a:pt x="16648" y="1410"/>
                  </a:lnTo>
                  <a:lnTo>
                    <a:pt x="8624" y="0"/>
                  </a:lnTo>
                  <a:lnTo>
                    <a:pt x="0" y="408"/>
                  </a:lnTo>
                  <a:lnTo>
                    <a:pt x="6081" y="4615"/>
                  </a:lnTo>
                  <a:lnTo>
                    <a:pt x="12248" y="8644"/>
                  </a:lnTo>
                  <a:lnTo>
                    <a:pt x="17284" y="14013"/>
                  </a:lnTo>
                  <a:lnTo>
                    <a:pt x="19974" y="22237"/>
                  </a:lnTo>
                  <a:lnTo>
                    <a:pt x="23556" y="26777"/>
                  </a:lnTo>
                  <a:lnTo>
                    <a:pt x="31145" y="28545"/>
                  </a:lnTo>
                  <a:close/>
                </a:path>
              </a:pathLst>
            </a:custGeom>
            <a:solidFill>
              <a:srgbClr val="343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643944" y="2783156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4" h="65405">
                  <a:moveTo>
                    <a:pt x="23414" y="65385"/>
                  </a:moveTo>
                  <a:lnTo>
                    <a:pt x="22200" y="56542"/>
                  </a:lnTo>
                  <a:lnTo>
                    <a:pt x="19031" y="48352"/>
                  </a:lnTo>
                  <a:lnTo>
                    <a:pt x="15224" y="40359"/>
                  </a:lnTo>
                  <a:lnTo>
                    <a:pt x="12096" y="32103"/>
                  </a:lnTo>
                  <a:lnTo>
                    <a:pt x="9956" y="24093"/>
                  </a:lnTo>
                  <a:lnTo>
                    <a:pt x="8437" y="16152"/>
                  </a:lnTo>
                  <a:lnTo>
                    <a:pt x="8226" y="8161"/>
                  </a:lnTo>
                  <a:lnTo>
                    <a:pt x="10008" y="0"/>
                  </a:lnTo>
                  <a:lnTo>
                    <a:pt x="3076" y="6893"/>
                  </a:lnTo>
                  <a:lnTo>
                    <a:pt x="0" y="14720"/>
                  </a:lnTo>
                  <a:lnTo>
                    <a:pt x="151" y="23079"/>
                  </a:lnTo>
                  <a:lnTo>
                    <a:pt x="2901" y="31564"/>
                  </a:lnTo>
                  <a:lnTo>
                    <a:pt x="6973" y="40567"/>
                  </a:lnTo>
                  <a:lnTo>
                    <a:pt x="11402" y="49447"/>
                  </a:lnTo>
                  <a:lnTo>
                    <a:pt x="16708" y="57841"/>
                  </a:lnTo>
                  <a:lnTo>
                    <a:pt x="23414" y="65385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516253" y="3673929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23511" y="31800"/>
                  </a:moveTo>
                  <a:lnTo>
                    <a:pt x="19098" y="22766"/>
                  </a:lnTo>
                  <a:lnTo>
                    <a:pt x="13473" y="14636"/>
                  </a:lnTo>
                  <a:lnTo>
                    <a:pt x="6989" y="7138"/>
                  </a:lnTo>
                  <a:lnTo>
                    <a:pt x="0" y="0"/>
                  </a:lnTo>
                  <a:lnTo>
                    <a:pt x="1717" y="11041"/>
                  </a:lnTo>
                  <a:lnTo>
                    <a:pt x="7094" y="19361"/>
                  </a:lnTo>
                  <a:lnTo>
                    <a:pt x="14802" y="25950"/>
                  </a:lnTo>
                  <a:lnTo>
                    <a:pt x="23511" y="31800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67016" y="2244495"/>
              <a:ext cx="891540" cy="1480820"/>
            </a:xfrm>
            <a:custGeom>
              <a:avLst/>
              <a:gdLst/>
              <a:ahLst/>
              <a:cxnLst/>
              <a:rect l="l" t="t" r="r" b="b"/>
              <a:pathLst>
                <a:path w="891540" h="1480820">
                  <a:moveTo>
                    <a:pt x="18554" y="635952"/>
                  </a:moveTo>
                  <a:lnTo>
                    <a:pt x="16548" y="626389"/>
                  </a:lnTo>
                  <a:lnTo>
                    <a:pt x="13385" y="617461"/>
                  </a:lnTo>
                  <a:lnTo>
                    <a:pt x="8166" y="609688"/>
                  </a:lnTo>
                  <a:lnTo>
                    <a:pt x="0" y="603618"/>
                  </a:lnTo>
                  <a:lnTo>
                    <a:pt x="3276" y="612508"/>
                  </a:lnTo>
                  <a:lnTo>
                    <a:pt x="7378" y="620915"/>
                  </a:lnTo>
                  <a:lnTo>
                    <a:pt x="12433" y="628764"/>
                  </a:lnTo>
                  <a:lnTo>
                    <a:pt x="18554" y="635952"/>
                  </a:lnTo>
                  <a:close/>
                </a:path>
                <a:path w="891540" h="1480820">
                  <a:moveTo>
                    <a:pt x="23876" y="498475"/>
                  </a:moveTo>
                  <a:lnTo>
                    <a:pt x="21793" y="498576"/>
                  </a:lnTo>
                  <a:lnTo>
                    <a:pt x="17576" y="498576"/>
                  </a:lnTo>
                  <a:lnTo>
                    <a:pt x="12560" y="504786"/>
                  </a:lnTo>
                  <a:lnTo>
                    <a:pt x="7747" y="511149"/>
                  </a:lnTo>
                  <a:lnTo>
                    <a:pt x="3479" y="517855"/>
                  </a:lnTo>
                  <a:lnTo>
                    <a:pt x="63" y="525119"/>
                  </a:lnTo>
                  <a:lnTo>
                    <a:pt x="8242" y="520446"/>
                  </a:lnTo>
                  <a:lnTo>
                    <a:pt x="13919" y="513549"/>
                  </a:lnTo>
                  <a:lnTo>
                    <a:pt x="18630" y="505764"/>
                  </a:lnTo>
                  <a:lnTo>
                    <a:pt x="23876" y="498475"/>
                  </a:lnTo>
                  <a:close/>
                </a:path>
                <a:path w="891540" h="1480820">
                  <a:moveTo>
                    <a:pt x="55105" y="699858"/>
                  </a:moveTo>
                  <a:lnTo>
                    <a:pt x="53073" y="690295"/>
                  </a:lnTo>
                  <a:lnTo>
                    <a:pt x="49898" y="681367"/>
                  </a:lnTo>
                  <a:lnTo>
                    <a:pt x="44691" y="673595"/>
                  </a:lnTo>
                  <a:lnTo>
                    <a:pt x="36830" y="667753"/>
                  </a:lnTo>
                  <a:lnTo>
                    <a:pt x="36017" y="660565"/>
                  </a:lnTo>
                  <a:lnTo>
                    <a:pt x="33731" y="654050"/>
                  </a:lnTo>
                  <a:lnTo>
                    <a:pt x="29591" y="648627"/>
                  </a:lnTo>
                  <a:lnTo>
                    <a:pt x="23202" y="644474"/>
                  </a:lnTo>
                  <a:lnTo>
                    <a:pt x="25311" y="651129"/>
                  </a:lnTo>
                  <a:lnTo>
                    <a:pt x="28206" y="657288"/>
                  </a:lnTo>
                  <a:lnTo>
                    <a:pt x="32016" y="662914"/>
                  </a:lnTo>
                  <a:lnTo>
                    <a:pt x="36563" y="667664"/>
                  </a:lnTo>
                  <a:lnTo>
                    <a:pt x="39789" y="676414"/>
                  </a:lnTo>
                  <a:lnTo>
                    <a:pt x="43903" y="684822"/>
                  </a:lnTo>
                  <a:lnTo>
                    <a:pt x="48971" y="692658"/>
                  </a:lnTo>
                  <a:lnTo>
                    <a:pt x="55105" y="699858"/>
                  </a:lnTo>
                  <a:close/>
                </a:path>
                <a:path w="891540" h="1480820">
                  <a:moveTo>
                    <a:pt x="91617" y="763765"/>
                  </a:moveTo>
                  <a:lnTo>
                    <a:pt x="89573" y="754202"/>
                  </a:lnTo>
                  <a:lnTo>
                    <a:pt x="86410" y="745286"/>
                  </a:lnTo>
                  <a:lnTo>
                    <a:pt x="81203" y="737527"/>
                  </a:lnTo>
                  <a:lnTo>
                    <a:pt x="73329" y="731634"/>
                  </a:lnTo>
                  <a:lnTo>
                    <a:pt x="72529" y="724496"/>
                  </a:lnTo>
                  <a:lnTo>
                    <a:pt x="70243" y="717981"/>
                  </a:lnTo>
                  <a:lnTo>
                    <a:pt x="66116" y="712533"/>
                  </a:lnTo>
                  <a:lnTo>
                    <a:pt x="59753" y="708380"/>
                  </a:lnTo>
                  <a:lnTo>
                    <a:pt x="61849" y="715022"/>
                  </a:lnTo>
                  <a:lnTo>
                    <a:pt x="64757" y="721194"/>
                  </a:lnTo>
                  <a:lnTo>
                    <a:pt x="68567" y="726821"/>
                  </a:lnTo>
                  <a:lnTo>
                    <a:pt x="73126" y="731621"/>
                  </a:lnTo>
                  <a:lnTo>
                    <a:pt x="76339" y="740321"/>
                  </a:lnTo>
                  <a:lnTo>
                    <a:pt x="80429" y="748728"/>
                  </a:lnTo>
                  <a:lnTo>
                    <a:pt x="85471" y="756564"/>
                  </a:lnTo>
                  <a:lnTo>
                    <a:pt x="91617" y="763765"/>
                  </a:lnTo>
                  <a:close/>
                </a:path>
                <a:path w="891540" h="1480820">
                  <a:moveTo>
                    <a:pt x="109880" y="795756"/>
                  </a:moveTo>
                  <a:lnTo>
                    <a:pt x="109067" y="788403"/>
                  </a:lnTo>
                  <a:lnTo>
                    <a:pt x="106768" y="781888"/>
                  </a:lnTo>
                  <a:lnTo>
                    <a:pt x="102628" y="776439"/>
                  </a:lnTo>
                  <a:lnTo>
                    <a:pt x="96266" y="772287"/>
                  </a:lnTo>
                  <a:lnTo>
                    <a:pt x="98361" y="778929"/>
                  </a:lnTo>
                  <a:lnTo>
                    <a:pt x="101282" y="785101"/>
                  </a:lnTo>
                  <a:lnTo>
                    <a:pt x="105092" y="790727"/>
                  </a:lnTo>
                  <a:lnTo>
                    <a:pt x="109880" y="795756"/>
                  </a:lnTo>
                  <a:close/>
                </a:path>
                <a:path w="891540" h="1480820">
                  <a:moveTo>
                    <a:pt x="128130" y="827735"/>
                  </a:moveTo>
                  <a:lnTo>
                    <a:pt x="127304" y="820343"/>
                  </a:lnTo>
                  <a:lnTo>
                    <a:pt x="125018" y="813854"/>
                  </a:lnTo>
                  <a:lnTo>
                    <a:pt x="120891" y="808431"/>
                  </a:lnTo>
                  <a:lnTo>
                    <a:pt x="114528" y="804291"/>
                  </a:lnTo>
                  <a:lnTo>
                    <a:pt x="116674" y="810895"/>
                  </a:lnTo>
                  <a:lnTo>
                    <a:pt x="119532" y="817054"/>
                  </a:lnTo>
                  <a:lnTo>
                    <a:pt x="123304" y="822693"/>
                  </a:lnTo>
                  <a:lnTo>
                    <a:pt x="128130" y="827735"/>
                  </a:lnTo>
                  <a:close/>
                </a:path>
                <a:path w="891540" h="1480820">
                  <a:moveTo>
                    <a:pt x="147370" y="852322"/>
                  </a:moveTo>
                  <a:lnTo>
                    <a:pt x="144297" y="847572"/>
                  </a:lnTo>
                  <a:lnTo>
                    <a:pt x="137160" y="845515"/>
                  </a:lnTo>
                  <a:lnTo>
                    <a:pt x="138480" y="851382"/>
                  </a:lnTo>
                  <a:lnTo>
                    <a:pt x="141401" y="856195"/>
                  </a:lnTo>
                  <a:lnTo>
                    <a:pt x="146392" y="859663"/>
                  </a:lnTo>
                  <a:lnTo>
                    <a:pt x="147370" y="852322"/>
                  </a:lnTo>
                  <a:close/>
                </a:path>
                <a:path w="891540" h="1480820">
                  <a:moveTo>
                    <a:pt x="182943" y="923569"/>
                  </a:moveTo>
                  <a:lnTo>
                    <a:pt x="180886" y="914019"/>
                  </a:lnTo>
                  <a:lnTo>
                    <a:pt x="177698" y="905103"/>
                  </a:lnTo>
                  <a:lnTo>
                    <a:pt x="172504" y="897331"/>
                  </a:lnTo>
                  <a:lnTo>
                    <a:pt x="164655" y="891451"/>
                  </a:lnTo>
                  <a:lnTo>
                    <a:pt x="163830" y="884301"/>
                  </a:lnTo>
                  <a:lnTo>
                    <a:pt x="161531" y="877785"/>
                  </a:lnTo>
                  <a:lnTo>
                    <a:pt x="157403" y="872350"/>
                  </a:lnTo>
                  <a:lnTo>
                    <a:pt x="151041" y="868184"/>
                  </a:lnTo>
                  <a:lnTo>
                    <a:pt x="153187" y="874788"/>
                  </a:lnTo>
                  <a:lnTo>
                    <a:pt x="156070" y="880948"/>
                  </a:lnTo>
                  <a:lnTo>
                    <a:pt x="159842" y="886587"/>
                  </a:lnTo>
                  <a:lnTo>
                    <a:pt x="164414" y="891362"/>
                  </a:lnTo>
                  <a:lnTo>
                    <a:pt x="167665" y="900087"/>
                  </a:lnTo>
                  <a:lnTo>
                    <a:pt x="171754" y="908481"/>
                  </a:lnTo>
                  <a:lnTo>
                    <a:pt x="176796" y="916343"/>
                  </a:lnTo>
                  <a:lnTo>
                    <a:pt x="182943" y="923569"/>
                  </a:lnTo>
                  <a:close/>
                </a:path>
                <a:path w="891540" h="1480820">
                  <a:moveTo>
                    <a:pt x="219456" y="987475"/>
                  </a:moveTo>
                  <a:lnTo>
                    <a:pt x="217385" y="977925"/>
                  </a:lnTo>
                  <a:lnTo>
                    <a:pt x="214198" y="969010"/>
                  </a:lnTo>
                  <a:lnTo>
                    <a:pt x="208991" y="961237"/>
                  </a:lnTo>
                  <a:lnTo>
                    <a:pt x="201206" y="955382"/>
                  </a:lnTo>
                  <a:lnTo>
                    <a:pt x="200355" y="948194"/>
                  </a:lnTo>
                  <a:lnTo>
                    <a:pt x="198056" y="941692"/>
                  </a:lnTo>
                  <a:lnTo>
                    <a:pt x="193929" y="936244"/>
                  </a:lnTo>
                  <a:lnTo>
                    <a:pt x="187591" y="932091"/>
                  </a:lnTo>
                  <a:lnTo>
                    <a:pt x="189725" y="938695"/>
                  </a:lnTo>
                  <a:lnTo>
                    <a:pt x="192595" y="944854"/>
                  </a:lnTo>
                  <a:lnTo>
                    <a:pt x="196380" y="950493"/>
                  </a:lnTo>
                  <a:lnTo>
                    <a:pt x="200914" y="955217"/>
                  </a:lnTo>
                  <a:lnTo>
                    <a:pt x="204190" y="963980"/>
                  </a:lnTo>
                  <a:lnTo>
                    <a:pt x="208280" y="972388"/>
                  </a:lnTo>
                  <a:lnTo>
                    <a:pt x="213309" y="980249"/>
                  </a:lnTo>
                  <a:lnTo>
                    <a:pt x="219456" y="987475"/>
                  </a:lnTo>
                  <a:close/>
                </a:path>
                <a:path w="891540" h="1480820">
                  <a:moveTo>
                    <a:pt x="503174" y="1473060"/>
                  </a:moveTo>
                  <a:lnTo>
                    <a:pt x="500240" y="1468247"/>
                  </a:lnTo>
                  <a:lnTo>
                    <a:pt x="493344" y="1466507"/>
                  </a:lnTo>
                  <a:lnTo>
                    <a:pt x="491261" y="1457274"/>
                  </a:lnTo>
                  <a:lnTo>
                    <a:pt x="488048" y="1448371"/>
                  </a:lnTo>
                  <a:lnTo>
                    <a:pt x="482879" y="1440586"/>
                  </a:lnTo>
                  <a:lnTo>
                    <a:pt x="475081" y="1434630"/>
                  </a:lnTo>
                  <a:lnTo>
                    <a:pt x="472998" y="1425308"/>
                  </a:lnTo>
                  <a:lnTo>
                    <a:pt x="469785" y="1416392"/>
                  </a:lnTo>
                  <a:lnTo>
                    <a:pt x="464616" y="1408633"/>
                  </a:lnTo>
                  <a:lnTo>
                    <a:pt x="456819" y="1402740"/>
                  </a:lnTo>
                  <a:lnTo>
                    <a:pt x="454748" y="1393367"/>
                  </a:lnTo>
                  <a:lnTo>
                    <a:pt x="451548" y="1384465"/>
                  </a:lnTo>
                  <a:lnTo>
                    <a:pt x="446366" y="1376680"/>
                  </a:lnTo>
                  <a:lnTo>
                    <a:pt x="438569" y="1370711"/>
                  </a:lnTo>
                  <a:lnTo>
                    <a:pt x="436486" y="1361401"/>
                  </a:lnTo>
                  <a:lnTo>
                    <a:pt x="433273" y="1352486"/>
                  </a:lnTo>
                  <a:lnTo>
                    <a:pt x="428104" y="1344726"/>
                  </a:lnTo>
                  <a:lnTo>
                    <a:pt x="420306" y="1338834"/>
                  </a:lnTo>
                  <a:lnTo>
                    <a:pt x="418236" y="1329461"/>
                  </a:lnTo>
                  <a:lnTo>
                    <a:pt x="415036" y="1320571"/>
                  </a:lnTo>
                  <a:lnTo>
                    <a:pt x="409854" y="1312786"/>
                  </a:lnTo>
                  <a:lnTo>
                    <a:pt x="402069" y="1306817"/>
                  </a:lnTo>
                  <a:lnTo>
                    <a:pt x="401281" y="1296695"/>
                  </a:lnTo>
                  <a:lnTo>
                    <a:pt x="397484" y="1288161"/>
                  </a:lnTo>
                  <a:lnTo>
                    <a:pt x="391337" y="1280960"/>
                  </a:lnTo>
                  <a:lnTo>
                    <a:pt x="383806" y="1274978"/>
                  </a:lnTo>
                  <a:lnTo>
                    <a:pt x="381723" y="1265516"/>
                  </a:lnTo>
                  <a:lnTo>
                    <a:pt x="378523" y="1256626"/>
                  </a:lnTo>
                  <a:lnTo>
                    <a:pt x="373341" y="1248867"/>
                  </a:lnTo>
                  <a:lnTo>
                    <a:pt x="365531" y="1242936"/>
                  </a:lnTo>
                  <a:lnTo>
                    <a:pt x="364756" y="1232789"/>
                  </a:lnTo>
                  <a:lnTo>
                    <a:pt x="360972" y="1224254"/>
                  </a:lnTo>
                  <a:lnTo>
                    <a:pt x="354825" y="1217053"/>
                  </a:lnTo>
                  <a:lnTo>
                    <a:pt x="347256" y="1211046"/>
                  </a:lnTo>
                  <a:lnTo>
                    <a:pt x="345186" y="1201597"/>
                  </a:lnTo>
                  <a:lnTo>
                    <a:pt x="341998" y="1192682"/>
                  </a:lnTo>
                  <a:lnTo>
                    <a:pt x="336804" y="1184922"/>
                  </a:lnTo>
                  <a:lnTo>
                    <a:pt x="328993" y="1179029"/>
                  </a:lnTo>
                  <a:lnTo>
                    <a:pt x="326936" y="1169644"/>
                  </a:lnTo>
                  <a:lnTo>
                    <a:pt x="323735" y="1160741"/>
                  </a:lnTo>
                  <a:lnTo>
                    <a:pt x="318541" y="1152982"/>
                  </a:lnTo>
                  <a:lnTo>
                    <a:pt x="310730" y="1147127"/>
                  </a:lnTo>
                  <a:lnTo>
                    <a:pt x="308673" y="1137691"/>
                  </a:lnTo>
                  <a:lnTo>
                    <a:pt x="305498" y="1128776"/>
                  </a:lnTo>
                  <a:lnTo>
                    <a:pt x="300304" y="1121016"/>
                  </a:lnTo>
                  <a:lnTo>
                    <a:pt x="292442" y="1115085"/>
                  </a:lnTo>
                  <a:lnTo>
                    <a:pt x="290436" y="1105776"/>
                  </a:lnTo>
                  <a:lnTo>
                    <a:pt x="287235" y="1096835"/>
                  </a:lnTo>
                  <a:lnTo>
                    <a:pt x="282041" y="1089037"/>
                  </a:lnTo>
                  <a:lnTo>
                    <a:pt x="274193" y="1083094"/>
                  </a:lnTo>
                  <a:lnTo>
                    <a:pt x="272148" y="1073785"/>
                  </a:lnTo>
                  <a:lnTo>
                    <a:pt x="268960" y="1064856"/>
                  </a:lnTo>
                  <a:lnTo>
                    <a:pt x="263766" y="1057084"/>
                  </a:lnTo>
                  <a:lnTo>
                    <a:pt x="255930" y="1051217"/>
                  </a:lnTo>
                  <a:lnTo>
                    <a:pt x="253898" y="1041793"/>
                  </a:lnTo>
                  <a:lnTo>
                    <a:pt x="250710" y="1032891"/>
                  </a:lnTo>
                  <a:lnTo>
                    <a:pt x="245516" y="1025118"/>
                  </a:lnTo>
                  <a:lnTo>
                    <a:pt x="237718" y="1019238"/>
                  </a:lnTo>
                  <a:lnTo>
                    <a:pt x="236867" y="1012113"/>
                  </a:lnTo>
                  <a:lnTo>
                    <a:pt x="234556" y="1005624"/>
                  </a:lnTo>
                  <a:lnTo>
                    <a:pt x="230428" y="1000175"/>
                  </a:lnTo>
                  <a:lnTo>
                    <a:pt x="224104" y="995997"/>
                  </a:lnTo>
                  <a:lnTo>
                    <a:pt x="226212" y="1002626"/>
                  </a:lnTo>
                  <a:lnTo>
                    <a:pt x="229120" y="1008773"/>
                  </a:lnTo>
                  <a:lnTo>
                    <a:pt x="232918" y="1014399"/>
                  </a:lnTo>
                  <a:lnTo>
                    <a:pt x="237451" y="1019149"/>
                  </a:lnTo>
                  <a:lnTo>
                    <a:pt x="240703" y="1027874"/>
                  </a:lnTo>
                  <a:lnTo>
                    <a:pt x="244792" y="1036281"/>
                  </a:lnTo>
                  <a:lnTo>
                    <a:pt x="249821" y="1044143"/>
                  </a:lnTo>
                  <a:lnTo>
                    <a:pt x="255663" y="1051001"/>
                  </a:lnTo>
                  <a:lnTo>
                    <a:pt x="259016" y="1059827"/>
                  </a:lnTo>
                  <a:lnTo>
                    <a:pt x="263093" y="1068247"/>
                  </a:lnTo>
                  <a:lnTo>
                    <a:pt x="268097" y="1076121"/>
                  </a:lnTo>
                  <a:lnTo>
                    <a:pt x="274002" y="1083068"/>
                  </a:lnTo>
                  <a:lnTo>
                    <a:pt x="277241" y="1091806"/>
                  </a:lnTo>
                  <a:lnTo>
                    <a:pt x="281355" y="1100226"/>
                  </a:lnTo>
                  <a:lnTo>
                    <a:pt x="286397" y="1108100"/>
                  </a:lnTo>
                  <a:lnTo>
                    <a:pt x="292277" y="1115085"/>
                  </a:lnTo>
                  <a:lnTo>
                    <a:pt x="295541" y="1123734"/>
                  </a:lnTo>
                  <a:lnTo>
                    <a:pt x="299605" y="1132154"/>
                  </a:lnTo>
                  <a:lnTo>
                    <a:pt x="304609" y="1140028"/>
                  </a:lnTo>
                  <a:lnTo>
                    <a:pt x="310464" y="1146911"/>
                  </a:lnTo>
                  <a:lnTo>
                    <a:pt x="313778" y="1155738"/>
                  </a:lnTo>
                  <a:lnTo>
                    <a:pt x="317855" y="1164145"/>
                  </a:lnTo>
                  <a:lnTo>
                    <a:pt x="322872" y="1171994"/>
                  </a:lnTo>
                  <a:lnTo>
                    <a:pt x="328726" y="1178814"/>
                  </a:lnTo>
                  <a:lnTo>
                    <a:pt x="332054" y="1187678"/>
                  </a:lnTo>
                  <a:lnTo>
                    <a:pt x="336130" y="1196098"/>
                  </a:lnTo>
                  <a:lnTo>
                    <a:pt x="341147" y="1203947"/>
                  </a:lnTo>
                  <a:lnTo>
                    <a:pt x="346976" y="1210818"/>
                  </a:lnTo>
                  <a:lnTo>
                    <a:pt x="350304" y="1219644"/>
                  </a:lnTo>
                  <a:lnTo>
                    <a:pt x="354380" y="1228039"/>
                  </a:lnTo>
                  <a:lnTo>
                    <a:pt x="359384" y="1235887"/>
                  </a:lnTo>
                  <a:lnTo>
                    <a:pt x="365264" y="1242733"/>
                  </a:lnTo>
                  <a:lnTo>
                    <a:pt x="368566" y="1251585"/>
                  </a:lnTo>
                  <a:lnTo>
                    <a:pt x="372656" y="1259992"/>
                  </a:lnTo>
                  <a:lnTo>
                    <a:pt x="377685" y="1267853"/>
                  </a:lnTo>
                  <a:lnTo>
                    <a:pt x="383641" y="1274838"/>
                  </a:lnTo>
                  <a:lnTo>
                    <a:pt x="383489" y="1274711"/>
                  </a:lnTo>
                  <a:lnTo>
                    <a:pt x="386842" y="1283550"/>
                  </a:lnTo>
                  <a:lnTo>
                    <a:pt x="390906" y="1291945"/>
                  </a:lnTo>
                  <a:lnTo>
                    <a:pt x="395922" y="1299794"/>
                  </a:lnTo>
                  <a:lnTo>
                    <a:pt x="401828" y="1306677"/>
                  </a:lnTo>
                  <a:lnTo>
                    <a:pt x="405079" y="1315478"/>
                  </a:lnTo>
                  <a:lnTo>
                    <a:pt x="409168" y="1323886"/>
                  </a:lnTo>
                  <a:lnTo>
                    <a:pt x="414210" y="1331747"/>
                  </a:lnTo>
                  <a:lnTo>
                    <a:pt x="420039" y="1338618"/>
                  </a:lnTo>
                  <a:lnTo>
                    <a:pt x="423392" y="1347444"/>
                  </a:lnTo>
                  <a:lnTo>
                    <a:pt x="427456" y="1355852"/>
                  </a:lnTo>
                  <a:lnTo>
                    <a:pt x="432460" y="1363726"/>
                  </a:lnTo>
                  <a:lnTo>
                    <a:pt x="438378" y="1370685"/>
                  </a:lnTo>
                  <a:lnTo>
                    <a:pt x="441617" y="1379385"/>
                  </a:lnTo>
                  <a:lnTo>
                    <a:pt x="445693" y="1387792"/>
                  </a:lnTo>
                  <a:lnTo>
                    <a:pt x="450735" y="1395653"/>
                  </a:lnTo>
                  <a:lnTo>
                    <a:pt x="456552" y="1402524"/>
                  </a:lnTo>
                  <a:lnTo>
                    <a:pt x="459917" y="1411351"/>
                  </a:lnTo>
                  <a:lnTo>
                    <a:pt x="463981" y="1419758"/>
                  </a:lnTo>
                  <a:lnTo>
                    <a:pt x="468985" y="1427632"/>
                  </a:lnTo>
                  <a:lnTo>
                    <a:pt x="474878" y="1434566"/>
                  </a:lnTo>
                  <a:lnTo>
                    <a:pt x="478116" y="1443329"/>
                  </a:lnTo>
                  <a:lnTo>
                    <a:pt x="482231" y="1451737"/>
                  </a:lnTo>
                  <a:lnTo>
                    <a:pt x="487286" y="1459572"/>
                  </a:lnTo>
                  <a:lnTo>
                    <a:pt x="493141" y="1466456"/>
                  </a:lnTo>
                  <a:lnTo>
                    <a:pt x="502767" y="1480210"/>
                  </a:lnTo>
                  <a:lnTo>
                    <a:pt x="503174" y="1473060"/>
                  </a:lnTo>
                  <a:close/>
                </a:path>
                <a:path w="891540" h="1480820">
                  <a:moveTo>
                    <a:pt x="859116" y="5207"/>
                  </a:moveTo>
                  <a:lnTo>
                    <a:pt x="852474" y="4864"/>
                  </a:lnTo>
                  <a:lnTo>
                    <a:pt x="845845" y="4368"/>
                  </a:lnTo>
                  <a:lnTo>
                    <a:pt x="840384" y="9245"/>
                  </a:lnTo>
                  <a:lnTo>
                    <a:pt x="846886" y="9182"/>
                  </a:lnTo>
                  <a:lnTo>
                    <a:pt x="854024" y="11849"/>
                  </a:lnTo>
                  <a:lnTo>
                    <a:pt x="859116" y="5207"/>
                  </a:lnTo>
                  <a:close/>
                </a:path>
                <a:path w="891540" h="1480820">
                  <a:moveTo>
                    <a:pt x="891184" y="215"/>
                  </a:moveTo>
                  <a:lnTo>
                    <a:pt x="883805" y="0"/>
                  </a:lnTo>
                  <a:lnTo>
                    <a:pt x="876503" y="266"/>
                  </a:lnTo>
                  <a:lnTo>
                    <a:pt x="869365" y="1600"/>
                  </a:lnTo>
                  <a:lnTo>
                    <a:pt x="862482" y="4597"/>
                  </a:lnTo>
                  <a:lnTo>
                    <a:pt x="869861" y="4800"/>
                  </a:lnTo>
                  <a:lnTo>
                    <a:pt x="877290" y="5397"/>
                  </a:lnTo>
                  <a:lnTo>
                    <a:pt x="884504" y="4495"/>
                  </a:lnTo>
                  <a:lnTo>
                    <a:pt x="891184" y="215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406544" y="353850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5" h="11429">
                  <a:moveTo>
                    <a:pt x="3738" y="11150"/>
                  </a:moveTo>
                  <a:lnTo>
                    <a:pt x="5153" y="6905"/>
                  </a:lnTo>
                  <a:lnTo>
                    <a:pt x="5355" y="2930"/>
                  </a:lnTo>
                  <a:lnTo>
                    <a:pt x="1212" y="0"/>
                  </a:lnTo>
                  <a:lnTo>
                    <a:pt x="0" y="4143"/>
                  </a:lnTo>
                  <a:lnTo>
                    <a:pt x="538" y="8017"/>
                  </a:lnTo>
                  <a:lnTo>
                    <a:pt x="3738" y="11150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494032" y="2253503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69" h="6350">
                  <a:moveTo>
                    <a:pt x="10812" y="6198"/>
                  </a:moveTo>
                  <a:lnTo>
                    <a:pt x="13675" y="0"/>
                  </a:lnTo>
                  <a:lnTo>
                    <a:pt x="9263" y="336"/>
                  </a:lnTo>
                  <a:lnTo>
                    <a:pt x="471" y="1212"/>
                  </a:lnTo>
                  <a:lnTo>
                    <a:pt x="437" y="2492"/>
                  </a:lnTo>
                  <a:lnTo>
                    <a:pt x="269" y="3772"/>
                  </a:lnTo>
                  <a:lnTo>
                    <a:pt x="0" y="5086"/>
                  </a:lnTo>
                  <a:lnTo>
                    <a:pt x="5187" y="5086"/>
                  </a:lnTo>
                  <a:lnTo>
                    <a:pt x="10812" y="6198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073633" y="1290034"/>
              <a:ext cx="13970" cy="6985"/>
            </a:xfrm>
            <a:custGeom>
              <a:avLst/>
              <a:gdLst/>
              <a:ahLst/>
              <a:cxnLst/>
              <a:rect l="l" t="t" r="r" b="b"/>
              <a:pathLst>
                <a:path w="13969" h="6984">
                  <a:moveTo>
                    <a:pt x="10711" y="6400"/>
                  </a:moveTo>
                  <a:lnTo>
                    <a:pt x="13574" y="269"/>
                  </a:lnTo>
                  <a:lnTo>
                    <a:pt x="8353" y="0"/>
                  </a:lnTo>
                  <a:lnTo>
                    <a:pt x="3503" y="774"/>
                  </a:lnTo>
                  <a:lnTo>
                    <a:pt x="0" y="5187"/>
                  </a:lnTo>
                  <a:lnTo>
                    <a:pt x="10711" y="6400"/>
                  </a:lnTo>
                  <a:close/>
                </a:path>
              </a:pathLst>
            </a:custGeom>
            <a:solidFill>
              <a:srgbClr val="3737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653706" y="2240406"/>
              <a:ext cx="913765" cy="1000760"/>
            </a:xfrm>
            <a:custGeom>
              <a:avLst/>
              <a:gdLst/>
              <a:ahLst/>
              <a:cxnLst/>
              <a:rect l="l" t="t" r="r" b="b"/>
              <a:pathLst>
                <a:path w="913765" h="1000760">
                  <a:moveTo>
                    <a:pt x="13881" y="528815"/>
                  </a:moveTo>
                  <a:lnTo>
                    <a:pt x="11150" y="529386"/>
                  </a:lnTo>
                  <a:lnTo>
                    <a:pt x="9436" y="531037"/>
                  </a:lnTo>
                  <a:lnTo>
                    <a:pt x="8966" y="533438"/>
                  </a:lnTo>
                  <a:lnTo>
                    <a:pt x="6540" y="533895"/>
                  </a:lnTo>
                  <a:lnTo>
                    <a:pt x="4851" y="535508"/>
                  </a:lnTo>
                  <a:lnTo>
                    <a:pt x="4381" y="538022"/>
                  </a:lnTo>
                  <a:lnTo>
                    <a:pt x="1955" y="538543"/>
                  </a:lnTo>
                  <a:lnTo>
                    <a:pt x="469" y="540359"/>
                  </a:lnTo>
                  <a:lnTo>
                    <a:pt x="0" y="543128"/>
                  </a:lnTo>
                  <a:lnTo>
                    <a:pt x="2628" y="542315"/>
                  </a:lnTo>
                  <a:lnTo>
                    <a:pt x="4254" y="540600"/>
                  </a:lnTo>
                  <a:lnTo>
                    <a:pt x="4711" y="538302"/>
                  </a:lnTo>
                  <a:lnTo>
                    <a:pt x="7073" y="537768"/>
                  </a:lnTo>
                  <a:lnTo>
                    <a:pt x="8763" y="536117"/>
                  </a:lnTo>
                  <a:lnTo>
                    <a:pt x="9283" y="533717"/>
                  </a:lnTo>
                  <a:lnTo>
                    <a:pt x="11658" y="533184"/>
                  </a:lnTo>
                  <a:lnTo>
                    <a:pt x="13309" y="531533"/>
                  </a:lnTo>
                  <a:lnTo>
                    <a:pt x="13881" y="528815"/>
                  </a:lnTo>
                  <a:close/>
                </a:path>
                <a:path w="913765" h="1000760">
                  <a:moveTo>
                    <a:pt x="36995" y="644690"/>
                  </a:moveTo>
                  <a:lnTo>
                    <a:pt x="36385" y="640981"/>
                  </a:lnTo>
                  <a:lnTo>
                    <a:pt x="31534" y="639610"/>
                  </a:lnTo>
                  <a:lnTo>
                    <a:pt x="31800" y="643585"/>
                  </a:lnTo>
                  <a:lnTo>
                    <a:pt x="32981" y="646950"/>
                  </a:lnTo>
                  <a:lnTo>
                    <a:pt x="36753" y="648931"/>
                  </a:lnTo>
                  <a:lnTo>
                    <a:pt x="36995" y="644690"/>
                  </a:lnTo>
                  <a:close/>
                </a:path>
                <a:path w="913765" h="1000760">
                  <a:moveTo>
                    <a:pt x="73507" y="708596"/>
                  </a:moveTo>
                  <a:lnTo>
                    <a:pt x="72898" y="704888"/>
                  </a:lnTo>
                  <a:lnTo>
                    <a:pt x="68084" y="703503"/>
                  </a:lnTo>
                  <a:lnTo>
                    <a:pt x="68351" y="707478"/>
                  </a:lnTo>
                  <a:lnTo>
                    <a:pt x="69532" y="710857"/>
                  </a:lnTo>
                  <a:lnTo>
                    <a:pt x="73266" y="712838"/>
                  </a:lnTo>
                  <a:lnTo>
                    <a:pt x="73507" y="708596"/>
                  </a:lnTo>
                  <a:close/>
                </a:path>
                <a:path w="913765" h="1000760">
                  <a:moveTo>
                    <a:pt x="110045" y="772502"/>
                  </a:moveTo>
                  <a:lnTo>
                    <a:pt x="109410" y="768794"/>
                  </a:lnTo>
                  <a:lnTo>
                    <a:pt x="104622" y="767410"/>
                  </a:lnTo>
                  <a:lnTo>
                    <a:pt x="104863" y="771385"/>
                  </a:lnTo>
                  <a:lnTo>
                    <a:pt x="106045" y="774750"/>
                  </a:lnTo>
                  <a:lnTo>
                    <a:pt x="109778" y="776744"/>
                  </a:lnTo>
                  <a:lnTo>
                    <a:pt x="110045" y="772502"/>
                  </a:lnTo>
                  <a:close/>
                </a:path>
                <a:path w="913765" h="1000760">
                  <a:moveTo>
                    <a:pt x="128308" y="804506"/>
                  </a:moveTo>
                  <a:lnTo>
                    <a:pt x="127660" y="800798"/>
                  </a:lnTo>
                  <a:lnTo>
                    <a:pt x="122885" y="799414"/>
                  </a:lnTo>
                  <a:lnTo>
                    <a:pt x="123113" y="803287"/>
                  </a:lnTo>
                  <a:lnTo>
                    <a:pt x="124269" y="806729"/>
                  </a:lnTo>
                  <a:lnTo>
                    <a:pt x="128041" y="808710"/>
                  </a:lnTo>
                  <a:lnTo>
                    <a:pt x="128308" y="804506"/>
                  </a:lnTo>
                  <a:close/>
                </a:path>
                <a:path w="913765" h="1000760">
                  <a:moveTo>
                    <a:pt x="151142" y="845731"/>
                  </a:moveTo>
                  <a:lnTo>
                    <a:pt x="150609" y="842098"/>
                  </a:lnTo>
                  <a:lnTo>
                    <a:pt x="146304" y="840371"/>
                  </a:lnTo>
                  <a:lnTo>
                    <a:pt x="146532" y="836498"/>
                  </a:lnTo>
                  <a:lnTo>
                    <a:pt x="145961" y="832802"/>
                  </a:lnTo>
                  <a:lnTo>
                    <a:pt x="141135" y="831316"/>
                  </a:lnTo>
                  <a:lnTo>
                    <a:pt x="141414" y="835291"/>
                  </a:lnTo>
                  <a:lnTo>
                    <a:pt x="142557" y="838657"/>
                  </a:lnTo>
                  <a:lnTo>
                    <a:pt x="146075" y="840549"/>
                  </a:lnTo>
                  <a:lnTo>
                    <a:pt x="146291" y="844143"/>
                  </a:lnTo>
                  <a:lnTo>
                    <a:pt x="146862" y="847788"/>
                  </a:lnTo>
                  <a:lnTo>
                    <a:pt x="150710" y="849947"/>
                  </a:lnTo>
                  <a:lnTo>
                    <a:pt x="151142" y="845731"/>
                  </a:lnTo>
                  <a:close/>
                </a:path>
                <a:path w="913765" h="1000760">
                  <a:moveTo>
                    <a:pt x="164782" y="868400"/>
                  </a:moveTo>
                  <a:lnTo>
                    <a:pt x="164185" y="864704"/>
                  </a:lnTo>
                  <a:lnTo>
                    <a:pt x="159397" y="863320"/>
                  </a:lnTo>
                  <a:lnTo>
                    <a:pt x="159639" y="867194"/>
                  </a:lnTo>
                  <a:lnTo>
                    <a:pt x="160782" y="870623"/>
                  </a:lnTo>
                  <a:lnTo>
                    <a:pt x="164579" y="872617"/>
                  </a:lnTo>
                  <a:lnTo>
                    <a:pt x="164782" y="868400"/>
                  </a:lnTo>
                  <a:close/>
                </a:path>
                <a:path w="913765" h="1000760">
                  <a:moveTo>
                    <a:pt x="201333" y="932307"/>
                  </a:moveTo>
                  <a:lnTo>
                    <a:pt x="200698" y="928598"/>
                  </a:lnTo>
                  <a:lnTo>
                    <a:pt x="195910" y="927227"/>
                  </a:lnTo>
                  <a:lnTo>
                    <a:pt x="196176" y="931202"/>
                  </a:lnTo>
                  <a:lnTo>
                    <a:pt x="197358" y="934529"/>
                  </a:lnTo>
                  <a:lnTo>
                    <a:pt x="201091" y="936523"/>
                  </a:lnTo>
                  <a:lnTo>
                    <a:pt x="201333" y="932307"/>
                  </a:lnTo>
                  <a:close/>
                </a:path>
                <a:path w="913765" h="1000760">
                  <a:moveTo>
                    <a:pt x="237845" y="996213"/>
                  </a:moveTo>
                  <a:lnTo>
                    <a:pt x="237210" y="992505"/>
                  </a:lnTo>
                  <a:lnTo>
                    <a:pt x="232422" y="991120"/>
                  </a:lnTo>
                  <a:lnTo>
                    <a:pt x="232689" y="994994"/>
                  </a:lnTo>
                  <a:lnTo>
                    <a:pt x="233870" y="998435"/>
                  </a:lnTo>
                  <a:lnTo>
                    <a:pt x="237642" y="1000417"/>
                  </a:lnTo>
                  <a:lnTo>
                    <a:pt x="237845" y="996213"/>
                  </a:lnTo>
                  <a:close/>
                </a:path>
                <a:path w="913765" h="1000760">
                  <a:moveTo>
                    <a:pt x="913180" y="0"/>
                  </a:moveTo>
                  <a:lnTo>
                    <a:pt x="911085" y="1384"/>
                  </a:lnTo>
                  <a:lnTo>
                    <a:pt x="909002" y="2654"/>
                  </a:lnTo>
                  <a:lnTo>
                    <a:pt x="906945" y="4038"/>
                  </a:lnTo>
                  <a:lnTo>
                    <a:pt x="909777" y="3873"/>
                  </a:lnTo>
                  <a:lnTo>
                    <a:pt x="911936" y="2654"/>
                  </a:lnTo>
                  <a:lnTo>
                    <a:pt x="913180" y="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936550" y="7257065"/>
              <a:ext cx="548640" cy="955675"/>
            </a:xfrm>
            <a:custGeom>
              <a:avLst/>
              <a:gdLst/>
              <a:ahLst/>
              <a:cxnLst/>
              <a:rect l="l" t="t" r="r" b="b"/>
              <a:pathLst>
                <a:path w="548640" h="955675">
                  <a:moveTo>
                    <a:pt x="498456" y="955316"/>
                  </a:moveTo>
                  <a:lnTo>
                    <a:pt x="508714" y="954633"/>
                  </a:lnTo>
                  <a:lnTo>
                    <a:pt x="528852" y="951664"/>
                  </a:lnTo>
                  <a:lnTo>
                    <a:pt x="538978" y="950735"/>
                  </a:lnTo>
                  <a:lnTo>
                    <a:pt x="541978" y="916730"/>
                  </a:lnTo>
                  <a:lnTo>
                    <a:pt x="543146" y="882658"/>
                  </a:lnTo>
                  <a:lnTo>
                    <a:pt x="543165" y="848568"/>
                  </a:lnTo>
                  <a:lnTo>
                    <a:pt x="542717" y="814506"/>
                  </a:lnTo>
                  <a:lnTo>
                    <a:pt x="542826" y="761310"/>
                  </a:lnTo>
                  <a:lnTo>
                    <a:pt x="544087" y="708144"/>
                  </a:lnTo>
                  <a:lnTo>
                    <a:pt x="545775" y="654990"/>
                  </a:lnTo>
                  <a:lnTo>
                    <a:pt x="547165" y="601833"/>
                  </a:lnTo>
                  <a:lnTo>
                    <a:pt x="547533" y="548652"/>
                  </a:lnTo>
                  <a:lnTo>
                    <a:pt x="547447" y="504312"/>
                  </a:lnTo>
                  <a:lnTo>
                    <a:pt x="548342" y="371293"/>
                  </a:lnTo>
                  <a:lnTo>
                    <a:pt x="547532" y="340548"/>
                  </a:lnTo>
                  <a:lnTo>
                    <a:pt x="547432" y="330296"/>
                  </a:lnTo>
                  <a:lnTo>
                    <a:pt x="547668" y="17112"/>
                  </a:lnTo>
                  <a:lnTo>
                    <a:pt x="547230" y="4648"/>
                  </a:lnTo>
                  <a:lnTo>
                    <a:pt x="543761" y="1347"/>
                  </a:lnTo>
                  <a:lnTo>
                    <a:pt x="531298" y="1246"/>
                  </a:lnTo>
                  <a:lnTo>
                    <a:pt x="524864" y="0"/>
                  </a:lnTo>
                  <a:lnTo>
                    <a:pt x="519205" y="1583"/>
                  </a:lnTo>
                  <a:lnTo>
                    <a:pt x="505134" y="4368"/>
                  </a:lnTo>
                  <a:lnTo>
                    <a:pt x="490986" y="5343"/>
                  </a:lnTo>
                  <a:lnTo>
                    <a:pt x="462616" y="5187"/>
                  </a:lnTo>
                  <a:lnTo>
                    <a:pt x="360453" y="5745"/>
                  </a:lnTo>
                  <a:lnTo>
                    <a:pt x="309372" y="5891"/>
                  </a:lnTo>
                  <a:lnTo>
                    <a:pt x="258303" y="5591"/>
                  </a:lnTo>
                  <a:lnTo>
                    <a:pt x="207257" y="4581"/>
                  </a:lnTo>
                  <a:lnTo>
                    <a:pt x="131123" y="2113"/>
                  </a:lnTo>
                  <a:lnTo>
                    <a:pt x="93043" y="1113"/>
                  </a:lnTo>
                  <a:lnTo>
                    <a:pt x="48100" y="707"/>
                  </a:lnTo>
                  <a:lnTo>
                    <a:pt x="41161" y="336"/>
                  </a:lnTo>
                  <a:lnTo>
                    <a:pt x="34458" y="1414"/>
                  </a:lnTo>
                  <a:lnTo>
                    <a:pt x="6110" y="45232"/>
                  </a:lnTo>
                  <a:lnTo>
                    <a:pt x="4414" y="79230"/>
                  </a:lnTo>
                  <a:lnTo>
                    <a:pt x="4816" y="96242"/>
                  </a:lnTo>
                  <a:lnTo>
                    <a:pt x="4329" y="108790"/>
                  </a:lnTo>
                  <a:lnTo>
                    <a:pt x="790" y="133457"/>
                  </a:lnTo>
                  <a:lnTo>
                    <a:pt x="0" y="145930"/>
                  </a:lnTo>
                  <a:lnTo>
                    <a:pt x="811" y="174300"/>
                  </a:lnTo>
                  <a:lnTo>
                    <a:pt x="2602" y="202586"/>
                  </a:lnTo>
                  <a:lnTo>
                    <a:pt x="5163" y="230815"/>
                  </a:lnTo>
                  <a:lnTo>
                    <a:pt x="9761" y="273101"/>
                  </a:lnTo>
                  <a:lnTo>
                    <a:pt x="12934" y="315541"/>
                  </a:lnTo>
                  <a:lnTo>
                    <a:pt x="19267" y="378725"/>
                  </a:lnTo>
                  <a:lnTo>
                    <a:pt x="28227" y="441529"/>
                  </a:lnTo>
                  <a:lnTo>
                    <a:pt x="34746" y="481225"/>
                  </a:lnTo>
                  <a:lnTo>
                    <a:pt x="41801" y="520848"/>
                  </a:lnTo>
                  <a:lnTo>
                    <a:pt x="49893" y="560276"/>
                  </a:lnTo>
                  <a:lnTo>
                    <a:pt x="59519" y="599384"/>
                  </a:lnTo>
                  <a:lnTo>
                    <a:pt x="74498" y="648964"/>
                  </a:lnTo>
                  <a:lnTo>
                    <a:pt x="93001" y="696936"/>
                  </a:lnTo>
                  <a:lnTo>
                    <a:pt x="116304" y="742754"/>
                  </a:lnTo>
                  <a:lnTo>
                    <a:pt x="145683" y="785873"/>
                  </a:lnTo>
                  <a:lnTo>
                    <a:pt x="180242" y="825614"/>
                  </a:lnTo>
                  <a:lnTo>
                    <a:pt x="217741" y="860553"/>
                  </a:lnTo>
                  <a:lnTo>
                    <a:pt x="258394" y="890385"/>
                  </a:lnTo>
                  <a:lnTo>
                    <a:pt x="302418" y="914805"/>
                  </a:lnTo>
                  <a:lnTo>
                    <a:pt x="350030" y="933507"/>
                  </a:lnTo>
                  <a:lnTo>
                    <a:pt x="401446" y="946187"/>
                  </a:lnTo>
                  <a:lnTo>
                    <a:pt x="449711" y="952975"/>
                  </a:lnTo>
                  <a:lnTo>
                    <a:pt x="474000" y="954780"/>
                  </a:lnTo>
                  <a:lnTo>
                    <a:pt x="498456" y="955316"/>
                  </a:lnTo>
                  <a:close/>
                </a:path>
              </a:pathLst>
            </a:custGeom>
            <a:solidFill>
              <a:srgbClr val="589C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795111" y="5828116"/>
              <a:ext cx="913765" cy="653415"/>
            </a:xfrm>
            <a:custGeom>
              <a:avLst/>
              <a:gdLst/>
              <a:ahLst/>
              <a:cxnLst/>
              <a:rect l="l" t="t" r="r" b="b"/>
              <a:pathLst>
                <a:path w="913765" h="653414">
                  <a:moveTo>
                    <a:pt x="100614" y="653384"/>
                  </a:moveTo>
                  <a:lnTo>
                    <a:pt x="146908" y="627740"/>
                  </a:lnTo>
                  <a:lnTo>
                    <a:pt x="192849" y="601464"/>
                  </a:lnTo>
                  <a:lnTo>
                    <a:pt x="284427" y="548383"/>
                  </a:lnTo>
                  <a:lnTo>
                    <a:pt x="892458" y="197537"/>
                  </a:lnTo>
                  <a:lnTo>
                    <a:pt x="898933" y="194017"/>
                  </a:lnTo>
                  <a:lnTo>
                    <a:pt x="905123" y="190194"/>
                  </a:lnTo>
                  <a:lnTo>
                    <a:pt x="910202" y="185183"/>
                  </a:lnTo>
                  <a:lnTo>
                    <a:pt x="913342" y="178100"/>
                  </a:lnTo>
                  <a:lnTo>
                    <a:pt x="904418" y="159691"/>
                  </a:lnTo>
                  <a:lnTo>
                    <a:pt x="894294" y="141967"/>
                  </a:lnTo>
                  <a:lnTo>
                    <a:pt x="873022" y="107123"/>
                  </a:lnTo>
                  <a:lnTo>
                    <a:pt x="857127" y="80252"/>
                  </a:lnTo>
                  <a:lnTo>
                    <a:pt x="808854" y="0"/>
                  </a:lnTo>
                  <a:lnTo>
                    <a:pt x="790665" y="8204"/>
                  </a:lnTo>
                  <a:lnTo>
                    <a:pt x="773309" y="17938"/>
                  </a:lnTo>
                  <a:lnTo>
                    <a:pt x="739431" y="38806"/>
                  </a:lnTo>
                  <a:lnTo>
                    <a:pt x="25700" y="458776"/>
                  </a:lnTo>
                  <a:lnTo>
                    <a:pt x="18288" y="462838"/>
                  </a:lnTo>
                  <a:lnTo>
                    <a:pt x="10993" y="467139"/>
                  </a:lnTo>
                  <a:lnTo>
                    <a:pt x="4626" y="472590"/>
                  </a:lnTo>
                  <a:lnTo>
                    <a:pt x="0" y="480100"/>
                  </a:lnTo>
                  <a:lnTo>
                    <a:pt x="24043" y="524059"/>
                  </a:lnTo>
                  <a:lnTo>
                    <a:pt x="49157" y="567399"/>
                  </a:lnTo>
                  <a:lnTo>
                    <a:pt x="100614" y="653384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849245" y="6025225"/>
              <a:ext cx="1010285" cy="648970"/>
            </a:xfrm>
            <a:custGeom>
              <a:avLst/>
              <a:gdLst/>
              <a:ahLst/>
              <a:cxnLst/>
              <a:rect l="l" t="t" r="r" b="b"/>
              <a:pathLst>
                <a:path w="1010284" h="648970">
                  <a:moveTo>
                    <a:pt x="55308" y="648446"/>
                  </a:moveTo>
                  <a:lnTo>
                    <a:pt x="64972" y="645222"/>
                  </a:lnTo>
                  <a:lnTo>
                    <a:pt x="74649" y="640428"/>
                  </a:lnTo>
                  <a:lnTo>
                    <a:pt x="84130" y="635218"/>
                  </a:lnTo>
                  <a:lnTo>
                    <a:pt x="609576" y="327996"/>
                  </a:lnTo>
                  <a:lnTo>
                    <a:pt x="615336" y="326009"/>
                  </a:lnTo>
                  <a:lnTo>
                    <a:pt x="620826" y="323516"/>
                  </a:lnTo>
                  <a:lnTo>
                    <a:pt x="652973" y="303076"/>
                  </a:lnTo>
                  <a:lnTo>
                    <a:pt x="685727" y="283669"/>
                  </a:lnTo>
                  <a:lnTo>
                    <a:pt x="751689" y="245666"/>
                  </a:lnTo>
                  <a:lnTo>
                    <a:pt x="984176" y="109876"/>
                  </a:lnTo>
                  <a:lnTo>
                    <a:pt x="988858" y="107350"/>
                  </a:lnTo>
                  <a:lnTo>
                    <a:pt x="993237" y="104351"/>
                  </a:lnTo>
                  <a:lnTo>
                    <a:pt x="1004304" y="94001"/>
                  </a:lnTo>
                  <a:lnTo>
                    <a:pt x="1009675" y="82207"/>
                  </a:lnTo>
                  <a:lnTo>
                    <a:pt x="1009285" y="69206"/>
                  </a:lnTo>
                  <a:lnTo>
                    <a:pt x="978012" y="17238"/>
                  </a:lnTo>
                  <a:lnTo>
                    <a:pt x="945479" y="0"/>
                  </a:lnTo>
                  <a:lnTo>
                    <a:pt x="931460" y="5178"/>
                  </a:lnTo>
                  <a:lnTo>
                    <a:pt x="924478" y="8984"/>
                  </a:lnTo>
                  <a:lnTo>
                    <a:pt x="898652" y="24043"/>
                  </a:lnTo>
                  <a:lnTo>
                    <a:pt x="893599" y="27715"/>
                  </a:lnTo>
                  <a:lnTo>
                    <a:pt x="887031" y="26637"/>
                  </a:lnTo>
                  <a:lnTo>
                    <a:pt x="858035" y="41156"/>
                  </a:lnTo>
                  <a:lnTo>
                    <a:pt x="829735" y="56917"/>
                  </a:lnTo>
                  <a:lnTo>
                    <a:pt x="773853" y="89698"/>
                  </a:lnTo>
                  <a:lnTo>
                    <a:pt x="187852" y="427978"/>
                  </a:lnTo>
                  <a:lnTo>
                    <a:pt x="128479" y="461618"/>
                  </a:lnTo>
                  <a:lnTo>
                    <a:pt x="99051" y="478879"/>
                  </a:lnTo>
                  <a:lnTo>
                    <a:pt x="70193" y="497103"/>
                  </a:lnTo>
                  <a:lnTo>
                    <a:pt x="67576" y="503861"/>
                  </a:lnTo>
                  <a:lnTo>
                    <a:pt x="62846" y="508447"/>
                  </a:lnTo>
                  <a:lnTo>
                    <a:pt x="51229" y="515192"/>
                  </a:lnTo>
                  <a:lnTo>
                    <a:pt x="42962" y="520211"/>
                  </a:lnTo>
                  <a:lnTo>
                    <a:pt x="26063" y="529693"/>
                  </a:lnTo>
                  <a:lnTo>
                    <a:pt x="17815" y="534731"/>
                  </a:lnTo>
                  <a:lnTo>
                    <a:pt x="6163" y="544838"/>
                  </a:lnTo>
                  <a:lnTo>
                    <a:pt x="236" y="556239"/>
                  </a:lnTo>
                  <a:lnTo>
                    <a:pt x="0" y="569132"/>
                  </a:lnTo>
                  <a:lnTo>
                    <a:pt x="5419" y="583711"/>
                  </a:lnTo>
                  <a:lnTo>
                    <a:pt x="27327" y="622342"/>
                  </a:lnTo>
                  <a:lnTo>
                    <a:pt x="47579" y="647922"/>
                  </a:lnTo>
                  <a:lnTo>
                    <a:pt x="55308" y="648446"/>
                  </a:lnTo>
                  <a:close/>
                </a:path>
              </a:pathLst>
            </a:custGeom>
            <a:solidFill>
              <a:srgbClr val="386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762427" y="5775273"/>
              <a:ext cx="974090" cy="747395"/>
            </a:xfrm>
            <a:custGeom>
              <a:avLst/>
              <a:gdLst/>
              <a:ahLst/>
              <a:cxnLst/>
              <a:rect l="l" t="t" r="r" b="b"/>
              <a:pathLst>
                <a:path w="974090" h="747395">
                  <a:moveTo>
                    <a:pt x="841527" y="52844"/>
                  </a:moveTo>
                  <a:lnTo>
                    <a:pt x="817791" y="12217"/>
                  </a:lnTo>
                  <a:lnTo>
                    <a:pt x="815225" y="10236"/>
                  </a:lnTo>
                  <a:lnTo>
                    <a:pt x="815467" y="6464"/>
                  </a:lnTo>
                  <a:lnTo>
                    <a:pt x="812863" y="4508"/>
                  </a:lnTo>
                  <a:lnTo>
                    <a:pt x="812165" y="3492"/>
                  </a:lnTo>
                  <a:lnTo>
                    <a:pt x="795350" y="0"/>
                  </a:lnTo>
                  <a:lnTo>
                    <a:pt x="780084" y="2806"/>
                  </a:lnTo>
                  <a:lnTo>
                    <a:pt x="765695" y="9563"/>
                  </a:lnTo>
                  <a:lnTo>
                    <a:pt x="57988" y="425818"/>
                  </a:lnTo>
                  <a:lnTo>
                    <a:pt x="16611" y="449605"/>
                  </a:lnTo>
                  <a:lnTo>
                    <a:pt x="8699" y="455256"/>
                  </a:lnTo>
                  <a:lnTo>
                    <a:pt x="3352" y="461873"/>
                  </a:lnTo>
                  <a:lnTo>
                    <a:pt x="482" y="469696"/>
                  </a:lnTo>
                  <a:lnTo>
                    <a:pt x="0" y="478980"/>
                  </a:lnTo>
                  <a:lnTo>
                    <a:pt x="7505" y="492874"/>
                  </a:lnTo>
                  <a:lnTo>
                    <a:pt x="15227" y="506641"/>
                  </a:lnTo>
                  <a:lnTo>
                    <a:pt x="23507" y="520065"/>
                  </a:lnTo>
                  <a:lnTo>
                    <a:pt x="32677" y="532955"/>
                  </a:lnTo>
                  <a:lnTo>
                    <a:pt x="814717" y="73164"/>
                  </a:lnTo>
                  <a:lnTo>
                    <a:pt x="822121" y="69062"/>
                  </a:lnTo>
                  <a:lnTo>
                    <a:pt x="829437" y="64782"/>
                  </a:lnTo>
                  <a:lnTo>
                    <a:pt x="836104" y="59613"/>
                  </a:lnTo>
                  <a:lnTo>
                    <a:pt x="841527" y="52844"/>
                  </a:lnTo>
                  <a:close/>
                </a:path>
                <a:path w="974090" h="747395">
                  <a:moveTo>
                    <a:pt x="973810" y="276593"/>
                  </a:moveTo>
                  <a:lnTo>
                    <a:pt x="949960" y="235966"/>
                  </a:lnTo>
                  <a:lnTo>
                    <a:pt x="946429" y="233514"/>
                  </a:lnTo>
                  <a:lnTo>
                    <a:pt x="946188" y="231089"/>
                  </a:lnTo>
                  <a:lnTo>
                    <a:pt x="946023" y="230949"/>
                  </a:lnTo>
                  <a:lnTo>
                    <a:pt x="868197" y="277088"/>
                  </a:lnTo>
                  <a:lnTo>
                    <a:pt x="842137" y="292265"/>
                  </a:lnTo>
                  <a:lnTo>
                    <a:pt x="674128" y="388302"/>
                  </a:lnTo>
                  <a:lnTo>
                    <a:pt x="203352" y="661098"/>
                  </a:lnTo>
                  <a:lnTo>
                    <a:pt x="136486" y="698715"/>
                  </a:lnTo>
                  <a:lnTo>
                    <a:pt x="133286" y="706234"/>
                  </a:lnTo>
                  <a:lnTo>
                    <a:pt x="157010" y="747064"/>
                  </a:lnTo>
                  <a:lnTo>
                    <a:pt x="171792" y="744245"/>
                  </a:lnTo>
                  <a:lnTo>
                    <a:pt x="184937" y="737857"/>
                  </a:lnTo>
                  <a:lnTo>
                    <a:pt x="197256" y="729792"/>
                  </a:lnTo>
                  <a:lnTo>
                    <a:pt x="209588" y="721995"/>
                  </a:lnTo>
                  <a:lnTo>
                    <a:pt x="259118" y="694004"/>
                  </a:lnTo>
                  <a:lnTo>
                    <a:pt x="308406" y="665607"/>
                  </a:lnTo>
                  <a:lnTo>
                    <a:pt x="625284" y="481711"/>
                  </a:lnTo>
                  <a:lnTo>
                    <a:pt x="913968" y="315988"/>
                  </a:lnTo>
                  <a:lnTo>
                    <a:pt x="961783" y="288213"/>
                  </a:lnTo>
                  <a:lnTo>
                    <a:pt x="970076" y="284911"/>
                  </a:lnTo>
                  <a:lnTo>
                    <a:pt x="973810" y="276593"/>
                  </a:lnTo>
                  <a:close/>
                </a:path>
              </a:pathLst>
            </a:custGeom>
            <a:solidFill>
              <a:srgbClr val="0D2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575031" y="5779776"/>
              <a:ext cx="5715" cy="8255"/>
            </a:xfrm>
            <a:custGeom>
              <a:avLst/>
              <a:gdLst/>
              <a:ahLst/>
              <a:cxnLst/>
              <a:rect l="l" t="t" r="r" b="b"/>
              <a:pathLst>
                <a:path w="5715" h="8254">
                  <a:moveTo>
                    <a:pt x="5187" y="7714"/>
                  </a:moveTo>
                  <a:lnTo>
                    <a:pt x="5355" y="3975"/>
                  </a:lnTo>
                  <a:lnTo>
                    <a:pt x="3907" y="1280"/>
                  </a:lnTo>
                  <a:lnTo>
                    <a:pt x="269" y="0"/>
                  </a:lnTo>
                  <a:lnTo>
                    <a:pt x="0" y="3806"/>
                  </a:lnTo>
                  <a:lnTo>
                    <a:pt x="1684" y="6333"/>
                  </a:lnTo>
                  <a:lnTo>
                    <a:pt x="5187" y="7714"/>
                  </a:lnTo>
                  <a:close/>
                </a:path>
              </a:pathLst>
            </a:custGeom>
            <a:solidFill>
              <a:srgbClr val="386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08554" y="6006351"/>
              <a:ext cx="4445" cy="5080"/>
            </a:xfrm>
            <a:custGeom>
              <a:avLst/>
              <a:gdLst/>
              <a:ahLst/>
              <a:cxnLst/>
              <a:rect l="l" t="t" r="r" b="b"/>
              <a:pathLst>
                <a:path w="4444" h="5079">
                  <a:moveTo>
                    <a:pt x="3839" y="4884"/>
                  </a:moveTo>
                  <a:lnTo>
                    <a:pt x="3974" y="2189"/>
                  </a:lnTo>
                  <a:lnTo>
                    <a:pt x="2930" y="370"/>
                  </a:lnTo>
                  <a:lnTo>
                    <a:pt x="67" y="0"/>
                  </a:lnTo>
                  <a:lnTo>
                    <a:pt x="0" y="2661"/>
                  </a:lnTo>
                  <a:lnTo>
                    <a:pt x="1482" y="4109"/>
                  </a:lnTo>
                  <a:lnTo>
                    <a:pt x="3839" y="4884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013960" y="5285594"/>
              <a:ext cx="134620" cy="4560570"/>
            </a:xfrm>
            <a:custGeom>
              <a:avLst/>
              <a:gdLst/>
              <a:ahLst/>
              <a:cxnLst/>
              <a:rect l="l" t="t" r="r" b="b"/>
              <a:pathLst>
                <a:path w="134619" h="4560570">
                  <a:moveTo>
                    <a:pt x="124215" y="4560253"/>
                  </a:moveTo>
                  <a:lnTo>
                    <a:pt x="134013" y="4559573"/>
                  </a:lnTo>
                  <a:lnTo>
                    <a:pt x="132849" y="4523829"/>
                  </a:lnTo>
                  <a:lnTo>
                    <a:pt x="130868" y="4488141"/>
                  </a:lnTo>
                  <a:lnTo>
                    <a:pt x="128134" y="4452504"/>
                  </a:lnTo>
                  <a:lnTo>
                    <a:pt x="124716" y="4416911"/>
                  </a:lnTo>
                  <a:lnTo>
                    <a:pt x="123169" y="4398788"/>
                  </a:lnTo>
                  <a:lnTo>
                    <a:pt x="122139" y="4380622"/>
                  </a:lnTo>
                  <a:lnTo>
                    <a:pt x="120573" y="4344282"/>
                  </a:lnTo>
                  <a:lnTo>
                    <a:pt x="119137" y="4317574"/>
                  </a:lnTo>
                  <a:lnTo>
                    <a:pt x="113836" y="4237530"/>
                  </a:lnTo>
                  <a:lnTo>
                    <a:pt x="111203" y="4191009"/>
                  </a:lnTo>
                  <a:lnTo>
                    <a:pt x="108939" y="4144462"/>
                  </a:lnTo>
                  <a:lnTo>
                    <a:pt x="106101" y="4097954"/>
                  </a:lnTo>
                  <a:lnTo>
                    <a:pt x="101373" y="4048515"/>
                  </a:lnTo>
                  <a:lnTo>
                    <a:pt x="101205" y="4045449"/>
                  </a:lnTo>
                  <a:lnTo>
                    <a:pt x="101306" y="4042417"/>
                  </a:lnTo>
                  <a:lnTo>
                    <a:pt x="101242" y="4010527"/>
                  </a:lnTo>
                  <a:lnTo>
                    <a:pt x="99558" y="3978699"/>
                  </a:lnTo>
                  <a:lnTo>
                    <a:pt x="97275" y="3946897"/>
                  </a:lnTo>
                  <a:lnTo>
                    <a:pt x="95411" y="3915082"/>
                  </a:lnTo>
                  <a:lnTo>
                    <a:pt x="93413" y="3871910"/>
                  </a:lnTo>
                  <a:lnTo>
                    <a:pt x="84197" y="3702107"/>
                  </a:lnTo>
                  <a:lnTo>
                    <a:pt x="77390" y="3581181"/>
                  </a:lnTo>
                  <a:lnTo>
                    <a:pt x="70569" y="3451696"/>
                  </a:lnTo>
                  <a:lnTo>
                    <a:pt x="68161" y="3408538"/>
                  </a:lnTo>
                  <a:lnTo>
                    <a:pt x="66063" y="3367636"/>
                  </a:lnTo>
                  <a:lnTo>
                    <a:pt x="64161" y="3326722"/>
                  </a:lnTo>
                  <a:lnTo>
                    <a:pt x="61993" y="3285845"/>
                  </a:lnTo>
                  <a:lnTo>
                    <a:pt x="55626" y="3194111"/>
                  </a:lnTo>
                  <a:lnTo>
                    <a:pt x="53473" y="3143146"/>
                  </a:lnTo>
                  <a:lnTo>
                    <a:pt x="52309" y="3092168"/>
                  </a:lnTo>
                  <a:lnTo>
                    <a:pt x="51803" y="3041182"/>
                  </a:lnTo>
                  <a:lnTo>
                    <a:pt x="51440" y="2939211"/>
                  </a:lnTo>
                  <a:lnTo>
                    <a:pt x="50921" y="2888238"/>
                  </a:lnTo>
                  <a:lnTo>
                    <a:pt x="48407" y="2787483"/>
                  </a:lnTo>
                  <a:lnTo>
                    <a:pt x="47547" y="2737683"/>
                  </a:lnTo>
                  <a:lnTo>
                    <a:pt x="47065" y="2687881"/>
                  </a:lnTo>
                  <a:lnTo>
                    <a:pt x="46872" y="2638078"/>
                  </a:lnTo>
                  <a:lnTo>
                    <a:pt x="47198" y="2438875"/>
                  </a:lnTo>
                  <a:lnTo>
                    <a:pt x="47106" y="2389079"/>
                  </a:lnTo>
                  <a:lnTo>
                    <a:pt x="46767" y="2339287"/>
                  </a:lnTo>
                  <a:lnTo>
                    <a:pt x="46090" y="2289499"/>
                  </a:lnTo>
                  <a:lnTo>
                    <a:pt x="43702" y="2187254"/>
                  </a:lnTo>
                  <a:lnTo>
                    <a:pt x="42697" y="2134791"/>
                  </a:lnTo>
                  <a:lnTo>
                    <a:pt x="41969" y="2082329"/>
                  </a:lnTo>
                  <a:lnTo>
                    <a:pt x="41513" y="2029869"/>
                  </a:lnTo>
                  <a:lnTo>
                    <a:pt x="41325" y="1977414"/>
                  </a:lnTo>
                  <a:lnTo>
                    <a:pt x="41400" y="1924964"/>
                  </a:lnTo>
                  <a:lnTo>
                    <a:pt x="41735" y="1872522"/>
                  </a:lnTo>
                  <a:lnTo>
                    <a:pt x="42326" y="1820089"/>
                  </a:lnTo>
                  <a:lnTo>
                    <a:pt x="43914" y="1715661"/>
                  </a:lnTo>
                  <a:lnTo>
                    <a:pt x="44321" y="1663654"/>
                  </a:lnTo>
                  <a:lnTo>
                    <a:pt x="44588" y="1455635"/>
                  </a:lnTo>
                  <a:lnTo>
                    <a:pt x="44822" y="1403638"/>
                  </a:lnTo>
                  <a:lnTo>
                    <a:pt x="45325" y="1351646"/>
                  </a:lnTo>
                  <a:lnTo>
                    <a:pt x="46199" y="1299660"/>
                  </a:lnTo>
                  <a:lnTo>
                    <a:pt x="47546" y="1247681"/>
                  </a:lnTo>
                  <a:lnTo>
                    <a:pt x="48629" y="1192036"/>
                  </a:lnTo>
                  <a:lnTo>
                    <a:pt x="49035" y="1080773"/>
                  </a:lnTo>
                  <a:lnTo>
                    <a:pt x="49807" y="1025181"/>
                  </a:lnTo>
                  <a:lnTo>
                    <a:pt x="51925" y="969633"/>
                  </a:lnTo>
                  <a:lnTo>
                    <a:pt x="53625" y="915478"/>
                  </a:lnTo>
                  <a:lnTo>
                    <a:pt x="54284" y="807219"/>
                  </a:lnTo>
                  <a:lnTo>
                    <a:pt x="58219" y="707587"/>
                  </a:lnTo>
                  <a:lnTo>
                    <a:pt x="58911" y="616444"/>
                  </a:lnTo>
                  <a:lnTo>
                    <a:pt x="62667" y="531663"/>
                  </a:lnTo>
                  <a:lnTo>
                    <a:pt x="63524" y="453078"/>
                  </a:lnTo>
                  <a:lnTo>
                    <a:pt x="67261" y="378574"/>
                  </a:lnTo>
                  <a:lnTo>
                    <a:pt x="68119" y="307973"/>
                  </a:lnTo>
                  <a:lnTo>
                    <a:pt x="71879" y="240325"/>
                  </a:lnTo>
                  <a:lnTo>
                    <a:pt x="73035" y="175440"/>
                  </a:lnTo>
                  <a:lnTo>
                    <a:pt x="74561" y="143066"/>
                  </a:lnTo>
                  <a:lnTo>
                    <a:pt x="76851" y="109034"/>
                  </a:lnTo>
                  <a:lnTo>
                    <a:pt x="77668" y="92009"/>
                  </a:lnTo>
                  <a:lnTo>
                    <a:pt x="78198" y="71044"/>
                  </a:lnTo>
                  <a:lnTo>
                    <a:pt x="78872" y="67406"/>
                  </a:lnTo>
                  <a:lnTo>
                    <a:pt x="82409" y="65015"/>
                  </a:lnTo>
                  <a:lnTo>
                    <a:pt x="65693" y="37598"/>
                  </a:lnTo>
                  <a:lnTo>
                    <a:pt x="57730" y="23673"/>
                  </a:lnTo>
                  <a:lnTo>
                    <a:pt x="50746" y="9196"/>
                  </a:lnTo>
                  <a:lnTo>
                    <a:pt x="48927" y="4951"/>
                  </a:lnTo>
                  <a:lnTo>
                    <a:pt x="45862" y="1785"/>
                  </a:lnTo>
                  <a:lnTo>
                    <a:pt x="41550" y="0"/>
                  </a:lnTo>
                  <a:lnTo>
                    <a:pt x="38283" y="6232"/>
                  </a:lnTo>
                  <a:lnTo>
                    <a:pt x="37542" y="12901"/>
                  </a:lnTo>
                  <a:lnTo>
                    <a:pt x="36594" y="44896"/>
                  </a:lnTo>
                  <a:lnTo>
                    <a:pt x="34593" y="94926"/>
                  </a:lnTo>
                  <a:lnTo>
                    <a:pt x="32448" y="168862"/>
                  </a:lnTo>
                  <a:lnTo>
                    <a:pt x="28466" y="266742"/>
                  </a:lnTo>
                  <a:lnTo>
                    <a:pt x="26797" y="315676"/>
                  </a:lnTo>
                  <a:lnTo>
                    <a:pt x="25487" y="393142"/>
                  </a:lnTo>
                  <a:lnTo>
                    <a:pt x="24414" y="431836"/>
                  </a:lnTo>
                  <a:lnTo>
                    <a:pt x="22182" y="470432"/>
                  </a:lnTo>
                  <a:lnTo>
                    <a:pt x="20471" y="506349"/>
                  </a:lnTo>
                  <a:lnTo>
                    <a:pt x="19752" y="578070"/>
                  </a:lnTo>
                  <a:lnTo>
                    <a:pt x="15886" y="664540"/>
                  </a:lnTo>
                  <a:lnTo>
                    <a:pt x="15000" y="765937"/>
                  </a:lnTo>
                  <a:lnTo>
                    <a:pt x="13054" y="816527"/>
                  </a:lnTo>
                  <a:lnTo>
                    <a:pt x="11221" y="859259"/>
                  </a:lnTo>
                  <a:lnTo>
                    <a:pt x="10670" y="901965"/>
                  </a:lnTo>
                  <a:lnTo>
                    <a:pt x="10410" y="944658"/>
                  </a:lnTo>
                  <a:lnTo>
                    <a:pt x="9449" y="987352"/>
                  </a:lnTo>
                  <a:lnTo>
                    <a:pt x="7795" y="1040908"/>
                  </a:lnTo>
                  <a:lnTo>
                    <a:pt x="6817" y="1094476"/>
                  </a:lnTo>
                  <a:lnTo>
                    <a:pt x="6317" y="1148052"/>
                  </a:lnTo>
                  <a:lnTo>
                    <a:pt x="5707" y="1308788"/>
                  </a:lnTo>
                  <a:lnTo>
                    <a:pt x="5140" y="1362356"/>
                  </a:lnTo>
                  <a:lnTo>
                    <a:pt x="4060" y="1415912"/>
                  </a:lnTo>
                  <a:lnTo>
                    <a:pt x="2838" y="1467560"/>
                  </a:lnTo>
                  <a:lnTo>
                    <a:pt x="1859" y="1519207"/>
                  </a:lnTo>
                  <a:lnTo>
                    <a:pt x="1105" y="1570853"/>
                  </a:lnTo>
                  <a:lnTo>
                    <a:pt x="556" y="1622498"/>
                  </a:lnTo>
                  <a:lnTo>
                    <a:pt x="0" y="1725785"/>
                  </a:lnTo>
                  <a:lnTo>
                    <a:pt x="40" y="1829068"/>
                  </a:lnTo>
                  <a:lnTo>
                    <a:pt x="892" y="1983985"/>
                  </a:lnTo>
                  <a:lnTo>
                    <a:pt x="2241" y="2138892"/>
                  </a:lnTo>
                  <a:lnTo>
                    <a:pt x="2552" y="2192302"/>
                  </a:lnTo>
                  <a:lnTo>
                    <a:pt x="2625" y="2299143"/>
                  </a:lnTo>
                  <a:lnTo>
                    <a:pt x="2799" y="2352560"/>
                  </a:lnTo>
                  <a:lnTo>
                    <a:pt x="3341" y="2405965"/>
                  </a:lnTo>
                  <a:lnTo>
                    <a:pt x="4456" y="2459352"/>
                  </a:lnTo>
                  <a:lnTo>
                    <a:pt x="6350" y="2512712"/>
                  </a:lnTo>
                  <a:lnTo>
                    <a:pt x="7866" y="2563260"/>
                  </a:lnTo>
                  <a:lnTo>
                    <a:pt x="8336" y="2613806"/>
                  </a:lnTo>
                  <a:lnTo>
                    <a:pt x="8361" y="2714864"/>
                  </a:lnTo>
                  <a:lnTo>
                    <a:pt x="9026" y="2765359"/>
                  </a:lnTo>
                  <a:lnTo>
                    <a:pt x="10864" y="2815823"/>
                  </a:lnTo>
                  <a:lnTo>
                    <a:pt x="12331" y="2864263"/>
                  </a:lnTo>
                  <a:lnTo>
                    <a:pt x="12649" y="2912693"/>
                  </a:lnTo>
                  <a:lnTo>
                    <a:pt x="13195" y="2961079"/>
                  </a:lnTo>
                  <a:lnTo>
                    <a:pt x="16935" y="3046430"/>
                  </a:lnTo>
                  <a:lnTo>
                    <a:pt x="17869" y="3120430"/>
                  </a:lnTo>
                  <a:lnTo>
                    <a:pt x="21543" y="3189219"/>
                  </a:lnTo>
                  <a:lnTo>
                    <a:pt x="22501" y="3252961"/>
                  </a:lnTo>
                  <a:lnTo>
                    <a:pt x="26039" y="3313771"/>
                  </a:lnTo>
                  <a:lnTo>
                    <a:pt x="27118" y="3371813"/>
                  </a:lnTo>
                  <a:lnTo>
                    <a:pt x="30769" y="3427457"/>
                  </a:lnTo>
                  <a:lnTo>
                    <a:pt x="31462" y="3454200"/>
                  </a:lnTo>
                  <a:lnTo>
                    <a:pt x="31927" y="3480918"/>
                  </a:lnTo>
                  <a:lnTo>
                    <a:pt x="33062" y="3507610"/>
                  </a:lnTo>
                  <a:lnTo>
                    <a:pt x="36048" y="3558732"/>
                  </a:lnTo>
                  <a:lnTo>
                    <a:pt x="38380" y="3609874"/>
                  </a:lnTo>
                  <a:lnTo>
                    <a:pt x="42561" y="3712188"/>
                  </a:lnTo>
                  <a:lnTo>
                    <a:pt x="53792" y="3939370"/>
                  </a:lnTo>
                  <a:lnTo>
                    <a:pt x="60750" y="4068828"/>
                  </a:lnTo>
                  <a:lnTo>
                    <a:pt x="71947" y="4253205"/>
                  </a:lnTo>
                  <a:lnTo>
                    <a:pt x="83280" y="4420477"/>
                  </a:lnTo>
                  <a:lnTo>
                    <a:pt x="88539" y="4483846"/>
                  </a:lnTo>
                  <a:lnTo>
                    <a:pt x="89636" y="4501962"/>
                  </a:lnTo>
                  <a:lnTo>
                    <a:pt x="95377" y="4556103"/>
                  </a:lnTo>
                  <a:lnTo>
                    <a:pt x="114518" y="4559809"/>
                  </a:lnTo>
                  <a:lnTo>
                    <a:pt x="124215" y="4560253"/>
                  </a:lnTo>
                  <a:close/>
                </a:path>
              </a:pathLst>
            </a:custGeom>
            <a:solidFill>
              <a:srgbClr val="3D87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237086" y="3580180"/>
              <a:ext cx="478790" cy="1078230"/>
            </a:xfrm>
            <a:custGeom>
              <a:avLst/>
              <a:gdLst/>
              <a:ahLst/>
              <a:cxnLst/>
              <a:rect l="l" t="t" r="r" b="b"/>
              <a:pathLst>
                <a:path w="478790" h="1078229">
                  <a:moveTo>
                    <a:pt x="187051" y="1077733"/>
                  </a:moveTo>
                  <a:lnTo>
                    <a:pt x="190150" y="1077766"/>
                  </a:lnTo>
                  <a:lnTo>
                    <a:pt x="193215" y="1076554"/>
                  </a:lnTo>
                  <a:lnTo>
                    <a:pt x="211275" y="1059861"/>
                  </a:lnTo>
                  <a:lnTo>
                    <a:pt x="231565" y="1046948"/>
                  </a:lnTo>
                  <a:lnTo>
                    <a:pt x="253344" y="1036492"/>
                  </a:lnTo>
                  <a:lnTo>
                    <a:pt x="275876" y="1027169"/>
                  </a:lnTo>
                  <a:lnTo>
                    <a:pt x="298279" y="1015825"/>
                  </a:lnTo>
                  <a:lnTo>
                    <a:pt x="336630" y="984497"/>
                  </a:lnTo>
                  <a:lnTo>
                    <a:pt x="361379" y="955255"/>
                  </a:lnTo>
                  <a:lnTo>
                    <a:pt x="379757" y="920518"/>
                  </a:lnTo>
                  <a:lnTo>
                    <a:pt x="391384" y="861542"/>
                  </a:lnTo>
                  <a:lnTo>
                    <a:pt x="390052" y="831404"/>
                  </a:lnTo>
                  <a:lnTo>
                    <a:pt x="380532" y="771455"/>
                  </a:lnTo>
                  <a:lnTo>
                    <a:pt x="379555" y="768221"/>
                  </a:lnTo>
                  <a:lnTo>
                    <a:pt x="377332" y="765223"/>
                  </a:lnTo>
                  <a:lnTo>
                    <a:pt x="379320" y="759193"/>
                  </a:lnTo>
                  <a:lnTo>
                    <a:pt x="379724" y="756902"/>
                  </a:lnTo>
                  <a:lnTo>
                    <a:pt x="379960" y="754544"/>
                  </a:lnTo>
                  <a:lnTo>
                    <a:pt x="377326" y="727320"/>
                  </a:lnTo>
                  <a:lnTo>
                    <a:pt x="378368" y="700187"/>
                  </a:lnTo>
                  <a:lnTo>
                    <a:pt x="380888" y="673098"/>
                  </a:lnTo>
                  <a:lnTo>
                    <a:pt x="382688" y="646006"/>
                  </a:lnTo>
                  <a:lnTo>
                    <a:pt x="384826" y="633517"/>
                  </a:lnTo>
                  <a:lnTo>
                    <a:pt x="413846" y="599317"/>
                  </a:lnTo>
                  <a:lnTo>
                    <a:pt x="421930" y="595847"/>
                  </a:lnTo>
                  <a:lnTo>
                    <a:pt x="424726" y="587122"/>
                  </a:lnTo>
                  <a:lnTo>
                    <a:pt x="421157" y="555937"/>
                  </a:lnTo>
                  <a:lnTo>
                    <a:pt x="420300" y="524853"/>
                  </a:lnTo>
                  <a:lnTo>
                    <a:pt x="422836" y="493895"/>
                  </a:lnTo>
                  <a:lnTo>
                    <a:pt x="429441" y="463088"/>
                  </a:lnTo>
                  <a:lnTo>
                    <a:pt x="430721" y="458675"/>
                  </a:lnTo>
                  <a:lnTo>
                    <a:pt x="429644" y="453993"/>
                  </a:lnTo>
                  <a:lnTo>
                    <a:pt x="417147" y="447323"/>
                  </a:lnTo>
                  <a:lnTo>
                    <a:pt x="414014" y="448300"/>
                  </a:lnTo>
                  <a:lnTo>
                    <a:pt x="405290" y="452005"/>
                  </a:lnTo>
                  <a:lnTo>
                    <a:pt x="401484" y="453488"/>
                  </a:lnTo>
                  <a:lnTo>
                    <a:pt x="393433" y="455004"/>
                  </a:lnTo>
                  <a:lnTo>
                    <a:pt x="365178" y="465509"/>
                  </a:lnTo>
                  <a:lnTo>
                    <a:pt x="337535" y="477780"/>
                  </a:lnTo>
                  <a:lnTo>
                    <a:pt x="309336" y="488566"/>
                  </a:lnTo>
                  <a:lnTo>
                    <a:pt x="279413" y="494619"/>
                  </a:lnTo>
                  <a:lnTo>
                    <a:pt x="314354" y="477496"/>
                  </a:lnTo>
                  <a:lnTo>
                    <a:pt x="349888" y="461753"/>
                  </a:lnTo>
                  <a:lnTo>
                    <a:pt x="385612" y="446485"/>
                  </a:lnTo>
                  <a:lnTo>
                    <a:pt x="421121" y="430783"/>
                  </a:lnTo>
                  <a:lnTo>
                    <a:pt x="460060" y="405417"/>
                  </a:lnTo>
                  <a:lnTo>
                    <a:pt x="464035" y="391403"/>
                  </a:lnTo>
                  <a:lnTo>
                    <a:pt x="466224" y="388405"/>
                  </a:lnTo>
                  <a:lnTo>
                    <a:pt x="477542" y="364872"/>
                  </a:lnTo>
                  <a:lnTo>
                    <a:pt x="478245" y="342301"/>
                  </a:lnTo>
                  <a:lnTo>
                    <a:pt x="470985" y="320432"/>
                  </a:lnTo>
                  <a:lnTo>
                    <a:pt x="441774" y="272309"/>
                  </a:lnTo>
                  <a:lnTo>
                    <a:pt x="414688" y="249751"/>
                  </a:lnTo>
                  <a:lnTo>
                    <a:pt x="412431" y="249819"/>
                  </a:lnTo>
                  <a:lnTo>
                    <a:pt x="382855" y="264388"/>
                  </a:lnTo>
                  <a:lnTo>
                    <a:pt x="354229" y="280701"/>
                  </a:lnTo>
                  <a:lnTo>
                    <a:pt x="325837" y="297456"/>
                  </a:lnTo>
                  <a:lnTo>
                    <a:pt x="296962" y="313352"/>
                  </a:lnTo>
                  <a:lnTo>
                    <a:pt x="275905" y="324695"/>
                  </a:lnTo>
                  <a:lnTo>
                    <a:pt x="255076" y="336465"/>
                  </a:lnTo>
                  <a:lnTo>
                    <a:pt x="234095" y="347938"/>
                  </a:lnTo>
                  <a:lnTo>
                    <a:pt x="212584" y="358391"/>
                  </a:lnTo>
                  <a:lnTo>
                    <a:pt x="205433" y="361411"/>
                  </a:lnTo>
                  <a:lnTo>
                    <a:pt x="198070" y="363860"/>
                  </a:lnTo>
                  <a:lnTo>
                    <a:pt x="190335" y="365141"/>
                  </a:lnTo>
                  <a:lnTo>
                    <a:pt x="182066" y="364656"/>
                  </a:lnTo>
                  <a:lnTo>
                    <a:pt x="226670" y="340336"/>
                  </a:lnTo>
                  <a:lnTo>
                    <a:pt x="271493" y="316513"/>
                  </a:lnTo>
                  <a:lnTo>
                    <a:pt x="316194" y="292551"/>
                  </a:lnTo>
                  <a:lnTo>
                    <a:pt x="360435" y="267814"/>
                  </a:lnTo>
                  <a:lnTo>
                    <a:pt x="403875" y="241667"/>
                  </a:lnTo>
                  <a:lnTo>
                    <a:pt x="406637" y="235671"/>
                  </a:lnTo>
                  <a:lnTo>
                    <a:pt x="403314" y="222059"/>
                  </a:lnTo>
                  <a:lnTo>
                    <a:pt x="396242" y="210785"/>
                  </a:lnTo>
                  <a:lnTo>
                    <a:pt x="378545" y="190396"/>
                  </a:lnTo>
                  <a:lnTo>
                    <a:pt x="367860" y="177136"/>
                  </a:lnTo>
                  <a:lnTo>
                    <a:pt x="356499" y="164508"/>
                  </a:lnTo>
                  <a:lnTo>
                    <a:pt x="344430" y="152536"/>
                  </a:lnTo>
                  <a:lnTo>
                    <a:pt x="331623" y="141247"/>
                  </a:lnTo>
                  <a:lnTo>
                    <a:pt x="325964" y="139698"/>
                  </a:lnTo>
                  <a:lnTo>
                    <a:pt x="320911" y="141348"/>
                  </a:lnTo>
                  <a:lnTo>
                    <a:pt x="309826" y="148515"/>
                  </a:lnTo>
                  <a:lnTo>
                    <a:pt x="297608" y="157535"/>
                  </a:lnTo>
                  <a:lnTo>
                    <a:pt x="291404" y="161931"/>
                  </a:lnTo>
                  <a:lnTo>
                    <a:pt x="289653" y="162975"/>
                  </a:lnTo>
                  <a:lnTo>
                    <a:pt x="283893" y="167220"/>
                  </a:lnTo>
                  <a:lnTo>
                    <a:pt x="279076" y="171093"/>
                  </a:lnTo>
                  <a:lnTo>
                    <a:pt x="235555" y="203522"/>
                  </a:lnTo>
                  <a:lnTo>
                    <a:pt x="191447" y="235073"/>
                  </a:lnTo>
                  <a:lnTo>
                    <a:pt x="146076" y="264766"/>
                  </a:lnTo>
                  <a:lnTo>
                    <a:pt x="98765" y="291624"/>
                  </a:lnTo>
                  <a:lnTo>
                    <a:pt x="140027" y="259207"/>
                  </a:lnTo>
                  <a:lnTo>
                    <a:pt x="183076" y="229304"/>
                  </a:lnTo>
                  <a:lnTo>
                    <a:pt x="226479" y="199931"/>
                  </a:lnTo>
                  <a:lnTo>
                    <a:pt x="268802" y="169106"/>
                  </a:lnTo>
                  <a:lnTo>
                    <a:pt x="274326" y="164188"/>
                  </a:lnTo>
                  <a:lnTo>
                    <a:pt x="278874" y="161257"/>
                  </a:lnTo>
                  <a:lnTo>
                    <a:pt x="287598" y="154520"/>
                  </a:lnTo>
                  <a:lnTo>
                    <a:pt x="289821" y="153240"/>
                  </a:lnTo>
                  <a:lnTo>
                    <a:pt x="296053" y="150039"/>
                  </a:lnTo>
                  <a:lnTo>
                    <a:pt x="299118" y="147984"/>
                  </a:lnTo>
                  <a:lnTo>
                    <a:pt x="304642" y="143908"/>
                  </a:lnTo>
                  <a:lnTo>
                    <a:pt x="310874" y="140742"/>
                  </a:lnTo>
                  <a:lnTo>
                    <a:pt x="315017" y="134948"/>
                  </a:lnTo>
                  <a:lnTo>
                    <a:pt x="316196" y="133061"/>
                  </a:lnTo>
                  <a:lnTo>
                    <a:pt x="317173" y="131175"/>
                  </a:lnTo>
                  <a:lnTo>
                    <a:pt x="319901" y="123932"/>
                  </a:lnTo>
                  <a:lnTo>
                    <a:pt x="319665" y="118745"/>
                  </a:lnTo>
                  <a:lnTo>
                    <a:pt x="293556" y="63221"/>
                  </a:lnTo>
                  <a:lnTo>
                    <a:pt x="265367" y="7310"/>
                  </a:lnTo>
                  <a:lnTo>
                    <a:pt x="253948" y="0"/>
                  </a:lnTo>
                  <a:lnTo>
                    <a:pt x="245824" y="1785"/>
                  </a:lnTo>
                  <a:lnTo>
                    <a:pt x="198427" y="53796"/>
                  </a:lnTo>
                  <a:lnTo>
                    <a:pt x="169026" y="90759"/>
                  </a:lnTo>
                  <a:lnTo>
                    <a:pt x="139871" y="127913"/>
                  </a:lnTo>
                  <a:lnTo>
                    <a:pt x="110252" y="164693"/>
                  </a:lnTo>
                  <a:lnTo>
                    <a:pt x="78037" y="202948"/>
                  </a:lnTo>
                  <a:lnTo>
                    <a:pt x="49486" y="244058"/>
                  </a:lnTo>
                  <a:lnTo>
                    <a:pt x="38774" y="273399"/>
                  </a:lnTo>
                  <a:lnTo>
                    <a:pt x="36652" y="275791"/>
                  </a:lnTo>
                  <a:lnTo>
                    <a:pt x="35372" y="278722"/>
                  </a:lnTo>
                  <a:lnTo>
                    <a:pt x="33822" y="281518"/>
                  </a:lnTo>
                  <a:lnTo>
                    <a:pt x="33991" y="281181"/>
                  </a:lnTo>
                  <a:lnTo>
                    <a:pt x="30724" y="283505"/>
                  </a:lnTo>
                  <a:lnTo>
                    <a:pt x="31465" y="287817"/>
                  </a:lnTo>
                  <a:lnTo>
                    <a:pt x="29275" y="290647"/>
                  </a:lnTo>
                  <a:lnTo>
                    <a:pt x="29477" y="290411"/>
                  </a:lnTo>
                  <a:lnTo>
                    <a:pt x="26614" y="294656"/>
                  </a:lnTo>
                  <a:lnTo>
                    <a:pt x="20787" y="297890"/>
                  </a:lnTo>
                  <a:lnTo>
                    <a:pt x="24728" y="304425"/>
                  </a:lnTo>
                  <a:lnTo>
                    <a:pt x="13082" y="369941"/>
                  </a:lnTo>
                  <a:lnTo>
                    <a:pt x="9267" y="436543"/>
                  </a:lnTo>
                  <a:lnTo>
                    <a:pt x="7385" y="497714"/>
                  </a:lnTo>
                  <a:lnTo>
                    <a:pt x="6308" y="569609"/>
                  </a:lnTo>
                  <a:lnTo>
                    <a:pt x="6463" y="580334"/>
                  </a:lnTo>
                  <a:lnTo>
                    <a:pt x="7337" y="591034"/>
                  </a:lnTo>
                  <a:lnTo>
                    <a:pt x="9368" y="601708"/>
                  </a:lnTo>
                  <a:lnTo>
                    <a:pt x="11052" y="608143"/>
                  </a:lnTo>
                  <a:lnTo>
                    <a:pt x="11086" y="615520"/>
                  </a:lnTo>
                  <a:lnTo>
                    <a:pt x="9705" y="622021"/>
                  </a:lnTo>
                  <a:lnTo>
                    <a:pt x="7240" y="639484"/>
                  </a:lnTo>
                  <a:lnTo>
                    <a:pt x="6484" y="657022"/>
                  </a:lnTo>
                  <a:lnTo>
                    <a:pt x="6327" y="674585"/>
                  </a:lnTo>
                  <a:lnTo>
                    <a:pt x="5663" y="692123"/>
                  </a:lnTo>
                  <a:lnTo>
                    <a:pt x="1563" y="699929"/>
                  </a:lnTo>
                  <a:lnTo>
                    <a:pt x="0" y="707783"/>
                  </a:lnTo>
                  <a:lnTo>
                    <a:pt x="1158" y="715681"/>
                  </a:lnTo>
                  <a:lnTo>
                    <a:pt x="5225" y="723620"/>
                  </a:lnTo>
                  <a:lnTo>
                    <a:pt x="2883" y="736595"/>
                  </a:lnTo>
                  <a:lnTo>
                    <a:pt x="9671" y="774520"/>
                  </a:lnTo>
                  <a:lnTo>
                    <a:pt x="23585" y="811453"/>
                  </a:lnTo>
                  <a:lnTo>
                    <a:pt x="40391" y="846942"/>
                  </a:lnTo>
                  <a:lnTo>
                    <a:pt x="58915" y="881566"/>
                  </a:lnTo>
                  <a:lnTo>
                    <a:pt x="77982" y="915903"/>
                  </a:lnTo>
                  <a:lnTo>
                    <a:pt x="126625" y="998287"/>
                  </a:lnTo>
                  <a:lnTo>
                    <a:pt x="142723" y="1025822"/>
                  </a:lnTo>
                  <a:lnTo>
                    <a:pt x="169458" y="1063132"/>
                  </a:lnTo>
                  <a:lnTo>
                    <a:pt x="183952" y="1076621"/>
                  </a:lnTo>
                  <a:lnTo>
                    <a:pt x="187051" y="1077733"/>
                  </a:lnTo>
                  <a:close/>
                </a:path>
              </a:pathLst>
            </a:custGeom>
            <a:solidFill>
              <a:srgbClr val="FF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209334" y="7248610"/>
              <a:ext cx="353695" cy="899794"/>
            </a:xfrm>
            <a:custGeom>
              <a:avLst/>
              <a:gdLst/>
              <a:ahLst/>
              <a:cxnLst/>
              <a:rect l="l" t="t" r="r" b="b"/>
              <a:pathLst>
                <a:path w="353694" h="899795">
                  <a:moveTo>
                    <a:pt x="11183" y="899700"/>
                  </a:moveTo>
                  <a:lnTo>
                    <a:pt x="58584" y="877812"/>
                  </a:lnTo>
                  <a:lnTo>
                    <a:pt x="101489" y="847991"/>
                  </a:lnTo>
                  <a:lnTo>
                    <a:pt x="138068" y="813341"/>
                  </a:lnTo>
                  <a:lnTo>
                    <a:pt x="168761" y="774863"/>
                  </a:lnTo>
                  <a:lnTo>
                    <a:pt x="194571" y="733197"/>
                  </a:lnTo>
                  <a:lnTo>
                    <a:pt x="216500" y="688987"/>
                  </a:lnTo>
                  <a:lnTo>
                    <a:pt x="235552" y="642873"/>
                  </a:lnTo>
                  <a:lnTo>
                    <a:pt x="253219" y="593895"/>
                  </a:lnTo>
                  <a:lnTo>
                    <a:pt x="269075" y="544426"/>
                  </a:lnTo>
                  <a:lnTo>
                    <a:pt x="283353" y="494532"/>
                  </a:lnTo>
                  <a:lnTo>
                    <a:pt x="296286" y="444280"/>
                  </a:lnTo>
                  <a:lnTo>
                    <a:pt x="308110" y="393734"/>
                  </a:lnTo>
                  <a:lnTo>
                    <a:pt x="319057" y="342961"/>
                  </a:lnTo>
                  <a:lnTo>
                    <a:pt x="329362" y="292028"/>
                  </a:lnTo>
                  <a:lnTo>
                    <a:pt x="340608" y="222680"/>
                  </a:lnTo>
                  <a:lnTo>
                    <a:pt x="349606" y="152903"/>
                  </a:lnTo>
                  <a:lnTo>
                    <a:pt x="353025" y="86873"/>
                  </a:lnTo>
                  <a:lnTo>
                    <a:pt x="352818" y="53901"/>
                  </a:lnTo>
                  <a:lnTo>
                    <a:pt x="353109" y="20919"/>
                  </a:lnTo>
                  <a:lnTo>
                    <a:pt x="125371" y="33"/>
                  </a:lnTo>
                  <a:lnTo>
                    <a:pt x="72319" y="199"/>
                  </a:lnTo>
                  <a:lnTo>
                    <a:pt x="43149" y="0"/>
                  </a:lnTo>
                  <a:lnTo>
                    <a:pt x="39275" y="3368"/>
                  </a:lnTo>
                  <a:lnTo>
                    <a:pt x="36176" y="16371"/>
                  </a:lnTo>
                  <a:lnTo>
                    <a:pt x="30958" y="48037"/>
                  </a:lnTo>
                  <a:lnTo>
                    <a:pt x="29321" y="79752"/>
                  </a:lnTo>
                  <a:lnTo>
                    <a:pt x="29338" y="143235"/>
                  </a:lnTo>
                  <a:lnTo>
                    <a:pt x="29056" y="181400"/>
                  </a:lnTo>
                  <a:lnTo>
                    <a:pt x="29380" y="219585"/>
                  </a:lnTo>
                  <a:lnTo>
                    <a:pt x="29262" y="257770"/>
                  </a:lnTo>
                  <a:lnTo>
                    <a:pt x="27654" y="295936"/>
                  </a:lnTo>
                  <a:lnTo>
                    <a:pt x="30771" y="308973"/>
                  </a:lnTo>
                  <a:lnTo>
                    <a:pt x="28488" y="321660"/>
                  </a:lnTo>
                  <a:lnTo>
                    <a:pt x="24878" y="334378"/>
                  </a:lnTo>
                  <a:lnTo>
                    <a:pt x="24016" y="347510"/>
                  </a:lnTo>
                  <a:lnTo>
                    <a:pt x="25386" y="360376"/>
                  </a:lnTo>
                  <a:lnTo>
                    <a:pt x="25625" y="373436"/>
                  </a:lnTo>
                  <a:lnTo>
                    <a:pt x="24234" y="386501"/>
                  </a:lnTo>
                  <a:lnTo>
                    <a:pt x="20715" y="399387"/>
                  </a:lnTo>
                  <a:lnTo>
                    <a:pt x="19940" y="401442"/>
                  </a:lnTo>
                  <a:lnTo>
                    <a:pt x="20210" y="406158"/>
                  </a:lnTo>
                  <a:lnTo>
                    <a:pt x="20551" y="445229"/>
                  </a:lnTo>
                  <a:lnTo>
                    <a:pt x="19199" y="484243"/>
                  </a:lnTo>
                  <a:lnTo>
                    <a:pt x="17140" y="523232"/>
                  </a:lnTo>
                  <a:lnTo>
                    <a:pt x="15359" y="562228"/>
                  </a:lnTo>
                  <a:lnTo>
                    <a:pt x="12791" y="633993"/>
                  </a:lnTo>
                  <a:lnTo>
                    <a:pt x="11106" y="669870"/>
                  </a:lnTo>
                  <a:lnTo>
                    <a:pt x="7528" y="725763"/>
                  </a:lnTo>
                  <a:lnTo>
                    <a:pt x="7172" y="735809"/>
                  </a:lnTo>
                  <a:lnTo>
                    <a:pt x="7208" y="745718"/>
                  </a:lnTo>
                  <a:lnTo>
                    <a:pt x="6784" y="779877"/>
                  </a:lnTo>
                  <a:lnTo>
                    <a:pt x="2386" y="847980"/>
                  </a:lnTo>
                  <a:lnTo>
                    <a:pt x="1886" y="882081"/>
                  </a:lnTo>
                  <a:lnTo>
                    <a:pt x="2122" y="889425"/>
                  </a:lnTo>
                  <a:lnTo>
                    <a:pt x="0" y="898083"/>
                  </a:lnTo>
                  <a:lnTo>
                    <a:pt x="11183" y="899700"/>
                  </a:lnTo>
                  <a:close/>
                </a:path>
              </a:pathLst>
            </a:custGeom>
            <a:solidFill>
              <a:srgbClr val="569A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528878" y="4272304"/>
              <a:ext cx="1527175" cy="1009650"/>
            </a:xfrm>
            <a:custGeom>
              <a:avLst/>
              <a:gdLst/>
              <a:ahLst/>
              <a:cxnLst/>
              <a:rect l="l" t="t" r="r" b="b"/>
              <a:pathLst>
                <a:path w="1527175" h="1009650">
                  <a:moveTo>
                    <a:pt x="713867" y="0"/>
                  </a:moveTo>
                  <a:lnTo>
                    <a:pt x="670204" y="19215"/>
                  </a:lnTo>
                  <a:lnTo>
                    <a:pt x="611784" y="52235"/>
                  </a:lnTo>
                  <a:lnTo>
                    <a:pt x="567397" y="77749"/>
                  </a:lnTo>
                  <a:lnTo>
                    <a:pt x="523151" y="103517"/>
                  </a:lnTo>
                  <a:lnTo>
                    <a:pt x="434975" y="155600"/>
                  </a:lnTo>
                  <a:lnTo>
                    <a:pt x="206159" y="291833"/>
                  </a:lnTo>
                  <a:lnTo>
                    <a:pt x="157899" y="320865"/>
                  </a:lnTo>
                  <a:lnTo>
                    <a:pt x="109842" y="350240"/>
                  </a:lnTo>
                  <a:lnTo>
                    <a:pt x="54648" y="386422"/>
                  </a:lnTo>
                  <a:lnTo>
                    <a:pt x="0" y="424827"/>
                  </a:lnTo>
                  <a:lnTo>
                    <a:pt x="4978" y="429907"/>
                  </a:lnTo>
                  <a:lnTo>
                    <a:pt x="8826" y="425665"/>
                  </a:lnTo>
                  <a:lnTo>
                    <a:pt x="12026" y="424586"/>
                  </a:lnTo>
                  <a:lnTo>
                    <a:pt x="62204" y="405904"/>
                  </a:lnTo>
                  <a:lnTo>
                    <a:pt x="111302" y="384822"/>
                  </a:lnTo>
                  <a:lnTo>
                    <a:pt x="159473" y="361670"/>
                  </a:lnTo>
                  <a:lnTo>
                    <a:pt x="206883" y="336765"/>
                  </a:lnTo>
                  <a:lnTo>
                    <a:pt x="251764" y="312089"/>
                  </a:lnTo>
                  <a:lnTo>
                    <a:pt x="296430" y="287032"/>
                  </a:lnTo>
                  <a:lnTo>
                    <a:pt x="340791" y="261480"/>
                  </a:lnTo>
                  <a:lnTo>
                    <a:pt x="384810" y="235305"/>
                  </a:lnTo>
                  <a:lnTo>
                    <a:pt x="557187" y="130378"/>
                  </a:lnTo>
                  <a:lnTo>
                    <a:pt x="643191" y="77622"/>
                  </a:lnTo>
                  <a:lnTo>
                    <a:pt x="679475" y="56324"/>
                  </a:lnTo>
                  <a:lnTo>
                    <a:pt x="697052" y="44831"/>
                  </a:lnTo>
                  <a:lnTo>
                    <a:pt x="713422" y="31496"/>
                  </a:lnTo>
                  <a:lnTo>
                    <a:pt x="713867" y="0"/>
                  </a:lnTo>
                  <a:close/>
                </a:path>
                <a:path w="1527175" h="1009650">
                  <a:moveTo>
                    <a:pt x="1526794" y="1005281"/>
                  </a:moveTo>
                  <a:lnTo>
                    <a:pt x="1526019" y="1001839"/>
                  </a:lnTo>
                  <a:lnTo>
                    <a:pt x="1522310" y="999655"/>
                  </a:lnTo>
                  <a:lnTo>
                    <a:pt x="1522247" y="1003490"/>
                  </a:lnTo>
                  <a:lnTo>
                    <a:pt x="1523288" y="1006792"/>
                  </a:lnTo>
                  <a:lnTo>
                    <a:pt x="1526463" y="1009218"/>
                  </a:lnTo>
                  <a:lnTo>
                    <a:pt x="1526794" y="1005281"/>
                  </a:lnTo>
                  <a:close/>
                </a:path>
              </a:pathLst>
            </a:custGeom>
            <a:solidFill>
              <a:srgbClr val="3D87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69688" y="3724358"/>
              <a:ext cx="97010" cy="16024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758441" y="9959847"/>
              <a:ext cx="329565" cy="24765"/>
            </a:xfrm>
            <a:custGeom>
              <a:avLst/>
              <a:gdLst/>
              <a:ahLst/>
              <a:cxnLst/>
              <a:rect l="l" t="t" r="r" b="b"/>
              <a:pathLst>
                <a:path w="329565" h="24765">
                  <a:moveTo>
                    <a:pt x="14185" y="5016"/>
                  </a:moveTo>
                  <a:lnTo>
                    <a:pt x="10452" y="0"/>
                  </a:lnTo>
                  <a:lnTo>
                    <a:pt x="5194" y="800"/>
                  </a:lnTo>
                  <a:lnTo>
                    <a:pt x="0" y="1206"/>
                  </a:lnTo>
                  <a:lnTo>
                    <a:pt x="3848" y="5791"/>
                  </a:lnTo>
                  <a:lnTo>
                    <a:pt x="8966" y="5524"/>
                  </a:lnTo>
                  <a:lnTo>
                    <a:pt x="14185" y="5016"/>
                  </a:lnTo>
                  <a:close/>
                </a:path>
                <a:path w="329565" h="24765">
                  <a:moveTo>
                    <a:pt x="329565" y="14846"/>
                  </a:moveTo>
                  <a:lnTo>
                    <a:pt x="322732" y="14681"/>
                  </a:lnTo>
                  <a:lnTo>
                    <a:pt x="315861" y="14071"/>
                  </a:lnTo>
                  <a:lnTo>
                    <a:pt x="309092" y="14516"/>
                  </a:lnTo>
                  <a:lnTo>
                    <a:pt x="273799" y="15455"/>
                  </a:lnTo>
                  <a:lnTo>
                    <a:pt x="238569" y="14211"/>
                  </a:lnTo>
                  <a:lnTo>
                    <a:pt x="203428" y="11671"/>
                  </a:lnTo>
                  <a:lnTo>
                    <a:pt x="168427" y="8724"/>
                  </a:lnTo>
                  <a:lnTo>
                    <a:pt x="132016" y="6832"/>
                  </a:lnTo>
                  <a:lnTo>
                    <a:pt x="95681" y="6324"/>
                  </a:lnTo>
                  <a:lnTo>
                    <a:pt x="59372" y="6210"/>
                  </a:lnTo>
                  <a:lnTo>
                    <a:pt x="23075" y="5524"/>
                  </a:lnTo>
                  <a:lnTo>
                    <a:pt x="31775" y="10058"/>
                  </a:lnTo>
                  <a:lnTo>
                    <a:pt x="41097" y="11772"/>
                  </a:lnTo>
                  <a:lnTo>
                    <a:pt x="50660" y="12280"/>
                  </a:lnTo>
                  <a:lnTo>
                    <a:pt x="60032" y="13131"/>
                  </a:lnTo>
                  <a:lnTo>
                    <a:pt x="105422" y="19494"/>
                  </a:lnTo>
                  <a:lnTo>
                    <a:pt x="151028" y="23368"/>
                  </a:lnTo>
                  <a:lnTo>
                    <a:pt x="196748" y="24536"/>
                  </a:lnTo>
                  <a:lnTo>
                    <a:pt x="242531" y="22694"/>
                  </a:lnTo>
                  <a:lnTo>
                    <a:pt x="261708" y="21310"/>
                  </a:lnTo>
                  <a:lnTo>
                    <a:pt x="280860" y="20104"/>
                  </a:lnTo>
                  <a:lnTo>
                    <a:pt x="300012" y="19177"/>
                  </a:lnTo>
                  <a:lnTo>
                    <a:pt x="323100" y="18554"/>
                  </a:lnTo>
                  <a:lnTo>
                    <a:pt x="326605" y="17513"/>
                  </a:lnTo>
                  <a:lnTo>
                    <a:pt x="329565" y="14846"/>
                  </a:lnTo>
                  <a:close/>
                </a:path>
              </a:pathLst>
            </a:custGeom>
            <a:solidFill>
              <a:srgbClr val="FFA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234388" y="4656746"/>
              <a:ext cx="196215" cy="2592705"/>
            </a:xfrm>
            <a:custGeom>
              <a:avLst/>
              <a:gdLst/>
              <a:ahLst/>
              <a:cxnLst/>
              <a:rect l="l" t="t" r="r" b="b"/>
              <a:pathLst>
                <a:path w="196215" h="2592704">
                  <a:moveTo>
                    <a:pt x="4483" y="2587663"/>
                  </a:moveTo>
                  <a:lnTo>
                    <a:pt x="2057" y="2588399"/>
                  </a:lnTo>
                  <a:lnTo>
                    <a:pt x="546" y="2590012"/>
                  </a:lnTo>
                  <a:lnTo>
                    <a:pt x="0" y="2592540"/>
                  </a:lnTo>
                  <a:lnTo>
                    <a:pt x="1485" y="2590889"/>
                  </a:lnTo>
                  <a:lnTo>
                    <a:pt x="2997" y="2589276"/>
                  </a:lnTo>
                  <a:lnTo>
                    <a:pt x="4483" y="2587663"/>
                  </a:lnTo>
                  <a:close/>
                </a:path>
                <a:path w="196215" h="2592704">
                  <a:moveTo>
                    <a:pt x="195910" y="0"/>
                  </a:moveTo>
                  <a:lnTo>
                    <a:pt x="192811" y="25"/>
                  </a:lnTo>
                  <a:lnTo>
                    <a:pt x="189738" y="25"/>
                  </a:lnTo>
                  <a:lnTo>
                    <a:pt x="186639" y="63"/>
                  </a:lnTo>
                  <a:lnTo>
                    <a:pt x="189776" y="4368"/>
                  </a:lnTo>
                  <a:lnTo>
                    <a:pt x="192874" y="4000"/>
                  </a:lnTo>
                  <a:lnTo>
                    <a:pt x="195910" y="0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6001998" y="4416347"/>
              <a:ext cx="373380" cy="638175"/>
            </a:xfrm>
            <a:custGeom>
              <a:avLst/>
              <a:gdLst/>
              <a:ahLst/>
              <a:cxnLst/>
              <a:rect l="l" t="t" r="r" b="b"/>
              <a:pathLst>
                <a:path w="373380" h="638175">
                  <a:moveTo>
                    <a:pt x="287122" y="637753"/>
                  </a:moveTo>
                  <a:lnTo>
                    <a:pt x="292107" y="631858"/>
                  </a:lnTo>
                  <a:lnTo>
                    <a:pt x="294128" y="622830"/>
                  </a:lnTo>
                  <a:lnTo>
                    <a:pt x="307354" y="572397"/>
                  </a:lnTo>
                  <a:lnTo>
                    <a:pt x="338181" y="472688"/>
                  </a:lnTo>
                  <a:lnTo>
                    <a:pt x="351799" y="422343"/>
                  </a:lnTo>
                  <a:lnTo>
                    <a:pt x="361564" y="370956"/>
                  </a:lnTo>
                  <a:lnTo>
                    <a:pt x="369619" y="317125"/>
                  </a:lnTo>
                  <a:lnTo>
                    <a:pt x="373151" y="262788"/>
                  </a:lnTo>
                  <a:lnTo>
                    <a:pt x="372340" y="254708"/>
                  </a:lnTo>
                  <a:lnTo>
                    <a:pt x="370246" y="247440"/>
                  </a:lnTo>
                  <a:lnTo>
                    <a:pt x="366624" y="240822"/>
                  </a:lnTo>
                  <a:lnTo>
                    <a:pt x="361227" y="234694"/>
                  </a:lnTo>
                  <a:lnTo>
                    <a:pt x="327080" y="202639"/>
                  </a:lnTo>
                  <a:lnTo>
                    <a:pt x="258976" y="138334"/>
                  </a:lnTo>
                  <a:lnTo>
                    <a:pt x="224543" y="106590"/>
                  </a:lnTo>
                  <a:lnTo>
                    <a:pt x="189540" y="75457"/>
                  </a:lnTo>
                  <a:lnTo>
                    <a:pt x="174429" y="61662"/>
                  </a:lnTo>
                  <a:lnTo>
                    <a:pt x="159776" y="47333"/>
                  </a:lnTo>
                  <a:lnTo>
                    <a:pt x="145293" y="32809"/>
                  </a:lnTo>
                  <a:lnTo>
                    <a:pt x="124732" y="12666"/>
                  </a:lnTo>
                  <a:lnTo>
                    <a:pt x="119847" y="5625"/>
                  </a:lnTo>
                  <a:lnTo>
                    <a:pt x="111831" y="2223"/>
                  </a:lnTo>
                  <a:lnTo>
                    <a:pt x="104791" y="0"/>
                  </a:lnTo>
                  <a:lnTo>
                    <a:pt x="100277" y="4615"/>
                  </a:lnTo>
                  <a:lnTo>
                    <a:pt x="95898" y="8623"/>
                  </a:lnTo>
                  <a:lnTo>
                    <a:pt x="55532" y="39745"/>
                  </a:lnTo>
                  <a:lnTo>
                    <a:pt x="7814" y="57705"/>
                  </a:lnTo>
                  <a:lnTo>
                    <a:pt x="3907" y="58345"/>
                  </a:lnTo>
                  <a:lnTo>
                    <a:pt x="1381" y="61477"/>
                  </a:lnTo>
                  <a:lnTo>
                    <a:pt x="0" y="65250"/>
                  </a:lnTo>
                  <a:lnTo>
                    <a:pt x="1750" y="80171"/>
                  </a:lnTo>
                  <a:lnTo>
                    <a:pt x="7153" y="93736"/>
                  </a:lnTo>
                  <a:lnTo>
                    <a:pt x="14167" y="106677"/>
                  </a:lnTo>
                  <a:lnTo>
                    <a:pt x="20749" y="119721"/>
                  </a:lnTo>
                  <a:lnTo>
                    <a:pt x="37184" y="160202"/>
                  </a:lnTo>
                  <a:lnTo>
                    <a:pt x="53246" y="200843"/>
                  </a:lnTo>
                  <a:lnTo>
                    <a:pt x="70609" y="240960"/>
                  </a:lnTo>
                  <a:lnTo>
                    <a:pt x="90946" y="279867"/>
                  </a:lnTo>
                  <a:lnTo>
                    <a:pt x="113224" y="311650"/>
                  </a:lnTo>
                  <a:lnTo>
                    <a:pt x="170032" y="359665"/>
                  </a:lnTo>
                  <a:lnTo>
                    <a:pt x="204664" y="376345"/>
                  </a:lnTo>
                  <a:lnTo>
                    <a:pt x="215779" y="380677"/>
                  </a:lnTo>
                  <a:lnTo>
                    <a:pt x="226790" y="385230"/>
                  </a:lnTo>
                  <a:lnTo>
                    <a:pt x="237542" y="390301"/>
                  </a:lnTo>
                  <a:lnTo>
                    <a:pt x="247880" y="396187"/>
                  </a:lnTo>
                  <a:lnTo>
                    <a:pt x="252630" y="400499"/>
                  </a:lnTo>
                  <a:lnTo>
                    <a:pt x="247240" y="402082"/>
                  </a:lnTo>
                  <a:lnTo>
                    <a:pt x="189312" y="385108"/>
                  </a:lnTo>
                  <a:lnTo>
                    <a:pt x="136891" y="355325"/>
                  </a:lnTo>
                  <a:lnTo>
                    <a:pt x="125233" y="346482"/>
                  </a:lnTo>
                  <a:lnTo>
                    <a:pt x="118764" y="343217"/>
                  </a:lnTo>
                  <a:lnTo>
                    <a:pt x="111123" y="342288"/>
                  </a:lnTo>
                  <a:lnTo>
                    <a:pt x="107687" y="343905"/>
                  </a:lnTo>
                  <a:lnTo>
                    <a:pt x="105330" y="346061"/>
                  </a:lnTo>
                  <a:lnTo>
                    <a:pt x="106980" y="350306"/>
                  </a:lnTo>
                  <a:lnTo>
                    <a:pt x="123974" y="381803"/>
                  </a:lnTo>
                  <a:lnTo>
                    <a:pt x="141927" y="412748"/>
                  </a:lnTo>
                  <a:lnTo>
                    <a:pt x="160260" y="443472"/>
                  </a:lnTo>
                  <a:lnTo>
                    <a:pt x="178390" y="474306"/>
                  </a:lnTo>
                  <a:lnTo>
                    <a:pt x="199478" y="510695"/>
                  </a:lnTo>
                  <a:lnTo>
                    <a:pt x="267316" y="625794"/>
                  </a:lnTo>
                  <a:lnTo>
                    <a:pt x="269472" y="633542"/>
                  </a:lnTo>
                  <a:lnTo>
                    <a:pt x="276916" y="637248"/>
                  </a:lnTo>
                  <a:lnTo>
                    <a:pt x="287122" y="637753"/>
                  </a:lnTo>
                  <a:close/>
                </a:path>
              </a:pathLst>
            </a:custGeom>
            <a:solidFill>
              <a:srgbClr val="FF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783687" y="3339324"/>
              <a:ext cx="1415415" cy="1865630"/>
            </a:xfrm>
            <a:custGeom>
              <a:avLst/>
              <a:gdLst/>
              <a:ahLst/>
              <a:cxnLst/>
              <a:rect l="l" t="t" r="r" b="b"/>
              <a:pathLst>
                <a:path w="1415415" h="1865629">
                  <a:moveTo>
                    <a:pt x="339699" y="366674"/>
                  </a:moveTo>
                  <a:lnTo>
                    <a:pt x="338251" y="342887"/>
                  </a:lnTo>
                  <a:lnTo>
                    <a:pt x="336372" y="319125"/>
                  </a:lnTo>
                  <a:lnTo>
                    <a:pt x="332054" y="271653"/>
                  </a:lnTo>
                  <a:lnTo>
                    <a:pt x="330644" y="252945"/>
                  </a:lnTo>
                  <a:lnTo>
                    <a:pt x="327444" y="196862"/>
                  </a:lnTo>
                  <a:lnTo>
                    <a:pt x="321983" y="125425"/>
                  </a:lnTo>
                  <a:lnTo>
                    <a:pt x="318681" y="67602"/>
                  </a:lnTo>
                  <a:lnTo>
                    <a:pt x="317500" y="50596"/>
                  </a:lnTo>
                  <a:lnTo>
                    <a:pt x="315582" y="28270"/>
                  </a:lnTo>
                  <a:lnTo>
                    <a:pt x="315722" y="24828"/>
                  </a:lnTo>
                  <a:lnTo>
                    <a:pt x="321614" y="23723"/>
                  </a:lnTo>
                  <a:lnTo>
                    <a:pt x="304304" y="10807"/>
                  </a:lnTo>
                  <a:lnTo>
                    <a:pt x="295287" y="4940"/>
                  </a:lnTo>
                  <a:lnTo>
                    <a:pt x="285673" y="0"/>
                  </a:lnTo>
                  <a:lnTo>
                    <a:pt x="279425" y="14465"/>
                  </a:lnTo>
                  <a:lnTo>
                    <a:pt x="277837" y="29400"/>
                  </a:lnTo>
                  <a:lnTo>
                    <a:pt x="278853" y="44526"/>
                  </a:lnTo>
                  <a:lnTo>
                    <a:pt x="280454" y="59588"/>
                  </a:lnTo>
                  <a:lnTo>
                    <a:pt x="287655" y="151206"/>
                  </a:lnTo>
                  <a:lnTo>
                    <a:pt x="291058" y="197040"/>
                  </a:lnTo>
                  <a:lnTo>
                    <a:pt x="294259" y="242912"/>
                  </a:lnTo>
                  <a:lnTo>
                    <a:pt x="297751" y="296164"/>
                  </a:lnTo>
                  <a:lnTo>
                    <a:pt x="299326" y="310845"/>
                  </a:lnTo>
                  <a:lnTo>
                    <a:pt x="300253" y="318211"/>
                  </a:lnTo>
                  <a:lnTo>
                    <a:pt x="301586" y="335699"/>
                  </a:lnTo>
                  <a:lnTo>
                    <a:pt x="298526" y="345109"/>
                  </a:lnTo>
                  <a:lnTo>
                    <a:pt x="289356" y="347992"/>
                  </a:lnTo>
                  <a:lnTo>
                    <a:pt x="272402" y="345897"/>
                  </a:lnTo>
                  <a:lnTo>
                    <a:pt x="156591" y="323519"/>
                  </a:lnTo>
                  <a:lnTo>
                    <a:pt x="111252" y="314896"/>
                  </a:lnTo>
                  <a:lnTo>
                    <a:pt x="97828" y="312254"/>
                  </a:lnTo>
                  <a:lnTo>
                    <a:pt x="91046" y="311404"/>
                  </a:lnTo>
                  <a:lnTo>
                    <a:pt x="75819" y="312547"/>
                  </a:lnTo>
                  <a:lnTo>
                    <a:pt x="65925" y="318630"/>
                  </a:lnTo>
                  <a:lnTo>
                    <a:pt x="61506" y="329476"/>
                  </a:lnTo>
                  <a:lnTo>
                    <a:pt x="62687" y="344957"/>
                  </a:lnTo>
                  <a:lnTo>
                    <a:pt x="64363" y="352361"/>
                  </a:lnTo>
                  <a:lnTo>
                    <a:pt x="67500" y="359333"/>
                  </a:lnTo>
                  <a:lnTo>
                    <a:pt x="164249" y="601345"/>
                  </a:lnTo>
                  <a:lnTo>
                    <a:pt x="169938" y="617245"/>
                  </a:lnTo>
                  <a:lnTo>
                    <a:pt x="170243" y="627468"/>
                  </a:lnTo>
                  <a:lnTo>
                    <a:pt x="163982" y="635660"/>
                  </a:lnTo>
                  <a:lnTo>
                    <a:pt x="149923" y="645502"/>
                  </a:lnTo>
                  <a:lnTo>
                    <a:pt x="117322" y="666419"/>
                  </a:lnTo>
                  <a:lnTo>
                    <a:pt x="51981" y="708063"/>
                  </a:lnTo>
                  <a:lnTo>
                    <a:pt x="19608" y="729348"/>
                  </a:lnTo>
                  <a:lnTo>
                    <a:pt x="13830" y="732955"/>
                  </a:lnTo>
                  <a:lnTo>
                    <a:pt x="8204" y="736727"/>
                  </a:lnTo>
                  <a:lnTo>
                    <a:pt x="3390" y="741337"/>
                  </a:lnTo>
                  <a:lnTo>
                    <a:pt x="0" y="747509"/>
                  </a:lnTo>
                  <a:lnTo>
                    <a:pt x="1498" y="756539"/>
                  </a:lnTo>
                  <a:lnTo>
                    <a:pt x="5232" y="763358"/>
                  </a:lnTo>
                  <a:lnTo>
                    <a:pt x="11620" y="767511"/>
                  </a:lnTo>
                  <a:lnTo>
                    <a:pt x="21082" y="768591"/>
                  </a:lnTo>
                  <a:lnTo>
                    <a:pt x="28752" y="766152"/>
                  </a:lnTo>
                  <a:lnTo>
                    <a:pt x="35750" y="762393"/>
                  </a:lnTo>
                  <a:lnTo>
                    <a:pt x="48907" y="753605"/>
                  </a:lnTo>
                  <a:lnTo>
                    <a:pt x="85890" y="730135"/>
                  </a:lnTo>
                  <a:lnTo>
                    <a:pt x="159524" y="682663"/>
                  </a:lnTo>
                  <a:lnTo>
                    <a:pt x="196240" y="658774"/>
                  </a:lnTo>
                  <a:lnTo>
                    <a:pt x="214706" y="632371"/>
                  </a:lnTo>
                  <a:lnTo>
                    <a:pt x="209854" y="617982"/>
                  </a:lnTo>
                  <a:lnTo>
                    <a:pt x="188836" y="565150"/>
                  </a:lnTo>
                  <a:lnTo>
                    <a:pt x="120167" y="394233"/>
                  </a:lnTo>
                  <a:lnTo>
                    <a:pt x="104927" y="355295"/>
                  </a:lnTo>
                  <a:lnTo>
                    <a:pt x="111506" y="353314"/>
                  </a:lnTo>
                  <a:lnTo>
                    <a:pt x="117754" y="353110"/>
                  </a:lnTo>
                  <a:lnTo>
                    <a:pt x="123774" y="353974"/>
                  </a:lnTo>
                  <a:lnTo>
                    <a:pt x="221043" y="372770"/>
                  </a:lnTo>
                  <a:lnTo>
                    <a:pt x="312458" y="390055"/>
                  </a:lnTo>
                  <a:lnTo>
                    <a:pt x="325729" y="391096"/>
                  </a:lnTo>
                  <a:lnTo>
                    <a:pt x="334365" y="387934"/>
                  </a:lnTo>
                  <a:lnTo>
                    <a:pt x="338861" y="379984"/>
                  </a:lnTo>
                  <a:lnTo>
                    <a:pt x="339699" y="366674"/>
                  </a:lnTo>
                  <a:close/>
                </a:path>
                <a:path w="1415415" h="1865629">
                  <a:moveTo>
                    <a:pt x="1415262" y="1865020"/>
                  </a:moveTo>
                  <a:lnTo>
                    <a:pt x="1392059" y="1832114"/>
                  </a:lnTo>
                  <a:lnTo>
                    <a:pt x="1351737" y="1798726"/>
                  </a:lnTo>
                  <a:lnTo>
                    <a:pt x="1320419" y="1774151"/>
                  </a:lnTo>
                  <a:lnTo>
                    <a:pt x="1288656" y="1750136"/>
                  </a:lnTo>
                  <a:lnTo>
                    <a:pt x="1256411" y="1726780"/>
                  </a:lnTo>
                  <a:lnTo>
                    <a:pt x="1213510" y="1696758"/>
                  </a:lnTo>
                  <a:lnTo>
                    <a:pt x="1040980" y="1578013"/>
                  </a:lnTo>
                  <a:lnTo>
                    <a:pt x="998283" y="1547723"/>
                  </a:lnTo>
                  <a:lnTo>
                    <a:pt x="956017" y="1516811"/>
                  </a:lnTo>
                  <a:lnTo>
                    <a:pt x="799122" y="1398295"/>
                  </a:lnTo>
                  <a:lnTo>
                    <a:pt x="729081" y="1346276"/>
                  </a:lnTo>
                  <a:lnTo>
                    <a:pt x="698309" y="1323822"/>
                  </a:lnTo>
                  <a:lnTo>
                    <a:pt x="666597" y="1302740"/>
                  </a:lnTo>
                  <a:lnTo>
                    <a:pt x="633222" y="1284173"/>
                  </a:lnTo>
                  <a:lnTo>
                    <a:pt x="624700" y="1279994"/>
                  </a:lnTo>
                  <a:lnTo>
                    <a:pt x="622719" y="1274635"/>
                  </a:lnTo>
                  <a:lnTo>
                    <a:pt x="631355" y="1214958"/>
                  </a:lnTo>
                  <a:lnTo>
                    <a:pt x="639318" y="1164310"/>
                  </a:lnTo>
                  <a:lnTo>
                    <a:pt x="648131" y="1113053"/>
                  </a:lnTo>
                  <a:lnTo>
                    <a:pt x="657809" y="1062304"/>
                  </a:lnTo>
                  <a:lnTo>
                    <a:pt x="659892" y="1049528"/>
                  </a:lnTo>
                  <a:lnTo>
                    <a:pt x="661123" y="1036561"/>
                  </a:lnTo>
                  <a:lnTo>
                    <a:pt x="661733" y="1023454"/>
                  </a:lnTo>
                  <a:lnTo>
                    <a:pt x="661860" y="1012634"/>
                  </a:lnTo>
                  <a:lnTo>
                    <a:pt x="661885" y="1010234"/>
                  </a:lnTo>
                  <a:lnTo>
                    <a:pt x="646214" y="1046480"/>
                  </a:lnTo>
                  <a:lnTo>
                    <a:pt x="635266" y="1084110"/>
                  </a:lnTo>
                  <a:lnTo>
                    <a:pt x="626681" y="1122413"/>
                  </a:lnTo>
                  <a:lnTo>
                    <a:pt x="618134" y="1160741"/>
                  </a:lnTo>
                  <a:lnTo>
                    <a:pt x="613054" y="1167650"/>
                  </a:lnTo>
                  <a:lnTo>
                    <a:pt x="612444" y="1171282"/>
                  </a:lnTo>
                  <a:lnTo>
                    <a:pt x="612775" y="1164310"/>
                  </a:lnTo>
                  <a:lnTo>
                    <a:pt x="611720" y="1146835"/>
                  </a:lnTo>
                  <a:lnTo>
                    <a:pt x="611212" y="1128839"/>
                  </a:lnTo>
                  <a:lnTo>
                    <a:pt x="613625" y="1110615"/>
                  </a:lnTo>
                  <a:lnTo>
                    <a:pt x="613498" y="1084110"/>
                  </a:lnTo>
                  <a:lnTo>
                    <a:pt x="613397" y="1061593"/>
                  </a:lnTo>
                  <a:lnTo>
                    <a:pt x="615010" y="1012634"/>
                  </a:lnTo>
                  <a:lnTo>
                    <a:pt x="617512" y="963701"/>
                  </a:lnTo>
                  <a:lnTo>
                    <a:pt x="619925" y="914793"/>
                  </a:lnTo>
                  <a:lnTo>
                    <a:pt x="620737" y="884174"/>
                  </a:lnTo>
                  <a:lnTo>
                    <a:pt x="621398" y="853465"/>
                  </a:lnTo>
                  <a:lnTo>
                    <a:pt x="623036" y="822769"/>
                  </a:lnTo>
                  <a:lnTo>
                    <a:pt x="626795" y="792213"/>
                  </a:lnTo>
                  <a:lnTo>
                    <a:pt x="628142" y="785914"/>
                  </a:lnTo>
                  <a:lnTo>
                    <a:pt x="628916" y="778865"/>
                  </a:lnTo>
                  <a:lnTo>
                    <a:pt x="626922" y="772985"/>
                  </a:lnTo>
                  <a:lnTo>
                    <a:pt x="619950" y="770216"/>
                  </a:lnTo>
                  <a:lnTo>
                    <a:pt x="611162" y="769670"/>
                  </a:lnTo>
                  <a:lnTo>
                    <a:pt x="610882" y="778865"/>
                  </a:lnTo>
                  <a:lnTo>
                    <a:pt x="610755" y="782777"/>
                  </a:lnTo>
                  <a:lnTo>
                    <a:pt x="603999" y="840041"/>
                  </a:lnTo>
                  <a:lnTo>
                    <a:pt x="599478" y="889838"/>
                  </a:lnTo>
                  <a:lnTo>
                    <a:pt x="596798" y="930694"/>
                  </a:lnTo>
                  <a:lnTo>
                    <a:pt x="594487" y="971575"/>
                  </a:lnTo>
                  <a:lnTo>
                    <a:pt x="592353" y="1010234"/>
                  </a:lnTo>
                  <a:lnTo>
                    <a:pt x="589737" y="1053312"/>
                  </a:lnTo>
                  <a:lnTo>
                    <a:pt x="588695" y="1080096"/>
                  </a:lnTo>
                  <a:lnTo>
                    <a:pt x="588365" y="1106881"/>
                  </a:lnTo>
                  <a:lnTo>
                    <a:pt x="587806" y="1128839"/>
                  </a:lnTo>
                  <a:lnTo>
                    <a:pt x="587692" y="1133589"/>
                  </a:lnTo>
                  <a:lnTo>
                    <a:pt x="585597" y="1160170"/>
                  </a:lnTo>
                  <a:lnTo>
                    <a:pt x="584161" y="1180985"/>
                  </a:lnTo>
                  <a:lnTo>
                    <a:pt x="583412" y="1191920"/>
                  </a:lnTo>
                  <a:lnTo>
                    <a:pt x="582942" y="1223733"/>
                  </a:lnTo>
                  <a:lnTo>
                    <a:pt x="581888" y="1255509"/>
                  </a:lnTo>
                  <a:lnTo>
                    <a:pt x="577913" y="1287132"/>
                  </a:lnTo>
                  <a:lnTo>
                    <a:pt x="577291" y="1296911"/>
                  </a:lnTo>
                  <a:lnTo>
                    <a:pt x="579348" y="1300772"/>
                  </a:lnTo>
                  <a:lnTo>
                    <a:pt x="580288" y="1302512"/>
                  </a:lnTo>
                  <a:lnTo>
                    <a:pt x="587121" y="1304163"/>
                  </a:lnTo>
                  <a:lnTo>
                    <a:pt x="598055" y="1302092"/>
                  </a:lnTo>
                  <a:lnTo>
                    <a:pt x="602437" y="1300772"/>
                  </a:lnTo>
                  <a:lnTo>
                    <a:pt x="604964" y="1301483"/>
                  </a:lnTo>
                  <a:lnTo>
                    <a:pt x="608164" y="1303947"/>
                  </a:lnTo>
                  <a:lnTo>
                    <a:pt x="638924" y="1326426"/>
                  </a:lnTo>
                  <a:lnTo>
                    <a:pt x="701929" y="1369275"/>
                  </a:lnTo>
                  <a:lnTo>
                    <a:pt x="732790" y="1391627"/>
                  </a:lnTo>
                  <a:lnTo>
                    <a:pt x="942009" y="1548841"/>
                  </a:lnTo>
                  <a:lnTo>
                    <a:pt x="982154" y="1578203"/>
                  </a:lnTo>
                  <a:lnTo>
                    <a:pt x="1022781" y="1606854"/>
                  </a:lnTo>
                  <a:lnTo>
                    <a:pt x="1063790" y="1634947"/>
                  </a:lnTo>
                  <a:lnTo>
                    <a:pt x="1227124" y="1743379"/>
                  </a:lnTo>
                  <a:lnTo>
                    <a:pt x="1381747" y="1849666"/>
                  </a:lnTo>
                  <a:lnTo>
                    <a:pt x="1388833" y="1854327"/>
                  </a:lnTo>
                  <a:lnTo>
                    <a:pt x="1396466" y="1858645"/>
                  </a:lnTo>
                  <a:lnTo>
                    <a:pt x="1405115" y="1862302"/>
                  </a:lnTo>
                  <a:lnTo>
                    <a:pt x="1415262" y="1865020"/>
                  </a:lnTo>
                  <a:close/>
                </a:path>
              </a:pathLst>
            </a:custGeom>
            <a:solidFill>
              <a:srgbClr val="3D87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069" y="4081021"/>
              <a:ext cx="386760" cy="40155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392194" y="4449932"/>
              <a:ext cx="10160" cy="82550"/>
            </a:xfrm>
            <a:custGeom>
              <a:avLst/>
              <a:gdLst/>
              <a:ahLst/>
              <a:cxnLst/>
              <a:rect l="l" t="t" r="r" b="b"/>
              <a:pathLst>
                <a:path w="10159" h="82550">
                  <a:moveTo>
                    <a:pt x="3974" y="82464"/>
                  </a:moveTo>
                  <a:lnTo>
                    <a:pt x="9633" y="50125"/>
                  </a:lnTo>
                  <a:lnTo>
                    <a:pt x="5893" y="44188"/>
                  </a:lnTo>
                  <a:lnTo>
                    <a:pt x="5002" y="37775"/>
                  </a:lnTo>
                  <a:lnTo>
                    <a:pt x="5398" y="31153"/>
                  </a:lnTo>
                  <a:lnTo>
                    <a:pt x="5524" y="24591"/>
                  </a:lnTo>
                  <a:lnTo>
                    <a:pt x="4850" y="16439"/>
                  </a:lnTo>
                  <a:lnTo>
                    <a:pt x="5221" y="8185"/>
                  </a:lnTo>
                  <a:lnTo>
                    <a:pt x="5119" y="0"/>
                  </a:lnTo>
                  <a:lnTo>
                    <a:pt x="0" y="4749"/>
                  </a:lnTo>
                  <a:lnTo>
                    <a:pt x="976" y="11049"/>
                  </a:lnTo>
                  <a:lnTo>
                    <a:pt x="962" y="33269"/>
                  </a:lnTo>
                  <a:lnTo>
                    <a:pt x="1296" y="49573"/>
                  </a:lnTo>
                  <a:lnTo>
                    <a:pt x="2212" y="65960"/>
                  </a:lnTo>
                  <a:lnTo>
                    <a:pt x="3974" y="82464"/>
                  </a:lnTo>
                  <a:close/>
                </a:path>
              </a:pathLst>
            </a:custGeom>
            <a:solidFill>
              <a:srgbClr val="72B0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4845345" y="1706441"/>
              <a:ext cx="1258570" cy="1371600"/>
            </a:xfrm>
            <a:custGeom>
              <a:avLst/>
              <a:gdLst/>
              <a:ahLst/>
              <a:cxnLst/>
              <a:rect l="l" t="t" r="r" b="b"/>
              <a:pathLst>
                <a:path w="1258569" h="1371600">
                  <a:moveTo>
                    <a:pt x="367369" y="1371067"/>
                  </a:moveTo>
                  <a:lnTo>
                    <a:pt x="421371" y="1368117"/>
                  </a:lnTo>
                  <a:lnTo>
                    <a:pt x="473318" y="1360206"/>
                  </a:lnTo>
                  <a:lnTo>
                    <a:pt x="523264" y="1347454"/>
                  </a:lnTo>
                  <a:lnTo>
                    <a:pt x="571262" y="1329982"/>
                  </a:lnTo>
                  <a:lnTo>
                    <a:pt x="617368" y="1307911"/>
                  </a:lnTo>
                  <a:lnTo>
                    <a:pt x="661634" y="1281360"/>
                  </a:lnTo>
                  <a:lnTo>
                    <a:pt x="704115" y="1250449"/>
                  </a:lnTo>
                  <a:lnTo>
                    <a:pt x="744866" y="1215301"/>
                  </a:lnTo>
                  <a:lnTo>
                    <a:pt x="783451" y="1179993"/>
                  </a:lnTo>
                  <a:lnTo>
                    <a:pt x="821025" y="1143650"/>
                  </a:lnTo>
                  <a:lnTo>
                    <a:pt x="850398" y="1108381"/>
                  </a:lnTo>
                  <a:lnTo>
                    <a:pt x="860907" y="1089044"/>
                  </a:lnTo>
                  <a:lnTo>
                    <a:pt x="863333" y="1082845"/>
                  </a:lnTo>
                  <a:lnTo>
                    <a:pt x="889884" y="1046268"/>
                  </a:lnTo>
                  <a:lnTo>
                    <a:pt x="930709" y="982049"/>
                  </a:lnTo>
                  <a:lnTo>
                    <a:pt x="949227" y="948739"/>
                  </a:lnTo>
                  <a:lnTo>
                    <a:pt x="955119" y="939750"/>
                  </a:lnTo>
                  <a:lnTo>
                    <a:pt x="962060" y="933820"/>
                  </a:lnTo>
                  <a:lnTo>
                    <a:pt x="970921" y="930676"/>
                  </a:lnTo>
                  <a:lnTo>
                    <a:pt x="982574" y="930043"/>
                  </a:lnTo>
                  <a:lnTo>
                    <a:pt x="1029801" y="929118"/>
                  </a:lnTo>
                  <a:lnTo>
                    <a:pt x="1075020" y="921924"/>
                  </a:lnTo>
                  <a:lnTo>
                    <a:pt x="1117840" y="907715"/>
                  </a:lnTo>
                  <a:lnTo>
                    <a:pt x="1157869" y="885742"/>
                  </a:lnTo>
                  <a:lnTo>
                    <a:pt x="1194716" y="855259"/>
                  </a:lnTo>
                  <a:lnTo>
                    <a:pt x="1220338" y="824201"/>
                  </a:lnTo>
                  <a:lnTo>
                    <a:pt x="1238792" y="789810"/>
                  </a:lnTo>
                  <a:lnTo>
                    <a:pt x="1250525" y="752420"/>
                  </a:lnTo>
                  <a:lnTo>
                    <a:pt x="1255987" y="712361"/>
                  </a:lnTo>
                  <a:lnTo>
                    <a:pt x="1258076" y="708756"/>
                  </a:lnTo>
                  <a:lnTo>
                    <a:pt x="1258345" y="705219"/>
                  </a:lnTo>
                  <a:lnTo>
                    <a:pt x="1255213" y="701851"/>
                  </a:lnTo>
                  <a:lnTo>
                    <a:pt x="1248820" y="701277"/>
                  </a:lnTo>
                  <a:lnTo>
                    <a:pt x="1242749" y="702415"/>
                  </a:lnTo>
                  <a:lnTo>
                    <a:pt x="1231095" y="706668"/>
                  </a:lnTo>
                  <a:lnTo>
                    <a:pt x="1214014" y="711610"/>
                  </a:lnTo>
                  <a:lnTo>
                    <a:pt x="1196767" y="714374"/>
                  </a:lnTo>
                  <a:lnTo>
                    <a:pt x="1179336" y="714901"/>
                  </a:lnTo>
                  <a:lnTo>
                    <a:pt x="1161706" y="713136"/>
                  </a:lnTo>
                  <a:lnTo>
                    <a:pt x="1154821" y="712269"/>
                  </a:lnTo>
                  <a:lnTo>
                    <a:pt x="1148363" y="712546"/>
                  </a:lnTo>
                  <a:lnTo>
                    <a:pt x="1142630" y="715021"/>
                  </a:lnTo>
                  <a:lnTo>
                    <a:pt x="1137925" y="720749"/>
                  </a:lnTo>
                  <a:lnTo>
                    <a:pt x="1134000" y="737559"/>
                  </a:lnTo>
                  <a:lnTo>
                    <a:pt x="1129234" y="744367"/>
                  </a:lnTo>
                  <a:lnTo>
                    <a:pt x="1121033" y="742061"/>
                  </a:lnTo>
                  <a:lnTo>
                    <a:pt x="1106801" y="731528"/>
                  </a:lnTo>
                  <a:lnTo>
                    <a:pt x="1095712" y="724291"/>
                  </a:lnTo>
                  <a:lnTo>
                    <a:pt x="1054521" y="757034"/>
                  </a:lnTo>
                  <a:lnTo>
                    <a:pt x="1049504" y="763935"/>
                  </a:lnTo>
                  <a:lnTo>
                    <a:pt x="1045226" y="769459"/>
                  </a:lnTo>
                  <a:lnTo>
                    <a:pt x="1040039" y="775051"/>
                  </a:lnTo>
                  <a:lnTo>
                    <a:pt x="1023466" y="766798"/>
                  </a:lnTo>
                  <a:lnTo>
                    <a:pt x="1043235" y="723460"/>
                  </a:lnTo>
                  <a:lnTo>
                    <a:pt x="1070729" y="687306"/>
                  </a:lnTo>
                  <a:lnTo>
                    <a:pt x="1074332" y="681610"/>
                  </a:lnTo>
                  <a:lnTo>
                    <a:pt x="1076384" y="674935"/>
                  </a:lnTo>
                  <a:lnTo>
                    <a:pt x="1076418" y="672611"/>
                  </a:lnTo>
                  <a:lnTo>
                    <a:pt x="1076653" y="669848"/>
                  </a:lnTo>
                  <a:lnTo>
                    <a:pt x="1035626" y="613983"/>
                  </a:lnTo>
                  <a:lnTo>
                    <a:pt x="1010363" y="551609"/>
                  </a:lnTo>
                  <a:lnTo>
                    <a:pt x="1009184" y="547499"/>
                  </a:lnTo>
                  <a:lnTo>
                    <a:pt x="1006759" y="543187"/>
                  </a:lnTo>
                  <a:lnTo>
                    <a:pt x="1001033" y="543423"/>
                  </a:lnTo>
                  <a:lnTo>
                    <a:pt x="999854" y="544568"/>
                  </a:lnTo>
                  <a:lnTo>
                    <a:pt x="998304" y="544972"/>
                  </a:lnTo>
                  <a:lnTo>
                    <a:pt x="997294" y="545916"/>
                  </a:lnTo>
                  <a:lnTo>
                    <a:pt x="996890" y="547566"/>
                  </a:lnTo>
                  <a:lnTo>
                    <a:pt x="995677" y="547566"/>
                  </a:lnTo>
                  <a:lnTo>
                    <a:pt x="995104" y="548173"/>
                  </a:lnTo>
                  <a:lnTo>
                    <a:pt x="995104" y="549385"/>
                  </a:lnTo>
                  <a:lnTo>
                    <a:pt x="990153" y="554135"/>
                  </a:lnTo>
                  <a:lnTo>
                    <a:pt x="986481" y="556190"/>
                  </a:lnTo>
                  <a:lnTo>
                    <a:pt x="984763" y="559289"/>
                  </a:lnTo>
                  <a:lnTo>
                    <a:pt x="974426" y="572049"/>
                  </a:lnTo>
                  <a:lnTo>
                    <a:pt x="961833" y="578373"/>
                  </a:lnTo>
                  <a:lnTo>
                    <a:pt x="947485" y="580047"/>
                  </a:lnTo>
                  <a:lnTo>
                    <a:pt x="931880" y="578861"/>
                  </a:lnTo>
                  <a:lnTo>
                    <a:pt x="889986" y="568847"/>
                  </a:lnTo>
                  <a:lnTo>
                    <a:pt x="855046" y="549832"/>
                  </a:lnTo>
                  <a:lnTo>
                    <a:pt x="827205" y="521532"/>
                  </a:lnTo>
                  <a:lnTo>
                    <a:pt x="806609" y="483663"/>
                  </a:lnTo>
                  <a:lnTo>
                    <a:pt x="800411" y="468133"/>
                  </a:lnTo>
                  <a:lnTo>
                    <a:pt x="796908" y="460554"/>
                  </a:lnTo>
                  <a:lnTo>
                    <a:pt x="767648" y="426546"/>
                  </a:lnTo>
                  <a:lnTo>
                    <a:pt x="719270" y="405645"/>
                  </a:lnTo>
                  <a:lnTo>
                    <a:pt x="685342" y="390987"/>
                  </a:lnTo>
                  <a:lnTo>
                    <a:pt x="617944" y="360505"/>
                  </a:lnTo>
                  <a:lnTo>
                    <a:pt x="572090" y="336472"/>
                  </a:lnTo>
                  <a:lnTo>
                    <a:pt x="530350" y="307856"/>
                  </a:lnTo>
                  <a:lnTo>
                    <a:pt x="492765" y="274579"/>
                  </a:lnTo>
                  <a:lnTo>
                    <a:pt x="459376" y="236561"/>
                  </a:lnTo>
                  <a:lnTo>
                    <a:pt x="430223" y="193723"/>
                  </a:lnTo>
                  <a:lnTo>
                    <a:pt x="408433" y="151326"/>
                  </a:lnTo>
                  <a:lnTo>
                    <a:pt x="393129" y="107296"/>
                  </a:lnTo>
                  <a:lnTo>
                    <a:pt x="384835" y="61466"/>
                  </a:lnTo>
                  <a:lnTo>
                    <a:pt x="384076" y="13668"/>
                  </a:lnTo>
                  <a:lnTo>
                    <a:pt x="384346" y="9963"/>
                  </a:lnTo>
                  <a:lnTo>
                    <a:pt x="384110" y="6257"/>
                  </a:lnTo>
                  <a:lnTo>
                    <a:pt x="384110" y="1440"/>
                  </a:lnTo>
                  <a:lnTo>
                    <a:pt x="374871" y="0"/>
                  </a:lnTo>
                  <a:lnTo>
                    <a:pt x="365908" y="703"/>
                  </a:lnTo>
                  <a:lnTo>
                    <a:pt x="348539" y="4438"/>
                  </a:lnTo>
                  <a:lnTo>
                    <a:pt x="311740" y="11869"/>
                  </a:lnTo>
                  <a:lnTo>
                    <a:pt x="240426" y="33894"/>
                  </a:lnTo>
                  <a:lnTo>
                    <a:pt x="164826" y="79037"/>
                  </a:lnTo>
                  <a:lnTo>
                    <a:pt x="127248" y="111191"/>
                  </a:lnTo>
                  <a:lnTo>
                    <a:pt x="94741" y="148423"/>
                  </a:lnTo>
                  <a:lnTo>
                    <a:pt x="68086" y="191668"/>
                  </a:lnTo>
                  <a:lnTo>
                    <a:pt x="36019" y="254519"/>
                  </a:lnTo>
                  <a:lnTo>
                    <a:pt x="7388" y="319037"/>
                  </a:lnTo>
                  <a:lnTo>
                    <a:pt x="0" y="405075"/>
                  </a:lnTo>
                  <a:lnTo>
                    <a:pt x="656" y="460208"/>
                  </a:lnTo>
                  <a:lnTo>
                    <a:pt x="1945" y="515337"/>
                  </a:lnTo>
                  <a:lnTo>
                    <a:pt x="5468" y="625618"/>
                  </a:lnTo>
                  <a:lnTo>
                    <a:pt x="9072" y="631210"/>
                  </a:lnTo>
                  <a:lnTo>
                    <a:pt x="5805" y="637846"/>
                  </a:lnTo>
                  <a:lnTo>
                    <a:pt x="61640" y="663259"/>
                  </a:lnTo>
                  <a:lnTo>
                    <a:pt x="77686" y="669006"/>
                  </a:lnTo>
                  <a:lnTo>
                    <a:pt x="124014" y="703063"/>
                  </a:lnTo>
                  <a:lnTo>
                    <a:pt x="146570" y="755311"/>
                  </a:lnTo>
                  <a:lnTo>
                    <a:pt x="147176" y="757568"/>
                  </a:lnTo>
                  <a:lnTo>
                    <a:pt x="148894" y="761712"/>
                  </a:lnTo>
                  <a:lnTo>
                    <a:pt x="164874" y="805030"/>
                  </a:lnTo>
                  <a:lnTo>
                    <a:pt x="168652" y="853573"/>
                  </a:lnTo>
                  <a:lnTo>
                    <a:pt x="159534" y="902370"/>
                  </a:lnTo>
                  <a:lnTo>
                    <a:pt x="136821" y="946450"/>
                  </a:lnTo>
                  <a:lnTo>
                    <a:pt x="99817" y="980842"/>
                  </a:lnTo>
                  <a:lnTo>
                    <a:pt x="89645" y="985839"/>
                  </a:lnTo>
                  <a:lnTo>
                    <a:pt x="79046" y="989841"/>
                  </a:lnTo>
                  <a:lnTo>
                    <a:pt x="68871" y="994557"/>
                  </a:lnTo>
                  <a:lnTo>
                    <a:pt x="59968" y="1001694"/>
                  </a:lnTo>
                  <a:lnTo>
                    <a:pt x="58756" y="1004962"/>
                  </a:lnTo>
                  <a:lnTo>
                    <a:pt x="74717" y="1035075"/>
                  </a:lnTo>
                  <a:lnTo>
                    <a:pt x="91737" y="1064566"/>
                  </a:lnTo>
                  <a:lnTo>
                    <a:pt x="126562" y="1123134"/>
                  </a:lnTo>
                  <a:lnTo>
                    <a:pt x="183930" y="1221267"/>
                  </a:lnTo>
                  <a:lnTo>
                    <a:pt x="245466" y="1325691"/>
                  </a:lnTo>
                  <a:lnTo>
                    <a:pt x="250081" y="1331721"/>
                  </a:lnTo>
                  <a:lnTo>
                    <a:pt x="254325" y="1337953"/>
                  </a:lnTo>
                  <a:lnTo>
                    <a:pt x="280292" y="1354085"/>
                  </a:lnTo>
                  <a:lnTo>
                    <a:pt x="308359" y="1363037"/>
                  </a:lnTo>
                  <a:lnTo>
                    <a:pt x="337670" y="1367727"/>
                  </a:lnTo>
                  <a:lnTo>
                    <a:pt x="367369" y="1371067"/>
                  </a:lnTo>
                  <a:close/>
                </a:path>
              </a:pathLst>
            </a:custGeom>
            <a:solidFill>
              <a:srgbClr val="FF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489260" y="3206436"/>
              <a:ext cx="603250" cy="906144"/>
            </a:xfrm>
            <a:custGeom>
              <a:avLst/>
              <a:gdLst/>
              <a:ahLst/>
              <a:cxnLst/>
              <a:rect l="l" t="t" r="r" b="b"/>
              <a:pathLst>
                <a:path w="603250" h="906145">
                  <a:moveTo>
                    <a:pt x="237809" y="905788"/>
                  </a:moveTo>
                  <a:lnTo>
                    <a:pt x="250138" y="889547"/>
                  </a:lnTo>
                  <a:lnTo>
                    <a:pt x="262171" y="881058"/>
                  </a:lnTo>
                  <a:lnTo>
                    <a:pt x="276565" y="879284"/>
                  </a:lnTo>
                  <a:lnTo>
                    <a:pt x="295981" y="883185"/>
                  </a:lnTo>
                  <a:lnTo>
                    <a:pt x="314552" y="869153"/>
                  </a:lnTo>
                  <a:lnTo>
                    <a:pt x="333871" y="856227"/>
                  </a:lnTo>
                  <a:lnTo>
                    <a:pt x="373151" y="831341"/>
                  </a:lnTo>
                  <a:lnTo>
                    <a:pt x="395139" y="817143"/>
                  </a:lnTo>
                  <a:lnTo>
                    <a:pt x="439329" y="789062"/>
                  </a:lnTo>
                  <a:lnTo>
                    <a:pt x="461336" y="774882"/>
                  </a:lnTo>
                  <a:lnTo>
                    <a:pt x="470550" y="768411"/>
                  </a:lnTo>
                  <a:lnTo>
                    <a:pt x="474469" y="763105"/>
                  </a:lnTo>
                  <a:lnTo>
                    <a:pt x="473960" y="756327"/>
                  </a:lnTo>
                  <a:lnTo>
                    <a:pt x="469892" y="745440"/>
                  </a:lnTo>
                  <a:lnTo>
                    <a:pt x="387872" y="540972"/>
                  </a:lnTo>
                  <a:lnTo>
                    <a:pt x="367492" y="489827"/>
                  </a:lnTo>
                  <a:lnTo>
                    <a:pt x="363790" y="481391"/>
                  </a:lnTo>
                  <a:lnTo>
                    <a:pt x="360536" y="472693"/>
                  </a:lnTo>
                  <a:lnTo>
                    <a:pt x="359733" y="463938"/>
                  </a:lnTo>
                  <a:lnTo>
                    <a:pt x="363383" y="455332"/>
                  </a:lnTo>
                  <a:lnTo>
                    <a:pt x="370841" y="449718"/>
                  </a:lnTo>
                  <a:lnTo>
                    <a:pt x="379294" y="448902"/>
                  </a:lnTo>
                  <a:lnTo>
                    <a:pt x="388246" y="450694"/>
                  </a:lnTo>
                  <a:lnTo>
                    <a:pt x="397202" y="452907"/>
                  </a:lnTo>
                  <a:lnTo>
                    <a:pt x="600215" y="491612"/>
                  </a:lnTo>
                  <a:lnTo>
                    <a:pt x="602910" y="489827"/>
                  </a:lnTo>
                  <a:lnTo>
                    <a:pt x="601172" y="452446"/>
                  </a:lnTo>
                  <a:lnTo>
                    <a:pt x="599794" y="429747"/>
                  </a:lnTo>
                  <a:lnTo>
                    <a:pt x="596577" y="384354"/>
                  </a:lnTo>
                  <a:lnTo>
                    <a:pt x="594619" y="361742"/>
                  </a:lnTo>
                  <a:lnTo>
                    <a:pt x="592455" y="339151"/>
                  </a:lnTo>
                  <a:lnTo>
                    <a:pt x="590500" y="316542"/>
                  </a:lnTo>
                  <a:lnTo>
                    <a:pt x="587977" y="271718"/>
                  </a:lnTo>
                  <a:lnTo>
                    <a:pt x="586316" y="249604"/>
                  </a:lnTo>
                  <a:lnTo>
                    <a:pt x="582733" y="205412"/>
                  </a:lnTo>
                  <a:lnTo>
                    <a:pt x="581484" y="187253"/>
                  </a:lnTo>
                  <a:lnTo>
                    <a:pt x="580497" y="169135"/>
                  </a:lnTo>
                  <a:lnTo>
                    <a:pt x="579972" y="151024"/>
                  </a:lnTo>
                  <a:lnTo>
                    <a:pt x="580106" y="132884"/>
                  </a:lnTo>
                  <a:lnTo>
                    <a:pt x="545674" y="111496"/>
                  </a:lnTo>
                  <a:lnTo>
                    <a:pt x="459429" y="61650"/>
                  </a:lnTo>
                  <a:lnTo>
                    <a:pt x="421859" y="40571"/>
                  </a:lnTo>
                  <a:lnTo>
                    <a:pt x="383762" y="20405"/>
                  </a:lnTo>
                  <a:lnTo>
                    <a:pt x="377916" y="17039"/>
                  </a:lnTo>
                  <a:lnTo>
                    <a:pt x="366704" y="9334"/>
                  </a:lnTo>
                  <a:lnTo>
                    <a:pt x="360991" y="5684"/>
                  </a:lnTo>
                  <a:lnTo>
                    <a:pt x="350813" y="688"/>
                  </a:lnTo>
                  <a:lnTo>
                    <a:pt x="342802" y="0"/>
                  </a:lnTo>
                  <a:lnTo>
                    <a:pt x="335422" y="3922"/>
                  </a:lnTo>
                  <a:lnTo>
                    <a:pt x="327139" y="12758"/>
                  </a:lnTo>
                  <a:lnTo>
                    <a:pt x="325017" y="15318"/>
                  </a:lnTo>
                  <a:lnTo>
                    <a:pt x="322591" y="16464"/>
                  </a:lnTo>
                  <a:lnTo>
                    <a:pt x="319493" y="16700"/>
                  </a:lnTo>
                  <a:lnTo>
                    <a:pt x="294132" y="57900"/>
                  </a:lnTo>
                  <a:lnTo>
                    <a:pt x="268036" y="98615"/>
                  </a:lnTo>
                  <a:lnTo>
                    <a:pt x="241368" y="138952"/>
                  </a:lnTo>
                  <a:lnTo>
                    <a:pt x="214294" y="179019"/>
                  </a:lnTo>
                  <a:lnTo>
                    <a:pt x="132277" y="298686"/>
                  </a:lnTo>
                  <a:lnTo>
                    <a:pt x="105222" y="338757"/>
                  </a:lnTo>
                  <a:lnTo>
                    <a:pt x="78584" y="379099"/>
                  </a:lnTo>
                  <a:lnTo>
                    <a:pt x="38433" y="441184"/>
                  </a:lnTo>
                  <a:lnTo>
                    <a:pt x="0" y="504380"/>
                  </a:lnTo>
                  <a:lnTo>
                    <a:pt x="143247" y="749870"/>
                  </a:lnTo>
                  <a:lnTo>
                    <a:pt x="221977" y="884027"/>
                  </a:lnTo>
                  <a:lnTo>
                    <a:pt x="228731" y="895741"/>
                  </a:lnTo>
                  <a:lnTo>
                    <a:pt x="232749" y="901147"/>
                  </a:lnTo>
                  <a:lnTo>
                    <a:pt x="237809" y="905788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203485" y="2801953"/>
              <a:ext cx="504825" cy="699135"/>
            </a:xfrm>
            <a:custGeom>
              <a:avLst/>
              <a:gdLst/>
              <a:ahLst/>
              <a:cxnLst/>
              <a:rect l="l" t="t" r="r" b="b"/>
              <a:pathLst>
                <a:path w="504825" h="699135">
                  <a:moveTo>
                    <a:pt x="163098" y="698793"/>
                  </a:moveTo>
                  <a:lnTo>
                    <a:pt x="176467" y="692969"/>
                  </a:lnTo>
                  <a:lnTo>
                    <a:pt x="186537" y="683504"/>
                  </a:lnTo>
                  <a:lnTo>
                    <a:pt x="203283" y="661367"/>
                  </a:lnTo>
                  <a:lnTo>
                    <a:pt x="372627" y="466912"/>
                  </a:lnTo>
                  <a:lnTo>
                    <a:pt x="474446" y="349164"/>
                  </a:lnTo>
                  <a:lnTo>
                    <a:pt x="501083" y="319011"/>
                  </a:lnTo>
                  <a:lnTo>
                    <a:pt x="503037" y="314160"/>
                  </a:lnTo>
                  <a:lnTo>
                    <a:pt x="504519" y="309074"/>
                  </a:lnTo>
                  <a:lnTo>
                    <a:pt x="500209" y="260508"/>
                  </a:lnTo>
                  <a:lnTo>
                    <a:pt x="498668" y="211884"/>
                  </a:lnTo>
                  <a:lnTo>
                    <a:pt x="498846" y="163225"/>
                  </a:lnTo>
                  <a:lnTo>
                    <a:pt x="499698" y="114553"/>
                  </a:lnTo>
                  <a:lnTo>
                    <a:pt x="500174" y="65890"/>
                  </a:lnTo>
                  <a:lnTo>
                    <a:pt x="500578" y="0"/>
                  </a:lnTo>
                  <a:lnTo>
                    <a:pt x="491871" y="6523"/>
                  </a:lnTo>
                  <a:lnTo>
                    <a:pt x="484582" y="14392"/>
                  </a:lnTo>
                  <a:lnTo>
                    <a:pt x="477855" y="22804"/>
                  </a:lnTo>
                  <a:lnTo>
                    <a:pt x="470835" y="30957"/>
                  </a:lnTo>
                  <a:lnTo>
                    <a:pt x="432276" y="69793"/>
                  </a:lnTo>
                  <a:lnTo>
                    <a:pt x="392497" y="107163"/>
                  </a:lnTo>
                  <a:lnTo>
                    <a:pt x="351052" y="142537"/>
                  </a:lnTo>
                  <a:lnTo>
                    <a:pt x="307497" y="175387"/>
                  </a:lnTo>
                  <a:lnTo>
                    <a:pt x="261388" y="205184"/>
                  </a:lnTo>
                  <a:lnTo>
                    <a:pt x="224303" y="224387"/>
                  </a:lnTo>
                  <a:lnTo>
                    <a:pt x="185809" y="239477"/>
                  </a:lnTo>
                  <a:lnTo>
                    <a:pt x="146141" y="251106"/>
                  </a:lnTo>
                  <a:lnTo>
                    <a:pt x="105532" y="259925"/>
                  </a:lnTo>
                  <a:lnTo>
                    <a:pt x="58429" y="267471"/>
                  </a:lnTo>
                  <a:lnTo>
                    <a:pt x="10745" y="269862"/>
                  </a:lnTo>
                  <a:lnTo>
                    <a:pt x="6418" y="284243"/>
                  </a:lnTo>
                  <a:lnTo>
                    <a:pt x="4576" y="299081"/>
                  </a:lnTo>
                  <a:lnTo>
                    <a:pt x="3133" y="313989"/>
                  </a:lnTo>
                  <a:lnTo>
                    <a:pt x="0" y="328578"/>
                  </a:lnTo>
                  <a:lnTo>
                    <a:pt x="9133" y="368202"/>
                  </a:lnTo>
                  <a:lnTo>
                    <a:pt x="17515" y="408007"/>
                  </a:lnTo>
                  <a:lnTo>
                    <a:pt x="26933" y="447552"/>
                  </a:lnTo>
                  <a:lnTo>
                    <a:pt x="39174" y="486399"/>
                  </a:lnTo>
                  <a:lnTo>
                    <a:pt x="56135" y="518636"/>
                  </a:lnTo>
                  <a:lnTo>
                    <a:pt x="74340" y="550181"/>
                  </a:lnTo>
                  <a:lnTo>
                    <a:pt x="93051" y="581441"/>
                  </a:lnTo>
                  <a:lnTo>
                    <a:pt x="124170" y="634453"/>
                  </a:lnTo>
                  <a:lnTo>
                    <a:pt x="163098" y="698793"/>
                  </a:lnTo>
                  <a:close/>
                </a:path>
              </a:pathLst>
            </a:custGeom>
            <a:solidFill>
              <a:srgbClr val="FF9C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5366583" y="3111027"/>
              <a:ext cx="444500" cy="600075"/>
            </a:xfrm>
            <a:custGeom>
              <a:avLst/>
              <a:gdLst/>
              <a:ahLst/>
              <a:cxnLst/>
              <a:rect l="l" t="t" r="r" b="b"/>
              <a:pathLst>
                <a:path w="444500" h="600075">
                  <a:moveTo>
                    <a:pt x="122677" y="599788"/>
                  </a:moveTo>
                  <a:lnTo>
                    <a:pt x="130087" y="596521"/>
                  </a:lnTo>
                  <a:lnTo>
                    <a:pt x="133523" y="589716"/>
                  </a:lnTo>
                  <a:lnTo>
                    <a:pt x="137835" y="583484"/>
                  </a:lnTo>
                  <a:lnTo>
                    <a:pt x="164219" y="543683"/>
                  </a:lnTo>
                  <a:lnTo>
                    <a:pt x="215130" y="462932"/>
                  </a:lnTo>
                  <a:lnTo>
                    <a:pt x="241514" y="423170"/>
                  </a:lnTo>
                  <a:lnTo>
                    <a:pt x="296796" y="342594"/>
                  </a:lnTo>
                  <a:lnTo>
                    <a:pt x="406296" y="180694"/>
                  </a:lnTo>
                  <a:lnTo>
                    <a:pt x="415202" y="166838"/>
                  </a:lnTo>
                  <a:lnTo>
                    <a:pt x="432192" y="138609"/>
                  </a:lnTo>
                  <a:lnTo>
                    <a:pt x="443787" y="120126"/>
                  </a:lnTo>
                  <a:lnTo>
                    <a:pt x="413012" y="85429"/>
                  </a:lnTo>
                  <a:lnTo>
                    <a:pt x="383021" y="59759"/>
                  </a:lnTo>
                  <a:lnTo>
                    <a:pt x="368785" y="47257"/>
                  </a:lnTo>
                  <a:lnTo>
                    <a:pt x="356953" y="33341"/>
                  </a:lnTo>
                  <a:lnTo>
                    <a:pt x="347755" y="17693"/>
                  </a:lnTo>
                  <a:lnTo>
                    <a:pt x="341421" y="0"/>
                  </a:lnTo>
                  <a:lnTo>
                    <a:pt x="326054" y="14431"/>
                  </a:lnTo>
                  <a:lnTo>
                    <a:pt x="312032" y="30082"/>
                  </a:lnTo>
                  <a:lnTo>
                    <a:pt x="298591" y="46263"/>
                  </a:lnTo>
                  <a:lnTo>
                    <a:pt x="284966" y="62286"/>
                  </a:lnTo>
                  <a:lnTo>
                    <a:pt x="257902" y="92925"/>
                  </a:lnTo>
                  <a:lnTo>
                    <a:pt x="231123" y="123852"/>
                  </a:lnTo>
                  <a:lnTo>
                    <a:pt x="177784" y="185949"/>
                  </a:lnTo>
                  <a:lnTo>
                    <a:pt x="37928" y="347543"/>
                  </a:lnTo>
                  <a:lnTo>
                    <a:pt x="19065" y="368707"/>
                  </a:lnTo>
                  <a:lnTo>
                    <a:pt x="0" y="389719"/>
                  </a:lnTo>
                  <a:lnTo>
                    <a:pt x="85456" y="537266"/>
                  </a:lnTo>
                  <a:lnTo>
                    <a:pt x="122677" y="599788"/>
                  </a:lnTo>
                  <a:close/>
                </a:path>
              </a:pathLst>
            </a:custGeom>
            <a:solidFill>
              <a:srgbClr val="E7F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4547" y="2432176"/>
              <a:ext cx="97010" cy="2243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3075" y="2182770"/>
              <a:ext cx="202699" cy="1547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850798" y="2349981"/>
              <a:ext cx="122555" cy="324485"/>
            </a:xfrm>
            <a:custGeom>
              <a:avLst/>
              <a:gdLst/>
              <a:ahLst/>
              <a:cxnLst/>
              <a:rect l="l" t="t" r="r" b="b"/>
              <a:pathLst>
                <a:path w="122555" h="324485">
                  <a:moveTo>
                    <a:pt x="31374" y="324165"/>
                  </a:moveTo>
                  <a:lnTo>
                    <a:pt x="83757" y="292719"/>
                  </a:lnTo>
                  <a:lnTo>
                    <a:pt x="114439" y="240858"/>
                  </a:lnTo>
                  <a:lnTo>
                    <a:pt x="122230" y="195171"/>
                  </a:lnTo>
                  <a:lnTo>
                    <a:pt x="115123" y="152168"/>
                  </a:lnTo>
                  <a:lnTo>
                    <a:pt x="96693" y="114324"/>
                  </a:lnTo>
                  <a:lnTo>
                    <a:pt x="70516" y="84111"/>
                  </a:lnTo>
                  <a:lnTo>
                    <a:pt x="40166" y="64004"/>
                  </a:lnTo>
                  <a:lnTo>
                    <a:pt x="31924" y="60558"/>
                  </a:lnTo>
                  <a:lnTo>
                    <a:pt x="23749" y="56774"/>
                  </a:lnTo>
                  <a:lnTo>
                    <a:pt x="16439" y="51645"/>
                  </a:lnTo>
                  <a:lnTo>
                    <a:pt x="10793" y="44163"/>
                  </a:lnTo>
                  <a:lnTo>
                    <a:pt x="9985" y="38571"/>
                  </a:lnTo>
                  <a:lnTo>
                    <a:pt x="9816" y="33046"/>
                  </a:lnTo>
                  <a:lnTo>
                    <a:pt x="10018" y="22772"/>
                  </a:lnTo>
                  <a:lnTo>
                    <a:pt x="9917" y="13137"/>
                  </a:lnTo>
                  <a:lnTo>
                    <a:pt x="9311" y="5962"/>
                  </a:lnTo>
                  <a:lnTo>
                    <a:pt x="4191" y="202"/>
                  </a:lnTo>
                  <a:lnTo>
                    <a:pt x="3686" y="0"/>
                  </a:lnTo>
                  <a:lnTo>
                    <a:pt x="553" y="269"/>
                  </a:lnTo>
                  <a:lnTo>
                    <a:pt x="0" y="20820"/>
                  </a:lnTo>
                  <a:lnTo>
                    <a:pt x="292" y="41333"/>
                  </a:lnTo>
                  <a:lnTo>
                    <a:pt x="1557" y="61795"/>
                  </a:lnTo>
                  <a:lnTo>
                    <a:pt x="3922" y="82195"/>
                  </a:lnTo>
                  <a:lnTo>
                    <a:pt x="35144" y="96575"/>
                  </a:lnTo>
                  <a:lnTo>
                    <a:pt x="60309" y="116892"/>
                  </a:lnTo>
                  <a:lnTo>
                    <a:pt x="79512" y="142868"/>
                  </a:lnTo>
                  <a:lnTo>
                    <a:pt x="92847" y="174226"/>
                  </a:lnTo>
                  <a:lnTo>
                    <a:pt x="95847" y="194241"/>
                  </a:lnTo>
                  <a:lnTo>
                    <a:pt x="92923" y="213147"/>
                  </a:lnTo>
                  <a:lnTo>
                    <a:pt x="73547" y="247596"/>
                  </a:lnTo>
                  <a:lnTo>
                    <a:pt x="38987" y="276330"/>
                  </a:lnTo>
                  <a:lnTo>
                    <a:pt x="29940" y="281657"/>
                  </a:lnTo>
                  <a:lnTo>
                    <a:pt x="24389" y="288403"/>
                  </a:lnTo>
                  <a:lnTo>
                    <a:pt x="21901" y="296657"/>
                  </a:lnTo>
                  <a:lnTo>
                    <a:pt x="22044" y="306513"/>
                  </a:lnTo>
                  <a:lnTo>
                    <a:pt x="22684" y="313655"/>
                  </a:lnTo>
                  <a:lnTo>
                    <a:pt x="26052" y="319449"/>
                  </a:lnTo>
                  <a:lnTo>
                    <a:pt x="31374" y="324165"/>
                  </a:lnTo>
                  <a:close/>
                </a:path>
              </a:pathLst>
            </a:custGeom>
            <a:solidFill>
              <a:srgbClr val="FFB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881073" y="2207184"/>
              <a:ext cx="220345" cy="162560"/>
            </a:xfrm>
            <a:custGeom>
              <a:avLst/>
              <a:gdLst/>
              <a:ahLst/>
              <a:cxnLst/>
              <a:rect l="l" t="t" r="r" b="b"/>
              <a:pathLst>
                <a:path w="220344" h="162560">
                  <a:moveTo>
                    <a:pt x="128807" y="162402"/>
                  </a:moveTo>
                  <a:lnTo>
                    <a:pt x="151572" y="156978"/>
                  </a:lnTo>
                  <a:lnTo>
                    <a:pt x="174660" y="152789"/>
                  </a:lnTo>
                  <a:lnTo>
                    <a:pt x="197406" y="147343"/>
                  </a:lnTo>
                  <a:lnTo>
                    <a:pt x="219148" y="138148"/>
                  </a:lnTo>
                  <a:lnTo>
                    <a:pt x="220158" y="130063"/>
                  </a:lnTo>
                  <a:lnTo>
                    <a:pt x="218306" y="122551"/>
                  </a:lnTo>
                  <a:lnTo>
                    <a:pt x="214701" y="115376"/>
                  </a:lnTo>
                  <a:lnTo>
                    <a:pt x="210457" y="110727"/>
                  </a:lnTo>
                  <a:lnTo>
                    <a:pt x="206752" y="107460"/>
                  </a:lnTo>
                  <a:lnTo>
                    <a:pt x="199476" y="111771"/>
                  </a:lnTo>
                  <a:lnTo>
                    <a:pt x="170146" y="123497"/>
                  </a:lnTo>
                  <a:lnTo>
                    <a:pt x="113759" y="116769"/>
                  </a:lnTo>
                  <a:lnTo>
                    <a:pt x="76982" y="95728"/>
                  </a:lnTo>
                  <a:lnTo>
                    <a:pt x="39453" y="59202"/>
                  </a:lnTo>
                  <a:lnTo>
                    <a:pt x="18863" y="14990"/>
                  </a:lnTo>
                  <a:lnTo>
                    <a:pt x="17852" y="9903"/>
                  </a:lnTo>
                  <a:lnTo>
                    <a:pt x="15561" y="5019"/>
                  </a:lnTo>
                  <a:lnTo>
                    <a:pt x="13877" y="0"/>
                  </a:lnTo>
                  <a:lnTo>
                    <a:pt x="8185" y="1819"/>
                  </a:lnTo>
                  <a:lnTo>
                    <a:pt x="3301" y="4749"/>
                  </a:lnTo>
                  <a:lnTo>
                    <a:pt x="0" y="9903"/>
                  </a:lnTo>
                  <a:lnTo>
                    <a:pt x="6622" y="50526"/>
                  </a:lnTo>
                  <a:lnTo>
                    <a:pt x="23170" y="84683"/>
                  </a:lnTo>
                  <a:lnTo>
                    <a:pt x="48680" y="112998"/>
                  </a:lnTo>
                  <a:lnTo>
                    <a:pt x="82189" y="136093"/>
                  </a:lnTo>
                  <a:lnTo>
                    <a:pt x="87376" y="137811"/>
                  </a:lnTo>
                  <a:lnTo>
                    <a:pt x="92563" y="136531"/>
                  </a:lnTo>
                  <a:lnTo>
                    <a:pt x="97784" y="136093"/>
                  </a:lnTo>
                  <a:lnTo>
                    <a:pt x="114952" y="135088"/>
                  </a:lnTo>
                  <a:lnTo>
                    <a:pt x="124197" y="137752"/>
                  </a:lnTo>
                  <a:lnTo>
                    <a:pt x="127991" y="146164"/>
                  </a:lnTo>
                  <a:lnTo>
                    <a:pt x="128807" y="162402"/>
                  </a:lnTo>
                  <a:close/>
                </a:path>
              </a:pathLst>
            </a:custGeom>
            <a:solidFill>
              <a:srgbClr val="FFA8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846378" y="2236255"/>
              <a:ext cx="102235" cy="148590"/>
            </a:xfrm>
            <a:custGeom>
              <a:avLst/>
              <a:gdLst/>
              <a:ahLst/>
              <a:cxnLst/>
              <a:rect l="l" t="t" r="r" b="b"/>
              <a:pathLst>
                <a:path w="102234" h="148589">
                  <a:moveTo>
                    <a:pt x="81414" y="148220"/>
                  </a:moveTo>
                  <a:lnTo>
                    <a:pt x="82997" y="137980"/>
                  </a:lnTo>
                  <a:lnTo>
                    <a:pt x="89094" y="134948"/>
                  </a:lnTo>
                  <a:lnTo>
                    <a:pt x="94719" y="130030"/>
                  </a:lnTo>
                  <a:lnTo>
                    <a:pt x="101860" y="126055"/>
                  </a:lnTo>
                  <a:lnTo>
                    <a:pt x="101759" y="117094"/>
                  </a:lnTo>
                  <a:lnTo>
                    <a:pt x="100311" y="109615"/>
                  </a:lnTo>
                  <a:lnTo>
                    <a:pt x="94349" y="106247"/>
                  </a:lnTo>
                  <a:lnTo>
                    <a:pt x="88690" y="102440"/>
                  </a:lnTo>
                  <a:lnTo>
                    <a:pt x="49427" y="65360"/>
                  </a:lnTo>
                  <a:lnTo>
                    <a:pt x="25801" y="16708"/>
                  </a:lnTo>
                  <a:lnTo>
                    <a:pt x="23949" y="10072"/>
                  </a:lnTo>
                  <a:lnTo>
                    <a:pt x="24050" y="943"/>
                  </a:lnTo>
                  <a:lnTo>
                    <a:pt x="13776" y="0"/>
                  </a:lnTo>
                  <a:lnTo>
                    <a:pt x="7915" y="3267"/>
                  </a:lnTo>
                  <a:lnTo>
                    <a:pt x="2930" y="7411"/>
                  </a:lnTo>
                  <a:lnTo>
                    <a:pt x="0" y="13609"/>
                  </a:lnTo>
                  <a:lnTo>
                    <a:pt x="9137" y="37034"/>
                  </a:lnTo>
                  <a:lnTo>
                    <a:pt x="11755" y="44937"/>
                  </a:lnTo>
                  <a:lnTo>
                    <a:pt x="34155" y="96141"/>
                  </a:lnTo>
                  <a:lnTo>
                    <a:pt x="69692" y="139260"/>
                  </a:lnTo>
                  <a:lnTo>
                    <a:pt x="71106" y="140573"/>
                  </a:lnTo>
                  <a:lnTo>
                    <a:pt x="71106" y="143403"/>
                  </a:lnTo>
                  <a:lnTo>
                    <a:pt x="71780" y="145458"/>
                  </a:lnTo>
                  <a:lnTo>
                    <a:pt x="81414" y="148220"/>
                  </a:lnTo>
                  <a:close/>
                </a:path>
              </a:pathLst>
            </a:custGeom>
            <a:solidFill>
              <a:srgbClr val="FEC4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860155" y="2217088"/>
              <a:ext cx="104139" cy="139065"/>
            </a:xfrm>
            <a:custGeom>
              <a:avLst/>
              <a:gdLst/>
              <a:ahLst/>
              <a:cxnLst/>
              <a:rect l="l" t="t" r="r" b="b"/>
              <a:pathLst>
                <a:path w="104140" h="139064">
                  <a:moveTo>
                    <a:pt x="95831" y="139024"/>
                  </a:moveTo>
                  <a:lnTo>
                    <a:pt x="102028" y="134712"/>
                  </a:lnTo>
                  <a:lnTo>
                    <a:pt x="103948" y="124269"/>
                  </a:lnTo>
                  <a:lnTo>
                    <a:pt x="102466" y="120732"/>
                  </a:lnTo>
                  <a:lnTo>
                    <a:pt x="100176" y="117902"/>
                  </a:lnTo>
                  <a:lnTo>
                    <a:pt x="96807" y="115847"/>
                  </a:lnTo>
                  <a:lnTo>
                    <a:pt x="69092" y="95240"/>
                  </a:lnTo>
                  <a:lnTo>
                    <a:pt x="48037" y="70236"/>
                  </a:lnTo>
                  <a:lnTo>
                    <a:pt x="33557" y="40887"/>
                  </a:lnTo>
                  <a:lnTo>
                    <a:pt x="25566" y="7242"/>
                  </a:lnTo>
                  <a:lnTo>
                    <a:pt x="25229" y="4682"/>
                  </a:lnTo>
                  <a:lnTo>
                    <a:pt x="22534" y="2425"/>
                  </a:lnTo>
                  <a:lnTo>
                    <a:pt x="0" y="19167"/>
                  </a:lnTo>
                  <a:lnTo>
                    <a:pt x="5915" y="34168"/>
                  </a:lnTo>
                  <a:lnTo>
                    <a:pt x="10943" y="49531"/>
                  </a:lnTo>
                  <a:lnTo>
                    <a:pt x="35966" y="93625"/>
                  </a:lnTo>
                  <a:lnTo>
                    <a:pt x="77877" y="129187"/>
                  </a:lnTo>
                  <a:lnTo>
                    <a:pt x="81380" y="130838"/>
                  </a:lnTo>
                  <a:lnTo>
                    <a:pt x="83738" y="133769"/>
                  </a:lnTo>
                  <a:lnTo>
                    <a:pt x="85422" y="137205"/>
                  </a:lnTo>
                  <a:lnTo>
                    <a:pt x="95831" y="139024"/>
                  </a:lnTo>
                  <a:close/>
                </a:path>
              </a:pathLst>
            </a:custGeom>
            <a:solidFill>
              <a:srgbClr val="FFB4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982023" y="2342133"/>
              <a:ext cx="123825" cy="76835"/>
            </a:xfrm>
            <a:custGeom>
              <a:avLst/>
              <a:gdLst/>
              <a:ahLst/>
              <a:cxnLst/>
              <a:rect l="l" t="t" r="r" b="b"/>
              <a:pathLst>
                <a:path w="123825" h="76835">
                  <a:moveTo>
                    <a:pt x="123647" y="44399"/>
                  </a:moveTo>
                  <a:lnTo>
                    <a:pt x="122339" y="28282"/>
                  </a:lnTo>
                  <a:lnTo>
                    <a:pt x="119164" y="12166"/>
                  </a:lnTo>
                  <a:lnTo>
                    <a:pt x="118198" y="3200"/>
                  </a:lnTo>
                  <a:lnTo>
                    <a:pt x="114693" y="1828"/>
                  </a:lnTo>
                  <a:lnTo>
                    <a:pt x="111290" y="0"/>
                  </a:lnTo>
                  <a:lnTo>
                    <a:pt x="100304" y="6680"/>
                  </a:lnTo>
                  <a:lnTo>
                    <a:pt x="92151" y="8394"/>
                  </a:lnTo>
                  <a:lnTo>
                    <a:pt x="83997" y="9334"/>
                  </a:lnTo>
                  <a:lnTo>
                    <a:pt x="69202" y="11544"/>
                  </a:lnTo>
                  <a:lnTo>
                    <a:pt x="54737" y="14859"/>
                  </a:lnTo>
                  <a:lnTo>
                    <a:pt x="40665" y="19558"/>
                  </a:lnTo>
                  <a:lnTo>
                    <a:pt x="27076" y="25882"/>
                  </a:lnTo>
                  <a:lnTo>
                    <a:pt x="18084" y="22453"/>
                  </a:lnTo>
                  <a:lnTo>
                    <a:pt x="10312" y="22301"/>
                  </a:lnTo>
                  <a:lnTo>
                    <a:pt x="4152" y="26454"/>
                  </a:lnTo>
                  <a:lnTo>
                    <a:pt x="0" y="35979"/>
                  </a:lnTo>
                  <a:lnTo>
                    <a:pt x="28600" y="40754"/>
                  </a:lnTo>
                  <a:lnTo>
                    <a:pt x="63106" y="38100"/>
                  </a:lnTo>
                  <a:lnTo>
                    <a:pt x="95592" y="29400"/>
                  </a:lnTo>
                  <a:lnTo>
                    <a:pt x="116141" y="17145"/>
                  </a:lnTo>
                  <a:lnTo>
                    <a:pt x="115062" y="19177"/>
                  </a:lnTo>
                  <a:lnTo>
                    <a:pt x="112903" y="24866"/>
                  </a:lnTo>
                  <a:lnTo>
                    <a:pt x="112903" y="31229"/>
                  </a:lnTo>
                  <a:lnTo>
                    <a:pt x="112636" y="37426"/>
                  </a:lnTo>
                  <a:lnTo>
                    <a:pt x="112534" y="43662"/>
                  </a:lnTo>
                  <a:lnTo>
                    <a:pt x="113106" y="56261"/>
                  </a:lnTo>
                  <a:lnTo>
                    <a:pt x="113106" y="62725"/>
                  </a:lnTo>
                  <a:lnTo>
                    <a:pt x="118224" y="67614"/>
                  </a:lnTo>
                  <a:lnTo>
                    <a:pt x="119303" y="76669"/>
                  </a:lnTo>
                  <a:lnTo>
                    <a:pt x="122745" y="60528"/>
                  </a:lnTo>
                  <a:lnTo>
                    <a:pt x="123647" y="44399"/>
                  </a:lnTo>
                  <a:close/>
                </a:path>
              </a:pathLst>
            </a:custGeom>
            <a:solidFill>
              <a:srgbClr val="FEB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4612869" y="2244172"/>
              <a:ext cx="19050" cy="10160"/>
            </a:xfrm>
            <a:custGeom>
              <a:avLst/>
              <a:gdLst/>
              <a:ahLst/>
              <a:cxnLst/>
              <a:rect l="l" t="t" r="r" b="b"/>
              <a:pathLst>
                <a:path w="19050" h="10160">
                  <a:moveTo>
                    <a:pt x="11014" y="9769"/>
                  </a:moveTo>
                  <a:lnTo>
                    <a:pt x="18795" y="9398"/>
                  </a:lnTo>
                  <a:lnTo>
                    <a:pt x="14922" y="1381"/>
                  </a:lnTo>
                  <a:lnTo>
                    <a:pt x="7915" y="0"/>
                  </a:lnTo>
                  <a:lnTo>
                    <a:pt x="0" y="707"/>
                  </a:lnTo>
                  <a:lnTo>
                    <a:pt x="4749" y="6905"/>
                  </a:lnTo>
                  <a:lnTo>
                    <a:pt x="11014" y="9769"/>
                  </a:lnTo>
                  <a:close/>
                </a:path>
              </a:pathLst>
            </a:custGeom>
            <a:solidFill>
              <a:srgbClr val="325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4849398" y="2332060"/>
              <a:ext cx="7620" cy="18415"/>
            </a:xfrm>
            <a:custGeom>
              <a:avLst/>
              <a:gdLst/>
              <a:ahLst/>
              <a:cxnLst/>
              <a:rect l="l" t="t" r="r" b="b"/>
              <a:pathLst>
                <a:path w="7619" h="18414">
                  <a:moveTo>
                    <a:pt x="1953" y="18190"/>
                  </a:moveTo>
                  <a:lnTo>
                    <a:pt x="2997" y="18123"/>
                  </a:lnTo>
                  <a:lnTo>
                    <a:pt x="4042" y="17921"/>
                  </a:lnTo>
                  <a:lnTo>
                    <a:pt x="5086" y="17921"/>
                  </a:lnTo>
                  <a:lnTo>
                    <a:pt x="4985" y="11722"/>
                  </a:lnTo>
                  <a:lnTo>
                    <a:pt x="7309" y="4985"/>
                  </a:lnTo>
                  <a:lnTo>
                    <a:pt x="1414" y="0"/>
                  </a:lnTo>
                  <a:lnTo>
                    <a:pt x="0" y="6130"/>
                  </a:lnTo>
                  <a:lnTo>
                    <a:pt x="606" y="12160"/>
                  </a:lnTo>
                  <a:lnTo>
                    <a:pt x="1953" y="18190"/>
                  </a:lnTo>
                  <a:close/>
                </a:path>
              </a:pathLst>
            </a:custGeom>
            <a:solidFill>
              <a:srgbClr val="FF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081728" y="2281597"/>
              <a:ext cx="6350" cy="13970"/>
            </a:xfrm>
            <a:custGeom>
              <a:avLst/>
              <a:gdLst/>
              <a:ahLst/>
              <a:cxnLst/>
              <a:rect l="l" t="t" r="r" b="b"/>
              <a:pathLst>
                <a:path w="6350" h="13969">
                  <a:moveTo>
                    <a:pt x="5894" y="13474"/>
                  </a:moveTo>
                  <a:lnTo>
                    <a:pt x="5995" y="8387"/>
                  </a:lnTo>
                  <a:lnTo>
                    <a:pt x="5119" y="3537"/>
                  </a:lnTo>
                  <a:lnTo>
                    <a:pt x="875" y="0"/>
                  </a:lnTo>
                  <a:lnTo>
                    <a:pt x="1010" y="5086"/>
                  </a:lnTo>
                  <a:lnTo>
                    <a:pt x="0" y="10611"/>
                  </a:lnTo>
                  <a:lnTo>
                    <a:pt x="5894" y="13474"/>
                  </a:lnTo>
                  <a:close/>
                </a:path>
              </a:pathLst>
            </a:custGeom>
            <a:solidFill>
              <a:srgbClr val="FF9A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631530" y="2253570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4547" y="5019"/>
                  </a:moveTo>
                  <a:lnTo>
                    <a:pt x="3974" y="2526"/>
                  </a:lnTo>
                  <a:lnTo>
                    <a:pt x="2627" y="707"/>
                  </a:lnTo>
                  <a:lnTo>
                    <a:pt x="0" y="0"/>
                  </a:lnTo>
                  <a:lnTo>
                    <a:pt x="505" y="2593"/>
                  </a:lnTo>
                  <a:lnTo>
                    <a:pt x="2054" y="4244"/>
                  </a:lnTo>
                  <a:lnTo>
                    <a:pt x="4547" y="5019"/>
                  </a:lnTo>
                  <a:close/>
                </a:path>
              </a:pathLst>
            </a:custGeom>
            <a:solidFill>
              <a:srgbClr val="325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5838259" y="2251010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2222" y="4826"/>
                  </a:moveTo>
                  <a:lnTo>
                    <a:pt x="406" y="5156"/>
                  </a:lnTo>
                  <a:lnTo>
                    <a:pt x="0" y="6985"/>
                  </a:lnTo>
                  <a:lnTo>
                    <a:pt x="1346" y="6883"/>
                  </a:lnTo>
                  <a:lnTo>
                    <a:pt x="2082" y="6108"/>
                  </a:lnTo>
                  <a:lnTo>
                    <a:pt x="2222" y="4826"/>
                  </a:lnTo>
                  <a:close/>
                </a:path>
                <a:path w="6984" h="6985">
                  <a:moveTo>
                    <a:pt x="6972" y="0"/>
                  </a:moveTo>
                  <a:lnTo>
                    <a:pt x="4876" y="0"/>
                  </a:lnTo>
                  <a:lnTo>
                    <a:pt x="3873" y="952"/>
                  </a:lnTo>
                  <a:lnTo>
                    <a:pt x="3975" y="3009"/>
                  </a:lnTo>
                  <a:lnTo>
                    <a:pt x="5588" y="2667"/>
                  </a:lnTo>
                  <a:lnTo>
                    <a:pt x="6604" y="1625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FEC4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611387" y="3915293"/>
              <a:ext cx="1954530" cy="2266950"/>
            </a:xfrm>
            <a:custGeom>
              <a:avLst/>
              <a:gdLst/>
              <a:ahLst/>
              <a:cxnLst/>
              <a:rect l="l" t="t" r="r" b="b"/>
              <a:pathLst>
                <a:path w="1954530" h="2266950">
                  <a:moveTo>
                    <a:pt x="1001514" y="2266665"/>
                  </a:moveTo>
                  <a:lnTo>
                    <a:pt x="1007844" y="2265655"/>
                  </a:lnTo>
                  <a:lnTo>
                    <a:pt x="1017897" y="2260198"/>
                  </a:lnTo>
                  <a:lnTo>
                    <a:pt x="1373398" y="2051206"/>
                  </a:lnTo>
                  <a:lnTo>
                    <a:pt x="1608614" y="1911811"/>
                  </a:lnTo>
                  <a:lnTo>
                    <a:pt x="1907223" y="1736372"/>
                  </a:lnTo>
                  <a:lnTo>
                    <a:pt x="1936449" y="1718636"/>
                  </a:lnTo>
                  <a:lnTo>
                    <a:pt x="1946263" y="1712859"/>
                  </a:lnTo>
                  <a:lnTo>
                    <a:pt x="1951732" y="1708659"/>
                  </a:lnTo>
                  <a:lnTo>
                    <a:pt x="1954090" y="1704024"/>
                  </a:lnTo>
                  <a:lnTo>
                    <a:pt x="1953638" y="1698695"/>
                  </a:lnTo>
                  <a:lnTo>
                    <a:pt x="1950675" y="1692411"/>
                  </a:lnTo>
                  <a:lnTo>
                    <a:pt x="1908819" y="1621897"/>
                  </a:lnTo>
                  <a:lnTo>
                    <a:pt x="1614138" y="1121357"/>
                  </a:lnTo>
                  <a:lnTo>
                    <a:pt x="1411917" y="775147"/>
                  </a:lnTo>
                  <a:lnTo>
                    <a:pt x="1284944" y="559129"/>
                  </a:lnTo>
                  <a:lnTo>
                    <a:pt x="1078707" y="205789"/>
                  </a:lnTo>
                  <a:lnTo>
                    <a:pt x="965417" y="13373"/>
                  </a:lnTo>
                  <a:lnTo>
                    <a:pt x="960163" y="6838"/>
                  </a:lnTo>
                  <a:lnTo>
                    <a:pt x="955413" y="0"/>
                  </a:lnTo>
                  <a:lnTo>
                    <a:pt x="950967" y="3907"/>
                  </a:lnTo>
                  <a:lnTo>
                    <a:pt x="949990" y="9162"/>
                  </a:lnTo>
                  <a:lnTo>
                    <a:pt x="950495" y="14552"/>
                  </a:lnTo>
                  <a:lnTo>
                    <a:pt x="948351" y="67676"/>
                  </a:lnTo>
                  <a:lnTo>
                    <a:pt x="933540" y="115978"/>
                  </a:lnTo>
                  <a:lnTo>
                    <a:pt x="909261" y="160661"/>
                  </a:lnTo>
                  <a:lnTo>
                    <a:pt x="878715" y="202927"/>
                  </a:lnTo>
                  <a:lnTo>
                    <a:pt x="843663" y="241434"/>
                  </a:lnTo>
                  <a:lnTo>
                    <a:pt x="804526" y="274856"/>
                  </a:lnTo>
                  <a:lnTo>
                    <a:pt x="762331" y="304502"/>
                  </a:lnTo>
                  <a:lnTo>
                    <a:pt x="718109" y="331677"/>
                  </a:lnTo>
                  <a:lnTo>
                    <a:pt x="672092" y="356155"/>
                  </a:lnTo>
                  <a:lnTo>
                    <a:pt x="624932" y="376476"/>
                  </a:lnTo>
                  <a:lnTo>
                    <a:pt x="576718" y="393016"/>
                  </a:lnTo>
                  <a:lnTo>
                    <a:pt x="527542" y="406148"/>
                  </a:lnTo>
                  <a:lnTo>
                    <a:pt x="477493" y="416245"/>
                  </a:lnTo>
                  <a:lnTo>
                    <a:pt x="426662" y="423681"/>
                  </a:lnTo>
                  <a:lnTo>
                    <a:pt x="375139" y="428829"/>
                  </a:lnTo>
                  <a:lnTo>
                    <a:pt x="333079" y="431551"/>
                  </a:lnTo>
                  <a:lnTo>
                    <a:pt x="291093" y="432716"/>
                  </a:lnTo>
                  <a:lnTo>
                    <a:pt x="249125" y="431903"/>
                  </a:lnTo>
                  <a:lnTo>
                    <a:pt x="207123" y="428694"/>
                  </a:lnTo>
                  <a:lnTo>
                    <a:pt x="171923" y="421384"/>
                  </a:lnTo>
                  <a:lnTo>
                    <a:pt x="151684" y="423285"/>
                  </a:lnTo>
                  <a:lnTo>
                    <a:pt x="131506" y="425776"/>
                  </a:lnTo>
                  <a:lnTo>
                    <a:pt x="111258" y="427756"/>
                  </a:lnTo>
                  <a:lnTo>
                    <a:pt x="90812" y="428122"/>
                  </a:lnTo>
                  <a:lnTo>
                    <a:pt x="74916" y="427293"/>
                  </a:lnTo>
                  <a:lnTo>
                    <a:pt x="59094" y="426092"/>
                  </a:lnTo>
                  <a:lnTo>
                    <a:pt x="43316" y="424550"/>
                  </a:lnTo>
                  <a:lnTo>
                    <a:pt x="27553" y="422698"/>
                  </a:lnTo>
                  <a:lnTo>
                    <a:pt x="20871" y="421728"/>
                  </a:lnTo>
                  <a:lnTo>
                    <a:pt x="14189" y="421149"/>
                  </a:lnTo>
                  <a:lnTo>
                    <a:pt x="7621" y="421959"/>
                  </a:lnTo>
                  <a:lnTo>
                    <a:pt x="1347" y="425124"/>
                  </a:lnTo>
                  <a:lnTo>
                    <a:pt x="67" y="426808"/>
                  </a:lnTo>
                  <a:lnTo>
                    <a:pt x="0" y="428560"/>
                  </a:lnTo>
                  <a:lnTo>
                    <a:pt x="943" y="430412"/>
                  </a:lnTo>
                  <a:lnTo>
                    <a:pt x="1045" y="441818"/>
                  </a:lnTo>
                  <a:lnTo>
                    <a:pt x="2193" y="453113"/>
                  </a:lnTo>
                  <a:lnTo>
                    <a:pt x="3979" y="464326"/>
                  </a:lnTo>
                  <a:lnTo>
                    <a:pt x="5995" y="475485"/>
                  </a:lnTo>
                  <a:lnTo>
                    <a:pt x="8790" y="495762"/>
                  </a:lnTo>
                  <a:lnTo>
                    <a:pt x="10340" y="516102"/>
                  </a:lnTo>
                  <a:lnTo>
                    <a:pt x="11158" y="536481"/>
                  </a:lnTo>
                  <a:lnTo>
                    <a:pt x="11755" y="556872"/>
                  </a:lnTo>
                  <a:lnTo>
                    <a:pt x="14753" y="555996"/>
                  </a:lnTo>
                  <a:lnTo>
                    <a:pt x="16100" y="546563"/>
                  </a:lnTo>
                  <a:lnTo>
                    <a:pt x="413051" y="1240703"/>
                  </a:lnTo>
                  <a:lnTo>
                    <a:pt x="539348" y="1460883"/>
                  </a:lnTo>
                  <a:lnTo>
                    <a:pt x="712821" y="1765881"/>
                  </a:lnTo>
                  <a:lnTo>
                    <a:pt x="904348" y="2099782"/>
                  </a:lnTo>
                  <a:lnTo>
                    <a:pt x="947569" y="2176124"/>
                  </a:lnTo>
                  <a:lnTo>
                    <a:pt x="990512" y="2252618"/>
                  </a:lnTo>
                  <a:lnTo>
                    <a:pt x="996529" y="2262547"/>
                  </a:lnTo>
                  <a:lnTo>
                    <a:pt x="1001514" y="2266665"/>
                  </a:lnTo>
                  <a:close/>
                </a:path>
              </a:pathLst>
            </a:custGeom>
            <a:solidFill>
              <a:srgbClr val="69CD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3826650" y="2610445"/>
              <a:ext cx="849630" cy="1087120"/>
            </a:xfrm>
            <a:custGeom>
              <a:avLst/>
              <a:gdLst/>
              <a:ahLst/>
              <a:cxnLst/>
              <a:rect l="l" t="t" r="r" b="b"/>
              <a:pathLst>
                <a:path w="849630" h="1087120">
                  <a:moveTo>
                    <a:pt x="51738" y="397510"/>
                  </a:moveTo>
                  <a:lnTo>
                    <a:pt x="721461" y="397510"/>
                  </a:lnTo>
                  <a:lnTo>
                    <a:pt x="715867" y="396240"/>
                  </a:lnTo>
                  <a:lnTo>
                    <a:pt x="711069" y="392430"/>
                  </a:lnTo>
                  <a:lnTo>
                    <a:pt x="743937" y="361950"/>
                  </a:lnTo>
                  <a:lnTo>
                    <a:pt x="755020" y="356870"/>
                  </a:lnTo>
                  <a:lnTo>
                    <a:pt x="766210" y="350520"/>
                  </a:lnTo>
                  <a:lnTo>
                    <a:pt x="785942" y="322580"/>
                  </a:lnTo>
                  <a:lnTo>
                    <a:pt x="785767" y="320040"/>
                  </a:lnTo>
                  <a:lnTo>
                    <a:pt x="785679" y="318770"/>
                  </a:lnTo>
                  <a:lnTo>
                    <a:pt x="782850" y="312420"/>
                  </a:lnTo>
                  <a:lnTo>
                    <a:pt x="779684" y="306070"/>
                  </a:lnTo>
                  <a:lnTo>
                    <a:pt x="755625" y="259080"/>
                  </a:lnTo>
                  <a:lnTo>
                    <a:pt x="733088" y="210820"/>
                  </a:lnTo>
                  <a:lnTo>
                    <a:pt x="712661" y="161290"/>
                  </a:lnTo>
                  <a:lnTo>
                    <a:pt x="694935" y="111760"/>
                  </a:lnTo>
                  <a:lnTo>
                    <a:pt x="680498" y="60960"/>
                  </a:lnTo>
                  <a:lnTo>
                    <a:pt x="669941" y="7620"/>
                  </a:lnTo>
                  <a:lnTo>
                    <a:pt x="665461" y="3810"/>
                  </a:lnTo>
                  <a:lnTo>
                    <a:pt x="660880" y="0"/>
                  </a:lnTo>
                  <a:lnTo>
                    <a:pt x="653941" y="3810"/>
                  </a:lnTo>
                  <a:lnTo>
                    <a:pt x="653807" y="3810"/>
                  </a:lnTo>
                  <a:lnTo>
                    <a:pt x="651415" y="6350"/>
                  </a:lnTo>
                  <a:lnTo>
                    <a:pt x="646430" y="6350"/>
                  </a:lnTo>
                  <a:lnTo>
                    <a:pt x="644813" y="8890"/>
                  </a:lnTo>
                  <a:lnTo>
                    <a:pt x="644645" y="8890"/>
                  </a:lnTo>
                  <a:lnTo>
                    <a:pt x="642320" y="11430"/>
                  </a:lnTo>
                  <a:lnTo>
                    <a:pt x="637150" y="11430"/>
                  </a:lnTo>
                  <a:lnTo>
                    <a:pt x="635786" y="12700"/>
                  </a:lnTo>
                  <a:lnTo>
                    <a:pt x="634842" y="12700"/>
                  </a:lnTo>
                  <a:lnTo>
                    <a:pt x="633630" y="13970"/>
                  </a:lnTo>
                  <a:lnTo>
                    <a:pt x="630093" y="13970"/>
                  </a:lnTo>
                  <a:lnTo>
                    <a:pt x="628510" y="15240"/>
                  </a:lnTo>
                  <a:lnTo>
                    <a:pt x="626657" y="16510"/>
                  </a:lnTo>
                  <a:lnTo>
                    <a:pt x="625714" y="17780"/>
                  </a:lnTo>
                  <a:lnTo>
                    <a:pt x="623087" y="17780"/>
                  </a:lnTo>
                  <a:lnTo>
                    <a:pt x="620965" y="19050"/>
                  </a:lnTo>
                  <a:lnTo>
                    <a:pt x="619415" y="20320"/>
                  </a:lnTo>
                  <a:lnTo>
                    <a:pt x="617529" y="21590"/>
                  </a:lnTo>
                  <a:lnTo>
                    <a:pt x="616586" y="22860"/>
                  </a:lnTo>
                  <a:lnTo>
                    <a:pt x="611836" y="22860"/>
                  </a:lnTo>
                  <a:lnTo>
                    <a:pt x="610253" y="24130"/>
                  </a:lnTo>
                  <a:lnTo>
                    <a:pt x="608400" y="25400"/>
                  </a:lnTo>
                  <a:lnTo>
                    <a:pt x="607457" y="26670"/>
                  </a:lnTo>
                  <a:lnTo>
                    <a:pt x="604830" y="26670"/>
                  </a:lnTo>
                  <a:lnTo>
                    <a:pt x="602708" y="27940"/>
                  </a:lnTo>
                  <a:lnTo>
                    <a:pt x="601125" y="29210"/>
                  </a:lnTo>
                  <a:lnTo>
                    <a:pt x="599272" y="30480"/>
                  </a:lnTo>
                  <a:lnTo>
                    <a:pt x="598295" y="31750"/>
                  </a:lnTo>
                  <a:lnTo>
                    <a:pt x="593579" y="31750"/>
                  </a:lnTo>
                  <a:lnTo>
                    <a:pt x="592030" y="34290"/>
                  </a:lnTo>
                  <a:lnTo>
                    <a:pt x="590144" y="34290"/>
                  </a:lnTo>
                  <a:lnTo>
                    <a:pt x="589201" y="35560"/>
                  </a:lnTo>
                  <a:lnTo>
                    <a:pt x="587988" y="36830"/>
                  </a:lnTo>
                  <a:lnTo>
                    <a:pt x="584451" y="36830"/>
                  </a:lnTo>
                  <a:lnTo>
                    <a:pt x="582868" y="38100"/>
                  </a:lnTo>
                  <a:lnTo>
                    <a:pt x="581015" y="39370"/>
                  </a:lnTo>
                  <a:lnTo>
                    <a:pt x="580039" y="40640"/>
                  </a:lnTo>
                  <a:lnTo>
                    <a:pt x="577445" y="40640"/>
                  </a:lnTo>
                  <a:lnTo>
                    <a:pt x="575323" y="41910"/>
                  </a:lnTo>
                  <a:lnTo>
                    <a:pt x="573773" y="43180"/>
                  </a:lnTo>
                  <a:lnTo>
                    <a:pt x="571887" y="44450"/>
                  </a:lnTo>
                  <a:lnTo>
                    <a:pt x="570944" y="45720"/>
                  </a:lnTo>
                  <a:lnTo>
                    <a:pt x="566194" y="45720"/>
                  </a:lnTo>
                  <a:lnTo>
                    <a:pt x="564611" y="46990"/>
                  </a:lnTo>
                  <a:lnTo>
                    <a:pt x="562759" y="48260"/>
                  </a:lnTo>
                  <a:lnTo>
                    <a:pt x="561815" y="49530"/>
                  </a:lnTo>
                  <a:lnTo>
                    <a:pt x="559188" y="49530"/>
                  </a:lnTo>
                  <a:lnTo>
                    <a:pt x="557032" y="50800"/>
                  </a:lnTo>
                  <a:lnTo>
                    <a:pt x="555449" y="52070"/>
                  </a:lnTo>
                  <a:lnTo>
                    <a:pt x="553597" y="53340"/>
                  </a:lnTo>
                  <a:lnTo>
                    <a:pt x="552990" y="54610"/>
                  </a:lnTo>
                  <a:lnTo>
                    <a:pt x="548072" y="54610"/>
                  </a:lnTo>
                  <a:lnTo>
                    <a:pt x="546186" y="57150"/>
                  </a:lnTo>
                  <a:lnTo>
                    <a:pt x="544199" y="58420"/>
                  </a:lnTo>
                  <a:lnTo>
                    <a:pt x="541875" y="60960"/>
                  </a:lnTo>
                  <a:lnTo>
                    <a:pt x="537664" y="60960"/>
                  </a:lnTo>
                  <a:lnTo>
                    <a:pt x="535272" y="63500"/>
                  </a:lnTo>
                  <a:lnTo>
                    <a:pt x="535138" y="63500"/>
                  </a:lnTo>
                  <a:lnTo>
                    <a:pt x="532746" y="66040"/>
                  </a:lnTo>
                  <a:lnTo>
                    <a:pt x="527340" y="66040"/>
                  </a:lnTo>
                  <a:lnTo>
                    <a:pt x="526110" y="67310"/>
                  </a:lnTo>
                  <a:lnTo>
                    <a:pt x="523651" y="71120"/>
                  </a:lnTo>
                  <a:lnTo>
                    <a:pt x="518161" y="71120"/>
                  </a:lnTo>
                  <a:lnTo>
                    <a:pt x="517117" y="72390"/>
                  </a:lnTo>
                  <a:lnTo>
                    <a:pt x="517353" y="72390"/>
                  </a:lnTo>
                  <a:lnTo>
                    <a:pt x="514186" y="74930"/>
                  </a:lnTo>
                  <a:lnTo>
                    <a:pt x="512536" y="76200"/>
                  </a:lnTo>
                  <a:lnTo>
                    <a:pt x="511593" y="77470"/>
                  </a:lnTo>
                  <a:lnTo>
                    <a:pt x="506843" y="77470"/>
                  </a:lnTo>
                  <a:lnTo>
                    <a:pt x="505294" y="80010"/>
                  </a:lnTo>
                  <a:lnTo>
                    <a:pt x="503407" y="80010"/>
                  </a:lnTo>
                  <a:lnTo>
                    <a:pt x="502464" y="81280"/>
                  </a:lnTo>
                  <a:lnTo>
                    <a:pt x="501285" y="82550"/>
                  </a:lnTo>
                  <a:lnTo>
                    <a:pt x="497647" y="82550"/>
                  </a:lnTo>
                  <a:lnTo>
                    <a:pt x="495963" y="83820"/>
                  </a:lnTo>
                  <a:lnTo>
                    <a:pt x="494077" y="85090"/>
                  </a:lnTo>
                  <a:lnTo>
                    <a:pt x="493639" y="86360"/>
                  </a:lnTo>
                  <a:lnTo>
                    <a:pt x="491652" y="88900"/>
                  </a:lnTo>
                  <a:lnTo>
                    <a:pt x="486178" y="88900"/>
                  </a:lnTo>
                  <a:lnTo>
                    <a:pt x="485050" y="90170"/>
                  </a:lnTo>
                  <a:lnTo>
                    <a:pt x="484915" y="90170"/>
                  </a:lnTo>
                  <a:lnTo>
                    <a:pt x="482557" y="93980"/>
                  </a:lnTo>
                  <a:lnTo>
                    <a:pt x="477117" y="93980"/>
                  </a:lnTo>
                  <a:lnTo>
                    <a:pt x="475955" y="95250"/>
                  </a:lnTo>
                  <a:lnTo>
                    <a:pt x="474675" y="96520"/>
                  </a:lnTo>
                  <a:lnTo>
                    <a:pt x="473193" y="97790"/>
                  </a:lnTo>
                  <a:lnTo>
                    <a:pt x="471509" y="99060"/>
                  </a:lnTo>
                  <a:lnTo>
                    <a:pt x="470633" y="100330"/>
                  </a:lnTo>
                  <a:lnTo>
                    <a:pt x="465749" y="100330"/>
                  </a:lnTo>
                  <a:lnTo>
                    <a:pt x="464199" y="102870"/>
                  </a:lnTo>
                  <a:lnTo>
                    <a:pt x="462347" y="102870"/>
                  </a:lnTo>
                  <a:lnTo>
                    <a:pt x="461504" y="104140"/>
                  </a:lnTo>
                  <a:lnTo>
                    <a:pt x="460426" y="105410"/>
                  </a:lnTo>
                  <a:lnTo>
                    <a:pt x="456620" y="105410"/>
                  </a:lnTo>
                  <a:lnTo>
                    <a:pt x="454835" y="106680"/>
                  </a:lnTo>
                  <a:lnTo>
                    <a:pt x="453083" y="109220"/>
                  </a:lnTo>
                  <a:lnTo>
                    <a:pt x="452915" y="109220"/>
                  </a:lnTo>
                  <a:lnTo>
                    <a:pt x="450591" y="111760"/>
                  </a:lnTo>
                  <a:lnTo>
                    <a:pt x="445151" y="111760"/>
                  </a:lnTo>
                  <a:lnTo>
                    <a:pt x="443989" y="113030"/>
                  </a:lnTo>
                  <a:lnTo>
                    <a:pt x="442709" y="114300"/>
                  </a:lnTo>
                  <a:lnTo>
                    <a:pt x="441227" y="115570"/>
                  </a:lnTo>
                  <a:lnTo>
                    <a:pt x="439576" y="116840"/>
                  </a:lnTo>
                  <a:lnTo>
                    <a:pt x="438700" y="118110"/>
                  </a:lnTo>
                  <a:lnTo>
                    <a:pt x="435972" y="118110"/>
                  </a:lnTo>
                  <a:lnTo>
                    <a:pt x="433749" y="119380"/>
                  </a:lnTo>
                  <a:lnTo>
                    <a:pt x="432031" y="120650"/>
                  </a:lnTo>
                  <a:lnTo>
                    <a:pt x="430178" y="121920"/>
                  </a:lnTo>
                  <a:lnTo>
                    <a:pt x="429740" y="121920"/>
                  </a:lnTo>
                  <a:lnTo>
                    <a:pt x="427753" y="125730"/>
                  </a:lnTo>
                  <a:lnTo>
                    <a:pt x="422263" y="125730"/>
                  </a:lnTo>
                  <a:lnTo>
                    <a:pt x="421185" y="127000"/>
                  </a:lnTo>
                  <a:lnTo>
                    <a:pt x="419905" y="128270"/>
                  </a:lnTo>
                  <a:lnTo>
                    <a:pt x="418423" y="129540"/>
                  </a:lnTo>
                  <a:lnTo>
                    <a:pt x="416738" y="130810"/>
                  </a:lnTo>
                  <a:lnTo>
                    <a:pt x="415863" y="132080"/>
                  </a:lnTo>
                  <a:lnTo>
                    <a:pt x="413168" y="132080"/>
                  </a:lnTo>
                  <a:lnTo>
                    <a:pt x="410911" y="133350"/>
                  </a:lnTo>
                  <a:lnTo>
                    <a:pt x="409227" y="134620"/>
                  </a:lnTo>
                  <a:lnTo>
                    <a:pt x="407374" y="135890"/>
                  </a:lnTo>
                  <a:lnTo>
                    <a:pt x="406903" y="135890"/>
                  </a:lnTo>
                  <a:lnTo>
                    <a:pt x="404949" y="139700"/>
                  </a:lnTo>
                  <a:lnTo>
                    <a:pt x="399442" y="139700"/>
                  </a:lnTo>
                  <a:lnTo>
                    <a:pt x="398347" y="140970"/>
                  </a:lnTo>
                  <a:lnTo>
                    <a:pt x="397067" y="142240"/>
                  </a:lnTo>
                  <a:lnTo>
                    <a:pt x="395585" y="143510"/>
                  </a:lnTo>
                  <a:lnTo>
                    <a:pt x="393934" y="144780"/>
                  </a:lnTo>
                  <a:lnTo>
                    <a:pt x="393025" y="144780"/>
                  </a:lnTo>
                  <a:lnTo>
                    <a:pt x="391846" y="146050"/>
                  </a:lnTo>
                  <a:lnTo>
                    <a:pt x="388107" y="146050"/>
                  </a:lnTo>
                  <a:lnTo>
                    <a:pt x="386389" y="148590"/>
                  </a:lnTo>
                  <a:lnTo>
                    <a:pt x="384536" y="149860"/>
                  </a:lnTo>
                  <a:lnTo>
                    <a:pt x="384099" y="149860"/>
                  </a:lnTo>
                  <a:lnTo>
                    <a:pt x="382145" y="152400"/>
                  </a:lnTo>
                  <a:lnTo>
                    <a:pt x="376946" y="152400"/>
                  </a:lnTo>
                  <a:lnTo>
                    <a:pt x="375531" y="155023"/>
                  </a:lnTo>
                  <a:lnTo>
                    <a:pt x="375425" y="155220"/>
                  </a:lnTo>
                  <a:lnTo>
                    <a:pt x="374296" y="156210"/>
                  </a:lnTo>
                  <a:lnTo>
                    <a:pt x="372747" y="157480"/>
                  </a:lnTo>
                  <a:lnTo>
                    <a:pt x="371096" y="157480"/>
                  </a:lnTo>
                  <a:lnTo>
                    <a:pt x="370221" y="158750"/>
                  </a:lnTo>
                  <a:lnTo>
                    <a:pt x="369109" y="160020"/>
                  </a:lnTo>
                  <a:lnTo>
                    <a:pt x="365235" y="160020"/>
                  </a:lnTo>
                  <a:lnTo>
                    <a:pt x="363450" y="161290"/>
                  </a:lnTo>
                  <a:lnTo>
                    <a:pt x="361833" y="163830"/>
                  </a:lnTo>
                  <a:lnTo>
                    <a:pt x="360553" y="165100"/>
                  </a:lnTo>
                  <a:lnTo>
                    <a:pt x="359071" y="166370"/>
                  </a:lnTo>
                  <a:lnTo>
                    <a:pt x="357421" y="166370"/>
                  </a:lnTo>
                  <a:lnTo>
                    <a:pt x="356511" y="167640"/>
                  </a:lnTo>
                  <a:lnTo>
                    <a:pt x="355332" y="168910"/>
                  </a:lnTo>
                  <a:lnTo>
                    <a:pt x="351560" y="168910"/>
                  </a:lnTo>
                  <a:lnTo>
                    <a:pt x="349909" y="171450"/>
                  </a:lnTo>
                  <a:lnTo>
                    <a:pt x="348023" y="172720"/>
                  </a:lnTo>
                  <a:lnTo>
                    <a:pt x="347585" y="172720"/>
                  </a:lnTo>
                  <a:lnTo>
                    <a:pt x="345665" y="175260"/>
                  </a:lnTo>
                  <a:lnTo>
                    <a:pt x="340388" y="175260"/>
                  </a:lnTo>
                  <a:lnTo>
                    <a:pt x="339130" y="177800"/>
                  </a:lnTo>
                  <a:lnTo>
                    <a:pt x="339366" y="177800"/>
                  </a:lnTo>
                  <a:lnTo>
                    <a:pt x="337480" y="179070"/>
                  </a:lnTo>
                  <a:lnTo>
                    <a:pt x="336132" y="180340"/>
                  </a:lnTo>
                  <a:lnTo>
                    <a:pt x="334313" y="181610"/>
                  </a:lnTo>
                  <a:lnTo>
                    <a:pt x="333876" y="181610"/>
                  </a:lnTo>
                  <a:lnTo>
                    <a:pt x="331956" y="185420"/>
                  </a:lnTo>
                  <a:lnTo>
                    <a:pt x="326381" y="185420"/>
                  </a:lnTo>
                  <a:lnTo>
                    <a:pt x="325421" y="186690"/>
                  </a:lnTo>
                  <a:lnTo>
                    <a:pt x="325657" y="186690"/>
                  </a:lnTo>
                  <a:lnTo>
                    <a:pt x="323770" y="187960"/>
                  </a:lnTo>
                  <a:lnTo>
                    <a:pt x="322457" y="189230"/>
                  </a:lnTo>
                  <a:lnTo>
                    <a:pt x="320638" y="190500"/>
                  </a:lnTo>
                  <a:lnTo>
                    <a:pt x="320166" y="190500"/>
                  </a:lnTo>
                  <a:lnTo>
                    <a:pt x="318213" y="194310"/>
                  </a:lnTo>
                  <a:lnTo>
                    <a:pt x="312705" y="194310"/>
                  </a:lnTo>
                  <a:lnTo>
                    <a:pt x="311644" y="195580"/>
                  </a:lnTo>
                  <a:lnTo>
                    <a:pt x="310229" y="196850"/>
                  </a:lnTo>
                  <a:lnTo>
                    <a:pt x="308613" y="198120"/>
                  </a:lnTo>
                  <a:lnTo>
                    <a:pt x="306895" y="199390"/>
                  </a:lnTo>
                  <a:lnTo>
                    <a:pt x="306255" y="199390"/>
                  </a:lnTo>
                  <a:lnTo>
                    <a:pt x="304503" y="203200"/>
                  </a:lnTo>
                  <a:lnTo>
                    <a:pt x="298979" y="203200"/>
                  </a:lnTo>
                  <a:lnTo>
                    <a:pt x="297968" y="204470"/>
                  </a:lnTo>
                  <a:lnTo>
                    <a:pt x="296520" y="205740"/>
                  </a:lnTo>
                  <a:lnTo>
                    <a:pt x="294937" y="207010"/>
                  </a:lnTo>
                  <a:lnTo>
                    <a:pt x="293185" y="208280"/>
                  </a:lnTo>
                  <a:lnTo>
                    <a:pt x="292613" y="209550"/>
                  </a:lnTo>
                  <a:lnTo>
                    <a:pt x="290861" y="212090"/>
                  </a:lnTo>
                  <a:lnTo>
                    <a:pt x="285561" y="212090"/>
                  </a:lnTo>
                  <a:lnTo>
                    <a:pt x="284326" y="214630"/>
                  </a:lnTo>
                  <a:lnTo>
                    <a:pt x="282710" y="214630"/>
                  </a:lnTo>
                  <a:lnTo>
                    <a:pt x="281362" y="217170"/>
                  </a:lnTo>
                  <a:lnTo>
                    <a:pt x="279543" y="218440"/>
                  </a:lnTo>
                  <a:lnTo>
                    <a:pt x="279139" y="218440"/>
                  </a:lnTo>
                  <a:lnTo>
                    <a:pt x="277185" y="220980"/>
                  </a:lnTo>
                  <a:lnTo>
                    <a:pt x="271931" y="220980"/>
                  </a:lnTo>
                  <a:lnTo>
                    <a:pt x="270651" y="223520"/>
                  </a:lnTo>
                  <a:lnTo>
                    <a:pt x="270920" y="223520"/>
                  </a:lnTo>
                  <a:lnTo>
                    <a:pt x="269000" y="224790"/>
                  </a:lnTo>
                  <a:lnTo>
                    <a:pt x="267686" y="226060"/>
                  </a:lnTo>
                  <a:lnTo>
                    <a:pt x="265868" y="227330"/>
                  </a:lnTo>
                  <a:lnTo>
                    <a:pt x="265463" y="227330"/>
                  </a:lnTo>
                  <a:lnTo>
                    <a:pt x="263510" y="229870"/>
                  </a:lnTo>
                  <a:lnTo>
                    <a:pt x="258760" y="229870"/>
                  </a:lnTo>
                  <a:lnTo>
                    <a:pt x="257042" y="232410"/>
                  </a:lnTo>
                  <a:lnTo>
                    <a:pt x="257379" y="232410"/>
                  </a:lnTo>
                  <a:lnTo>
                    <a:pt x="255223" y="233680"/>
                  </a:lnTo>
                  <a:lnTo>
                    <a:pt x="253809" y="234950"/>
                  </a:lnTo>
                  <a:lnTo>
                    <a:pt x="252293" y="236220"/>
                  </a:lnTo>
                  <a:lnTo>
                    <a:pt x="250979" y="237490"/>
                  </a:lnTo>
                  <a:lnTo>
                    <a:pt x="249497" y="238760"/>
                  </a:lnTo>
                  <a:lnTo>
                    <a:pt x="247880" y="240030"/>
                  </a:lnTo>
                  <a:lnTo>
                    <a:pt x="247139" y="241300"/>
                  </a:lnTo>
                  <a:lnTo>
                    <a:pt x="244714" y="241300"/>
                  </a:lnTo>
                  <a:lnTo>
                    <a:pt x="242053" y="242570"/>
                  </a:lnTo>
                  <a:lnTo>
                    <a:pt x="240133" y="243840"/>
                  </a:lnTo>
                  <a:lnTo>
                    <a:pt x="238685" y="246380"/>
                  </a:lnTo>
                  <a:lnTo>
                    <a:pt x="238920" y="246380"/>
                  </a:lnTo>
                  <a:lnTo>
                    <a:pt x="233901" y="250190"/>
                  </a:lnTo>
                  <a:lnTo>
                    <a:pt x="233430" y="250190"/>
                  </a:lnTo>
                  <a:lnTo>
                    <a:pt x="231544" y="252730"/>
                  </a:lnTo>
                  <a:lnTo>
                    <a:pt x="226861" y="252730"/>
                  </a:lnTo>
                  <a:lnTo>
                    <a:pt x="225043" y="255270"/>
                  </a:lnTo>
                  <a:lnTo>
                    <a:pt x="225346" y="255270"/>
                  </a:lnTo>
                  <a:lnTo>
                    <a:pt x="223291" y="256540"/>
                  </a:lnTo>
                  <a:lnTo>
                    <a:pt x="221910" y="257810"/>
                  </a:lnTo>
                  <a:lnTo>
                    <a:pt x="220293" y="259080"/>
                  </a:lnTo>
                  <a:lnTo>
                    <a:pt x="218878" y="261620"/>
                  </a:lnTo>
                  <a:lnTo>
                    <a:pt x="217363" y="261620"/>
                  </a:lnTo>
                  <a:lnTo>
                    <a:pt x="215577" y="262890"/>
                  </a:lnTo>
                  <a:lnTo>
                    <a:pt x="214735" y="264160"/>
                  </a:lnTo>
                  <a:lnTo>
                    <a:pt x="213253" y="266700"/>
                  </a:lnTo>
                  <a:lnTo>
                    <a:pt x="207897" y="266700"/>
                  </a:lnTo>
                  <a:lnTo>
                    <a:pt x="206752" y="269240"/>
                  </a:lnTo>
                  <a:lnTo>
                    <a:pt x="205068" y="269240"/>
                  </a:lnTo>
                  <a:lnTo>
                    <a:pt x="203721" y="271780"/>
                  </a:lnTo>
                  <a:lnTo>
                    <a:pt x="201969" y="273050"/>
                  </a:lnTo>
                  <a:lnTo>
                    <a:pt x="201700" y="273050"/>
                  </a:lnTo>
                  <a:lnTo>
                    <a:pt x="200655" y="274320"/>
                  </a:lnTo>
                  <a:lnTo>
                    <a:pt x="199308" y="275590"/>
                  </a:lnTo>
                  <a:lnTo>
                    <a:pt x="197657" y="276860"/>
                  </a:lnTo>
                  <a:lnTo>
                    <a:pt x="196984" y="278130"/>
                  </a:lnTo>
                  <a:lnTo>
                    <a:pt x="191830" y="278130"/>
                  </a:lnTo>
                  <a:lnTo>
                    <a:pt x="189944" y="280670"/>
                  </a:lnTo>
                  <a:lnTo>
                    <a:pt x="188462" y="283210"/>
                  </a:lnTo>
                  <a:lnTo>
                    <a:pt x="186811" y="283210"/>
                  </a:lnTo>
                  <a:lnTo>
                    <a:pt x="185430" y="285750"/>
                  </a:lnTo>
                  <a:lnTo>
                    <a:pt x="183510" y="287020"/>
                  </a:lnTo>
                  <a:lnTo>
                    <a:pt x="182432" y="288290"/>
                  </a:lnTo>
                  <a:lnTo>
                    <a:pt x="181085" y="289560"/>
                  </a:lnTo>
                  <a:lnTo>
                    <a:pt x="179401" y="289560"/>
                  </a:lnTo>
                  <a:lnTo>
                    <a:pt x="178626" y="290830"/>
                  </a:lnTo>
                  <a:lnTo>
                    <a:pt x="177514" y="292100"/>
                  </a:lnTo>
                  <a:lnTo>
                    <a:pt x="173573" y="292100"/>
                  </a:lnTo>
                  <a:lnTo>
                    <a:pt x="171754" y="294640"/>
                  </a:lnTo>
                  <a:lnTo>
                    <a:pt x="170138" y="295910"/>
                  </a:lnTo>
                  <a:lnTo>
                    <a:pt x="168723" y="297180"/>
                  </a:lnTo>
                  <a:lnTo>
                    <a:pt x="167106" y="298450"/>
                  </a:lnTo>
                  <a:lnTo>
                    <a:pt x="165388" y="299720"/>
                  </a:lnTo>
                  <a:lnTo>
                    <a:pt x="164815" y="299720"/>
                  </a:lnTo>
                  <a:lnTo>
                    <a:pt x="163131" y="303530"/>
                  </a:lnTo>
                  <a:lnTo>
                    <a:pt x="157719" y="303530"/>
                  </a:lnTo>
                  <a:lnTo>
                    <a:pt x="156664" y="306070"/>
                  </a:lnTo>
                  <a:lnTo>
                    <a:pt x="154845" y="306070"/>
                  </a:lnTo>
                  <a:lnTo>
                    <a:pt x="153329" y="308610"/>
                  </a:lnTo>
                  <a:lnTo>
                    <a:pt x="151948" y="309880"/>
                  </a:lnTo>
                  <a:lnTo>
                    <a:pt x="152117" y="309880"/>
                  </a:lnTo>
                  <a:lnTo>
                    <a:pt x="150298" y="311150"/>
                  </a:lnTo>
                  <a:lnTo>
                    <a:pt x="148950" y="312420"/>
                  </a:lnTo>
                  <a:lnTo>
                    <a:pt x="147199" y="313690"/>
                  </a:lnTo>
                  <a:lnTo>
                    <a:pt x="146862" y="313690"/>
                  </a:lnTo>
                  <a:lnTo>
                    <a:pt x="145750" y="316230"/>
                  </a:lnTo>
                  <a:lnTo>
                    <a:pt x="144302" y="317500"/>
                  </a:lnTo>
                  <a:lnTo>
                    <a:pt x="142550" y="317500"/>
                  </a:lnTo>
                  <a:lnTo>
                    <a:pt x="141742" y="318770"/>
                  </a:lnTo>
                  <a:lnTo>
                    <a:pt x="140260" y="322580"/>
                  </a:lnTo>
                  <a:lnTo>
                    <a:pt x="134309" y="322580"/>
                  </a:lnTo>
                  <a:lnTo>
                    <a:pt x="133759" y="323850"/>
                  </a:lnTo>
                  <a:lnTo>
                    <a:pt x="134096" y="323850"/>
                  </a:lnTo>
                  <a:lnTo>
                    <a:pt x="132007" y="325120"/>
                  </a:lnTo>
                  <a:lnTo>
                    <a:pt x="130458" y="326390"/>
                  </a:lnTo>
                  <a:lnTo>
                    <a:pt x="129144" y="328930"/>
                  </a:lnTo>
                  <a:lnTo>
                    <a:pt x="127494" y="328930"/>
                  </a:lnTo>
                  <a:lnTo>
                    <a:pt x="126079" y="331470"/>
                  </a:lnTo>
                  <a:lnTo>
                    <a:pt x="124193" y="332740"/>
                  </a:lnTo>
                  <a:lnTo>
                    <a:pt x="122913" y="334010"/>
                  </a:lnTo>
                  <a:lnTo>
                    <a:pt x="121430" y="335280"/>
                  </a:lnTo>
                  <a:lnTo>
                    <a:pt x="119409" y="336550"/>
                  </a:lnTo>
                  <a:lnTo>
                    <a:pt x="117523" y="340360"/>
                  </a:lnTo>
                  <a:lnTo>
                    <a:pt x="112122" y="340360"/>
                  </a:lnTo>
                  <a:lnTo>
                    <a:pt x="111157" y="342900"/>
                  </a:lnTo>
                  <a:lnTo>
                    <a:pt x="109169" y="342900"/>
                  </a:lnTo>
                  <a:lnTo>
                    <a:pt x="107586" y="344170"/>
                  </a:lnTo>
                  <a:lnTo>
                    <a:pt x="106441" y="346710"/>
                  </a:lnTo>
                  <a:lnTo>
                    <a:pt x="106744" y="346710"/>
                  </a:lnTo>
                  <a:lnTo>
                    <a:pt x="104622" y="347980"/>
                  </a:lnTo>
                  <a:lnTo>
                    <a:pt x="103073" y="349250"/>
                  </a:lnTo>
                  <a:lnTo>
                    <a:pt x="101759" y="350520"/>
                  </a:lnTo>
                  <a:lnTo>
                    <a:pt x="101961" y="350520"/>
                  </a:lnTo>
                  <a:lnTo>
                    <a:pt x="100041" y="351790"/>
                  </a:lnTo>
                  <a:lnTo>
                    <a:pt x="98458" y="354330"/>
                  </a:lnTo>
                  <a:lnTo>
                    <a:pt x="97178" y="355600"/>
                  </a:lnTo>
                  <a:lnTo>
                    <a:pt x="97346" y="355600"/>
                  </a:lnTo>
                  <a:lnTo>
                    <a:pt x="95494" y="356870"/>
                  </a:lnTo>
                  <a:lnTo>
                    <a:pt x="92530" y="359410"/>
                  </a:lnTo>
                  <a:lnTo>
                    <a:pt x="91014" y="361950"/>
                  </a:lnTo>
                  <a:lnTo>
                    <a:pt x="89464" y="363220"/>
                  </a:lnTo>
                  <a:lnTo>
                    <a:pt x="87847" y="364490"/>
                  </a:lnTo>
                  <a:lnTo>
                    <a:pt x="87612" y="364490"/>
                  </a:lnTo>
                  <a:lnTo>
                    <a:pt x="86365" y="365760"/>
                  </a:lnTo>
                  <a:lnTo>
                    <a:pt x="84917" y="367030"/>
                  </a:lnTo>
                  <a:lnTo>
                    <a:pt x="83266" y="368300"/>
                  </a:lnTo>
                  <a:lnTo>
                    <a:pt x="82896" y="368300"/>
                  </a:lnTo>
                  <a:lnTo>
                    <a:pt x="77338" y="374650"/>
                  </a:lnTo>
                  <a:lnTo>
                    <a:pt x="70568" y="378460"/>
                  </a:lnTo>
                  <a:lnTo>
                    <a:pt x="65616" y="383540"/>
                  </a:lnTo>
                  <a:lnTo>
                    <a:pt x="63460" y="383540"/>
                  </a:lnTo>
                  <a:lnTo>
                    <a:pt x="61810" y="386080"/>
                  </a:lnTo>
                  <a:lnTo>
                    <a:pt x="61102" y="388620"/>
                  </a:lnTo>
                  <a:lnTo>
                    <a:pt x="58913" y="388620"/>
                  </a:lnTo>
                  <a:lnTo>
                    <a:pt x="57296" y="389890"/>
                  </a:lnTo>
                  <a:lnTo>
                    <a:pt x="56454" y="392430"/>
                  </a:lnTo>
                  <a:lnTo>
                    <a:pt x="56825" y="392430"/>
                  </a:lnTo>
                  <a:lnTo>
                    <a:pt x="54366" y="393700"/>
                  </a:lnTo>
                  <a:lnTo>
                    <a:pt x="52782" y="394970"/>
                  </a:lnTo>
                  <a:lnTo>
                    <a:pt x="51738" y="397510"/>
                  </a:lnTo>
                  <a:close/>
                </a:path>
                <a:path w="849630" h="1087120">
                  <a:moveTo>
                    <a:pt x="646430" y="6350"/>
                  </a:moveTo>
                  <a:lnTo>
                    <a:pt x="651415" y="6350"/>
                  </a:lnTo>
                  <a:lnTo>
                    <a:pt x="647238" y="5080"/>
                  </a:lnTo>
                  <a:lnTo>
                    <a:pt x="646430" y="6350"/>
                  </a:lnTo>
                  <a:close/>
                </a:path>
                <a:path w="849630" h="1087120">
                  <a:moveTo>
                    <a:pt x="637150" y="11430"/>
                  </a:moveTo>
                  <a:lnTo>
                    <a:pt x="642320" y="11430"/>
                  </a:lnTo>
                  <a:lnTo>
                    <a:pt x="638514" y="10160"/>
                  </a:lnTo>
                  <a:lnTo>
                    <a:pt x="637150" y="11430"/>
                  </a:lnTo>
                  <a:close/>
                </a:path>
                <a:path w="849630" h="1087120">
                  <a:moveTo>
                    <a:pt x="630093" y="13970"/>
                  </a:moveTo>
                  <a:lnTo>
                    <a:pt x="633630" y="13970"/>
                  </a:lnTo>
                  <a:lnTo>
                    <a:pt x="632215" y="12700"/>
                  </a:lnTo>
                  <a:lnTo>
                    <a:pt x="630093" y="13970"/>
                  </a:lnTo>
                  <a:close/>
                </a:path>
                <a:path w="849630" h="1087120">
                  <a:moveTo>
                    <a:pt x="584451" y="36830"/>
                  </a:moveTo>
                  <a:lnTo>
                    <a:pt x="587988" y="36830"/>
                  </a:lnTo>
                  <a:lnTo>
                    <a:pt x="586573" y="35560"/>
                  </a:lnTo>
                  <a:lnTo>
                    <a:pt x="584451" y="36830"/>
                  </a:lnTo>
                  <a:close/>
                </a:path>
                <a:path w="849630" h="1087120">
                  <a:moveTo>
                    <a:pt x="527340" y="66040"/>
                  </a:moveTo>
                  <a:lnTo>
                    <a:pt x="532746" y="66040"/>
                  </a:lnTo>
                  <a:lnTo>
                    <a:pt x="528569" y="64770"/>
                  </a:lnTo>
                  <a:lnTo>
                    <a:pt x="527340" y="66040"/>
                  </a:lnTo>
                  <a:close/>
                </a:path>
                <a:path w="849630" h="1087120">
                  <a:moveTo>
                    <a:pt x="518161" y="71120"/>
                  </a:moveTo>
                  <a:lnTo>
                    <a:pt x="523651" y="71120"/>
                  </a:lnTo>
                  <a:lnTo>
                    <a:pt x="519205" y="69850"/>
                  </a:lnTo>
                  <a:lnTo>
                    <a:pt x="518161" y="71120"/>
                  </a:lnTo>
                  <a:close/>
                </a:path>
                <a:path w="849630" h="1087120">
                  <a:moveTo>
                    <a:pt x="516660" y="72945"/>
                  </a:moveTo>
                  <a:lnTo>
                    <a:pt x="517353" y="72390"/>
                  </a:lnTo>
                  <a:lnTo>
                    <a:pt x="517117" y="72390"/>
                  </a:lnTo>
                  <a:lnTo>
                    <a:pt x="516660" y="72945"/>
                  </a:lnTo>
                  <a:close/>
                </a:path>
                <a:path w="849630" h="1087120">
                  <a:moveTo>
                    <a:pt x="497647" y="82550"/>
                  </a:moveTo>
                  <a:lnTo>
                    <a:pt x="501285" y="82550"/>
                  </a:lnTo>
                  <a:lnTo>
                    <a:pt x="499904" y="81280"/>
                  </a:lnTo>
                  <a:lnTo>
                    <a:pt x="497647" y="82550"/>
                  </a:lnTo>
                  <a:close/>
                </a:path>
                <a:path w="849630" h="1087120">
                  <a:moveTo>
                    <a:pt x="486178" y="88900"/>
                  </a:moveTo>
                  <a:lnTo>
                    <a:pt x="491652" y="88900"/>
                  </a:lnTo>
                  <a:lnTo>
                    <a:pt x="487306" y="87630"/>
                  </a:lnTo>
                  <a:lnTo>
                    <a:pt x="486178" y="88900"/>
                  </a:lnTo>
                  <a:close/>
                </a:path>
                <a:path w="849630" h="1087120">
                  <a:moveTo>
                    <a:pt x="477117" y="93980"/>
                  </a:moveTo>
                  <a:lnTo>
                    <a:pt x="482557" y="93980"/>
                  </a:lnTo>
                  <a:lnTo>
                    <a:pt x="478279" y="92710"/>
                  </a:lnTo>
                  <a:lnTo>
                    <a:pt x="477117" y="93980"/>
                  </a:lnTo>
                  <a:close/>
                </a:path>
                <a:path w="849630" h="1087120">
                  <a:moveTo>
                    <a:pt x="456620" y="105410"/>
                  </a:moveTo>
                  <a:lnTo>
                    <a:pt x="460426" y="105410"/>
                  </a:lnTo>
                  <a:lnTo>
                    <a:pt x="459113" y="104140"/>
                  </a:lnTo>
                  <a:lnTo>
                    <a:pt x="456620" y="105410"/>
                  </a:lnTo>
                  <a:close/>
                </a:path>
                <a:path w="849630" h="1087120">
                  <a:moveTo>
                    <a:pt x="445151" y="111760"/>
                  </a:moveTo>
                  <a:lnTo>
                    <a:pt x="450591" y="111760"/>
                  </a:lnTo>
                  <a:lnTo>
                    <a:pt x="446313" y="110490"/>
                  </a:lnTo>
                  <a:lnTo>
                    <a:pt x="445151" y="111760"/>
                  </a:lnTo>
                  <a:close/>
                </a:path>
                <a:path w="849630" h="1087120">
                  <a:moveTo>
                    <a:pt x="422263" y="125730"/>
                  </a:moveTo>
                  <a:lnTo>
                    <a:pt x="427753" y="125730"/>
                  </a:lnTo>
                  <a:lnTo>
                    <a:pt x="423340" y="124460"/>
                  </a:lnTo>
                  <a:lnTo>
                    <a:pt x="422263" y="125730"/>
                  </a:lnTo>
                  <a:close/>
                </a:path>
                <a:path w="849630" h="1087120">
                  <a:moveTo>
                    <a:pt x="399442" y="139700"/>
                  </a:moveTo>
                  <a:lnTo>
                    <a:pt x="404949" y="139700"/>
                  </a:lnTo>
                  <a:lnTo>
                    <a:pt x="400536" y="138430"/>
                  </a:lnTo>
                  <a:lnTo>
                    <a:pt x="399442" y="139700"/>
                  </a:lnTo>
                  <a:close/>
                </a:path>
                <a:path w="849630" h="1087120">
                  <a:moveTo>
                    <a:pt x="376946" y="152400"/>
                  </a:moveTo>
                  <a:lnTo>
                    <a:pt x="382145" y="152400"/>
                  </a:lnTo>
                  <a:lnTo>
                    <a:pt x="377631" y="151130"/>
                  </a:lnTo>
                  <a:lnTo>
                    <a:pt x="376946" y="152400"/>
                  </a:lnTo>
                  <a:close/>
                </a:path>
                <a:path w="849630" h="1087120">
                  <a:moveTo>
                    <a:pt x="340388" y="175260"/>
                  </a:moveTo>
                  <a:lnTo>
                    <a:pt x="345665" y="175260"/>
                  </a:lnTo>
                  <a:lnTo>
                    <a:pt x="341017" y="173990"/>
                  </a:lnTo>
                  <a:lnTo>
                    <a:pt x="340388" y="175260"/>
                  </a:lnTo>
                  <a:close/>
                </a:path>
                <a:path w="849630" h="1087120">
                  <a:moveTo>
                    <a:pt x="339012" y="178038"/>
                  </a:moveTo>
                  <a:lnTo>
                    <a:pt x="339366" y="177800"/>
                  </a:lnTo>
                  <a:lnTo>
                    <a:pt x="339130" y="177800"/>
                  </a:lnTo>
                  <a:lnTo>
                    <a:pt x="339012" y="178038"/>
                  </a:lnTo>
                  <a:close/>
                </a:path>
                <a:path w="849630" h="1087120">
                  <a:moveTo>
                    <a:pt x="326381" y="185420"/>
                  </a:moveTo>
                  <a:lnTo>
                    <a:pt x="331956" y="185420"/>
                  </a:lnTo>
                  <a:lnTo>
                    <a:pt x="327341" y="184150"/>
                  </a:lnTo>
                  <a:lnTo>
                    <a:pt x="326381" y="185420"/>
                  </a:lnTo>
                  <a:close/>
                </a:path>
                <a:path w="849630" h="1087120">
                  <a:moveTo>
                    <a:pt x="325176" y="187013"/>
                  </a:moveTo>
                  <a:lnTo>
                    <a:pt x="325657" y="186690"/>
                  </a:lnTo>
                  <a:lnTo>
                    <a:pt x="325421" y="186690"/>
                  </a:lnTo>
                  <a:lnTo>
                    <a:pt x="325176" y="187013"/>
                  </a:lnTo>
                  <a:close/>
                </a:path>
                <a:path w="849630" h="1087120">
                  <a:moveTo>
                    <a:pt x="312705" y="194310"/>
                  </a:moveTo>
                  <a:lnTo>
                    <a:pt x="318213" y="194310"/>
                  </a:lnTo>
                  <a:lnTo>
                    <a:pt x="313766" y="193040"/>
                  </a:lnTo>
                  <a:lnTo>
                    <a:pt x="312705" y="194310"/>
                  </a:lnTo>
                  <a:close/>
                </a:path>
                <a:path w="849630" h="1087120">
                  <a:moveTo>
                    <a:pt x="298979" y="203200"/>
                  </a:moveTo>
                  <a:lnTo>
                    <a:pt x="304503" y="203200"/>
                  </a:lnTo>
                  <a:lnTo>
                    <a:pt x="299990" y="201930"/>
                  </a:lnTo>
                  <a:lnTo>
                    <a:pt x="298979" y="203200"/>
                  </a:lnTo>
                  <a:close/>
                </a:path>
                <a:path w="849630" h="1087120">
                  <a:moveTo>
                    <a:pt x="285561" y="212090"/>
                  </a:moveTo>
                  <a:lnTo>
                    <a:pt x="290861" y="212090"/>
                  </a:lnTo>
                  <a:lnTo>
                    <a:pt x="286179" y="210820"/>
                  </a:lnTo>
                  <a:lnTo>
                    <a:pt x="285561" y="212090"/>
                  </a:lnTo>
                  <a:close/>
                </a:path>
                <a:path w="849630" h="1087120">
                  <a:moveTo>
                    <a:pt x="282710" y="214630"/>
                  </a:moveTo>
                  <a:lnTo>
                    <a:pt x="284326" y="214630"/>
                  </a:lnTo>
                  <a:lnTo>
                    <a:pt x="284596" y="213360"/>
                  </a:lnTo>
                  <a:lnTo>
                    <a:pt x="282710" y="214630"/>
                  </a:lnTo>
                  <a:close/>
                </a:path>
                <a:path w="849630" h="1087120">
                  <a:moveTo>
                    <a:pt x="271931" y="220980"/>
                  </a:moveTo>
                  <a:lnTo>
                    <a:pt x="277185" y="220980"/>
                  </a:lnTo>
                  <a:lnTo>
                    <a:pt x="272571" y="219710"/>
                  </a:lnTo>
                  <a:lnTo>
                    <a:pt x="271931" y="220980"/>
                  </a:lnTo>
                  <a:close/>
                </a:path>
                <a:path w="849630" h="1087120">
                  <a:moveTo>
                    <a:pt x="270516" y="223787"/>
                  </a:moveTo>
                  <a:lnTo>
                    <a:pt x="270920" y="223520"/>
                  </a:lnTo>
                  <a:lnTo>
                    <a:pt x="270651" y="223520"/>
                  </a:lnTo>
                  <a:lnTo>
                    <a:pt x="270516" y="223787"/>
                  </a:lnTo>
                  <a:close/>
                </a:path>
                <a:path w="849630" h="1087120">
                  <a:moveTo>
                    <a:pt x="238505" y="246695"/>
                  </a:moveTo>
                  <a:lnTo>
                    <a:pt x="238920" y="246380"/>
                  </a:lnTo>
                  <a:lnTo>
                    <a:pt x="238685" y="246380"/>
                  </a:lnTo>
                  <a:lnTo>
                    <a:pt x="238505" y="246695"/>
                  </a:lnTo>
                  <a:close/>
                </a:path>
                <a:path w="849630" h="1087120">
                  <a:moveTo>
                    <a:pt x="207897" y="266700"/>
                  </a:moveTo>
                  <a:lnTo>
                    <a:pt x="213253" y="266700"/>
                  </a:lnTo>
                  <a:lnTo>
                    <a:pt x="208470" y="265430"/>
                  </a:lnTo>
                  <a:lnTo>
                    <a:pt x="207897" y="266700"/>
                  </a:lnTo>
                  <a:close/>
                </a:path>
                <a:path w="849630" h="1087120">
                  <a:moveTo>
                    <a:pt x="186811" y="283210"/>
                  </a:moveTo>
                  <a:lnTo>
                    <a:pt x="188462" y="283210"/>
                  </a:lnTo>
                  <a:lnTo>
                    <a:pt x="188731" y="281940"/>
                  </a:lnTo>
                  <a:lnTo>
                    <a:pt x="186811" y="283210"/>
                  </a:lnTo>
                  <a:close/>
                </a:path>
                <a:path w="849630" h="1087120">
                  <a:moveTo>
                    <a:pt x="157719" y="303530"/>
                  </a:moveTo>
                  <a:lnTo>
                    <a:pt x="163131" y="303530"/>
                  </a:lnTo>
                  <a:lnTo>
                    <a:pt x="158247" y="302260"/>
                  </a:lnTo>
                  <a:lnTo>
                    <a:pt x="157719" y="303530"/>
                  </a:lnTo>
                  <a:close/>
                </a:path>
                <a:path w="849630" h="1087120">
                  <a:moveTo>
                    <a:pt x="134309" y="322580"/>
                  </a:moveTo>
                  <a:lnTo>
                    <a:pt x="140260" y="322580"/>
                  </a:lnTo>
                  <a:lnTo>
                    <a:pt x="135409" y="320040"/>
                  </a:lnTo>
                  <a:lnTo>
                    <a:pt x="134309" y="322580"/>
                  </a:lnTo>
                  <a:close/>
                </a:path>
                <a:path w="849630" h="1087120">
                  <a:moveTo>
                    <a:pt x="127494" y="328930"/>
                  </a:moveTo>
                  <a:lnTo>
                    <a:pt x="129144" y="328930"/>
                  </a:lnTo>
                  <a:lnTo>
                    <a:pt x="129346" y="327660"/>
                  </a:lnTo>
                  <a:lnTo>
                    <a:pt x="127494" y="328930"/>
                  </a:lnTo>
                  <a:close/>
                </a:path>
                <a:path w="849630" h="1087120">
                  <a:moveTo>
                    <a:pt x="112122" y="340360"/>
                  </a:moveTo>
                  <a:lnTo>
                    <a:pt x="117523" y="340360"/>
                  </a:lnTo>
                  <a:lnTo>
                    <a:pt x="112605" y="339090"/>
                  </a:lnTo>
                  <a:lnTo>
                    <a:pt x="112122" y="340360"/>
                  </a:lnTo>
                  <a:close/>
                </a:path>
                <a:path w="849630" h="1087120">
                  <a:moveTo>
                    <a:pt x="109169" y="342900"/>
                  </a:moveTo>
                  <a:lnTo>
                    <a:pt x="111157" y="342900"/>
                  </a:lnTo>
                  <a:lnTo>
                    <a:pt x="111578" y="341577"/>
                  </a:lnTo>
                  <a:lnTo>
                    <a:pt x="109169" y="342900"/>
                  </a:lnTo>
                  <a:close/>
                </a:path>
                <a:path w="849630" h="1087120">
                  <a:moveTo>
                    <a:pt x="370076" y="1087120"/>
                  </a:moveTo>
                  <a:lnTo>
                    <a:pt x="375934" y="1085850"/>
                  </a:lnTo>
                  <a:lnTo>
                    <a:pt x="380789" y="1080770"/>
                  </a:lnTo>
                  <a:lnTo>
                    <a:pt x="385210" y="1076960"/>
                  </a:lnTo>
                  <a:lnTo>
                    <a:pt x="402821" y="1059180"/>
                  </a:lnTo>
                  <a:lnTo>
                    <a:pt x="420044" y="1040130"/>
                  </a:lnTo>
                  <a:lnTo>
                    <a:pt x="488695" y="969010"/>
                  </a:lnTo>
                  <a:lnTo>
                    <a:pt x="523947" y="935990"/>
                  </a:lnTo>
                  <a:lnTo>
                    <a:pt x="560098" y="902970"/>
                  </a:lnTo>
                  <a:lnTo>
                    <a:pt x="597191" y="871220"/>
                  </a:lnTo>
                  <a:lnTo>
                    <a:pt x="635273" y="840740"/>
                  </a:lnTo>
                  <a:lnTo>
                    <a:pt x="674388" y="812800"/>
                  </a:lnTo>
                  <a:lnTo>
                    <a:pt x="714580" y="784860"/>
                  </a:lnTo>
                  <a:lnTo>
                    <a:pt x="755895" y="758190"/>
                  </a:lnTo>
                  <a:lnTo>
                    <a:pt x="798378" y="734060"/>
                  </a:lnTo>
                  <a:lnTo>
                    <a:pt x="804844" y="730250"/>
                  </a:lnTo>
                  <a:lnTo>
                    <a:pt x="810690" y="726440"/>
                  </a:lnTo>
                  <a:lnTo>
                    <a:pt x="814768" y="721360"/>
                  </a:lnTo>
                  <a:lnTo>
                    <a:pt x="815928" y="712470"/>
                  </a:lnTo>
                  <a:lnTo>
                    <a:pt x="798442" y="675640"/>
                  </a:lnTo>
                  <a:lnTo>
                    <a:pt x="795219" y="641350"/>
                  </a:lnTo>
                  <a:lnTo>
                    <a:pt x="795100" y="640080"/>
                  </a:lnTo>
                  <a:lnTo>
                    <a:pt x="794981" y="638810"/>
                  </a:lnTo>
                  <a:lnTo>
                    <a:pt x="804233" y="601980"/>
                  </a:lnTo>
                  <a:lnTo>
                    <a:pt x="824888" y="567690"/>
                  </a:lnTo>
                  <a:lnTo>
                    <a:pt x="841027" y="542290"/>
                  </a:lnTo>
                  <a:lnTo>
                    <a:pt x="849161" y="514350"/>
                  </a:lnTo>
                  <a:lnTo>
                    <a:pt x="849186" y="511810"/>
                  </a:lnTo>
                  <a:lnTo>
                    <a:pt x="849309" y="499110"/>
                  </a:lnTo>
                  <a:lnTo>
                    <a:pt x="849420" y="487680"/>
                  </a:lnTo>
                  <a:lnTo>
                    <a:pt x="841932" y="457200"/>
                  </a:lnTo>
                  <a:lnTo>
                    <a:pt x="833278" y="433070"/>
                  </a:lnTo>
                  <a:lnTo>
                    <a:pt x="824669" y="408940"/>
                  </a:lnTo>
                  <a:lnTo>
                    <a:pt x="814998" y="384810"/>
                  </a:lnTo>
                  <a:lnTo>
                    <a:pt x="803162" y="360680"/>
                  </a:lnTo>
                  <a:lnTo>
                    <a:pt x="795597" y="358140"/>
                  </a:lnTo>
                  <a:lnTo>
                    <a:pt x="788749" y="359410"/>
                  </a:lnTo>
                  <a:lnTo>
                    <a:pt x="782362" y="363220"/>
                  </a:lnTo>
                  <a:lnTo>
                    <a:pt x="776181" y="367030"/>
                  </a:lnTo>
                  <a:lnTo>
                    <a:pt x="743894" y="386080"/>
                  </a:lnTo>
                  <a:lnTo>
                    <a:pt x="727307" y="394970"/>
                  </a:lnTo>
                  <a:lnTo>
                    <a:pt x="721461" y="397510"/>
                  </a:lnTo>
                  <a:lnTo>
                    <a:pt x="49852" y="397510"/>
                  </a:lnTo>
                  <a:lnTo>
                    <a:pt x="48235" y="398780"/>
                  </a:lnTo>
                  <a:lnTo>
                    <a:pt x="47090" y="401320"/>
                  </a:lnTo>
                  <a:lnTo>
                    <a:pt x="47393" y="401320"/>
                  </a:lnTo>
                  <a:lnTo>
                    <a:pt x="45305" y="402590"/>
                  </a:lnTo>
                  <a:lnTo>
                    <a:pt x="43721" y="403860"/>
                  </a:lnTo>
                  <a:lnTo>
                    <a:pt x="42441" y="406400"/>
                  </a:lnTo>
                  <a:lnTo>
                    <a:pt x="40724" y="406400"/>
                  </a:lnTo>
                  <a:lnTo>
                    <a:pt x="39208" y="408940"/>
                  </a:lnTo>
                  <a:lnTo>
                    <a:pt x="37793" y="410210"/>
                  </a:lnTo>
                  <a:lnTo>
                    <a:pt x="36176" y="411480"/>
                  </a:lnTo>
                  <a:lnTo>
                    <a:pt x="31629" y="416560"/>
                  </a:lnTo>
                  <a:lnTo>
                    <a:pt x="28564" y="419100"/>
                  </a:lnTo>
                  <a:lnTo>
                    <a:pt x="25532" y="422910"/>
                  </a:lnTo>
                  <a:lnTo>
                    <a:pt x="22467" y="425450"/>
                  </a:lnTo>
                  <a:lnTo>
                    <a:pt x="20816" y="426720"/>
                  </a:lnTo>
                  <a:lnTo>
                    <a:pt x="19570" y="429260"/>
                  </a:lnTo>
                  <a:lnTo>
                    <a:pt x="17886" y="429260"/>
                  </a:lnTo>
                  <a:lnTo>
                    <a:pt x="16202" y="431800"/>
                  </a:lnTo>
                  <a:lnTo>
                    <a:pt x="15191" y="433070"/>
                  </a:lnTo>
                  <a:lnTo>
                    <a:pt x="15528" y="433070"/>
                  </a:lnTo>
                  <a:lnTo>
                    <a:pt x="13305" y="434340"/>
                  </a:lnTo>
                  <a:lnTo>
                    <a:pt x="11654" y="435610"/>
                  </a:lnTo>
                  <a:lnTo>
                    <a:pt x="10644" y="438150"/>
                  </a:lnTo>
                  <a:lnTo>
                    <a:pt x="11014" y="438150"/>
                  </a:lnTo>
                  <a:lnTo>
                    <a:pt x="8724" y="439420"/>
                  </a:lnTo>
                  <a:lnTo>
                    <a:pt x="7006" y="440690"/>
                  </a:lnTo>
                  <a:lnTo>
                    <a:pt x="6618" y="441960"/>
                  </a:lnTo>
                  <a:lnTo>
                    <a:pt x="6770" y="441960"/>
                  </a:lnTo>
                  <a:lnTo>
                    <a:pt x="6231" y="443230"/>
                  </a:lnTo>
                  <a:lnTo>
                    <a:pt x="4800" y="443230"/>
                  </a:lnTo>
                  <a:lnTo>
                    <a:pt x="2829" y="444500"/>
                  </a:lnTo>
                  <a:lnTo>
                    <a:pt x="3873" y="448310"/>
                  </a:lnTo>
                  <a:lnTo>
                    <a:pt x="1414" y="450850"/>
                  </a:lnTo>
                  <a:lnTo>
                    <a:pt x="370" y="452120"/>
                  </a:lnTo>
                  <a:lnTo>
                    <a:pt x="0" y="453390"/>
                  </a:lnTo>
                  <a:lnTo>
                    <a:pt x="303" y="454660"/>
                  </a:lnTo>
                  <a:lnTo>
                    <a:pt x="572" y="454660"/>
                  </a:lnTo>
                  <a:lnTo>
                    <a:pt x="875" y="455930"/>
                  </a:lnTo>
                  <a:lnTo>
                    <a:pt x="1212" y="455930"/>
                  </a:lnTo>
                  <a:lnTo>
                    <a:pt x="2560" y="457200"/>
                  </a:lnTo>
                  <a:lnTo>
                    <a:pt x="3402" y="458470"/>
                  </a:lnTo>
                  <a:lnTo>
                    <a:pt x="3772" y="459740"/>
                  </a:lnTo>
                  <a:lnTo>
                    <a:pt x="5962" y="463550"/>
                  </a:lnTo>
                  <a:lnTo>
                    <a:pt x="7141" y="466090"/>
                  </a:lnTo>
                  <a:lnTo>
                    <a:pt x="8185" y="467360"/>
                  </a:lnTo>
                  <a:lnTo>
                    <a:pt x="9128" y="468630"/>
                  </a:lnTo>
                  <a:lnTo>
                    <a:pt x="10273" y="469900"/>
                  </a:lnTo>
                  <a:lnTo>
                    <a:pt x="10745" y="471170"/>
                  </a:lnTo>
                  <a:lnTo>
                    <a:pt x="10576" y="472440"/>
                  </a:lnTo>
                  <a:lnTo>
                    <a:pt x="11519" y="474980"/>
                  </a:lnTo>
                  <a:lnTo>
                    <a:pt x="12968" y="476250"/>
                  </a:lnTo>
                  <a:lnTo>
                    <a:pt x="14315" y="478790"/>
                  </a:lnTo>
                  <a:lnTo>
                    <a:pt x="15393" y="478790"/>
                  </a:lnTo>
                  <a:lnTo>
                    <a:pt x="15764" y="480060"/>
                  </a:lnTo>
                  <a:lnTo>
                    <a:pt x="15359" y="481330"/>
                  </a:lnTo>
                  <a:lnTo>
                    <a:pt x="15730" y="483870"/>
                  </a:lnTo>
                  <a:lnTo>
                    <a:pt x="17482" y="486410"/>
                  </a:lnTo>
                  <a:lnTo>
                    <a:pt x="20850" y="488950"/>
                  </a:lnTo>
                  <a:lnTo>
                    <a:pt x="21928" y="490220"/>
                  </a:lnTo>
                  <a:lnTo>
                    <a:pt x="22770" y="491490"/>
                  </a:lnTo>
                  <a:lnTo>
                    <a:pt x="23949" y="492760"/>
                  </a:lnTo>
                  <a:lnTo>
                    <a:pt x="24420" y="494030"/>
                  </a:lnTo>
                  <a:lnTo>
                    <a:pt x="24218" y="496570"/>
                  </a:lnTo>
                  <a:lnTo>
                    <a:pt x="26475" y="499110"/>
                  </a:lnTo>
                  <a:lnTo>
                    <a:pt x="27553" y="501650"/>
                  </a:lnTo>
                  <a:lnTo>
                    <a:pt x="28732" y="501650"/>
                  </a:lnTo>
                  <a:lnTo>
                    <a:pt x="29237" y="502920"/>
                  </a:lnTo>
                  <a:lnTo>
                    <a:pt x="29035" y="504190"/>
                  </a:lnTo>
                  <a:lnTo>
                    <a:pt x="29574" y="506730"/>
                  </a:lnTo>
                  <a:lnTo>
                    <a:pt x="32740" y="510540"/>
                  </a:lnTo>
                  <a:lnTo>
                    <a:pt x="33818" y="510540"/>
                  </a:lnTo>
                  <a:lnTo>
                    <a:pt x="34088" y="511810"/>
                  </a:lnTo>
                  <a:lnTo>
                    <a:pt x="33650" y="513080"/>
                  </a:lnTo>
                  <a:lnTo>
                    <a:pt x="33953" y="515620"/>
                  </a:lnTo>
                  <a:lnTo>
                    <a:pt x="35772" y="518160"/>
                  </a:lnTo>
                  <a:lnTo>
                    <a:pt x="37389" y="519430"/>
                  </a:lnTo>
                  <a:lnTo>
                    <a:pt x="37557" y="519430"/>
                  </a:lnTo>
                  <a:lnTo>
                    <a:pt x="39107" y="520700"/>
                  </a:lnTo>
                  <a:lnTo>
                    <a:pt x="39982" y="521970"/>
                  </a:lnTo>
                  <a:lnTo>
                    <a:pt x="40286" y="523240"/>
                  </a:lnTo>
                  <a:lnTo>
                    <a:pt x="42475" y="528320"/>
                  </a:lnTo>
                  <a:lnTo>
                    <a:pt x="43654" y="529590"/>
                  </a:lnTo>
                  <a:lnTo>
                    <a:pt x="44698" y="530860"/>
                  </a:lnTo>
                  <a:lnTo>
                    <a:pt x="45641" y="533400"/>
                  </a:lnTo>
                  <a:lnTo>
                    <a:pt x="46787" y="534670"/>
                  </a:lnTo>
                  <a:lnTo>
                    <a:pt x="47258" y="535940"/>
                  </a:lnTo>
                  <a:lnTo>
                    <a:pt x="47090" y="537210"/>
                  </a:lnTo>
                  <a:lnTo>
                    <a:pt x="48033" y="538480"/>
                  </a:lnTo>
                  <a:lnTo>
                    <a:pt x="49481" y="541020"/>
                  </a:lnTo>
                  <a:lnTo>
                    <a:pt x="50795" y="542290"/>
                  </a:lnTo>
                  <a:lnTo>
                    <a:pt x="51907" y="542290"/>
                  </a:lnTo>
                  <a:lnTo>
                    <a:pt x="52277" y="543560"/>
                  </a:lnTo>
                  <a:lnTo>
                    <a:pt x="51873" y="544830"/>
                  </a:lnTo>
                  <a:lnTo>
                    <a:pt x="52243" y="547370"/>
                  </a:lnTo>
                  <a:lnTo>
                    <a:pt x="53995" y="549910"/>
                  </a:lnTo>
                  <a:lnTo>
                    <a:pt x="57363" y="552450"/>
                  </a:lnTo>
                  <a:lnTo>
                    <a:pt x="58441" y="553720"/>
                  </a:lnTo>
                  <a:lnTo>
                    <a:pt x="59283" y="556260"/>
                  </a:lnTo>
                  <a:lnTo>
                    <a:pt x="60429" y="557530"/>
                  </a:lnTo>
                  <a:lnTo>
                    <a:pt x="60934" y="558800"/>
                  </a:lnTo>
                  <a:lnTo>
                    <a:pt x="60732" y="560070"/>
                  </a:lnTo>
                  <a:lnTo>
                    <a:pt x="61877" y="561340"/>
                  </a:lnTo>
                  <a:lnTo>
                    <a:pt x="62989" y="563880"/>
                  </a:lnTo>
                  <a:lnTo>
                    <a:pt x="64067" y="565150"/>
                  </a:lnTo>
                  <a:lnTo>
                    <a:pt x="65245" y="566420"/>
                  </a:lnTo>
                  <a:lnTo>
                    <a:pt x="65751" y="566420"/>
                  </a:lnTo>
                  <a:lnTo>
                    <a:pt x="65549" y="567690"/>
                  </a:lnTo>
                  <a:lnTo>
                    <a:pt x="66088" y="570230"/>
                  </a:lnTo>
                  <a:lnTo>
                    <a:pt x="67637" y="572770"/>
                  </a:lnTo>
                  <a:lnTo>
                    <a:pt x="69254" y="574040"/>
                  </a:lnTo>
                  <a:lnTo>
                    <a:pt x="70332" y="575310"/>
                  </a:lnTo>
                  <a:lnTo>
                    <a:pt x="70601" y="575310"/>
                  </a:lnTo>
                  <a:lnTo>
                    <a:pt x="70163" y="576580"/>
                  </a:lnTo>
                  <a:lnTo>
                    <a:pt x="70467" y="579120"/>
                  </a:lnTo>
                  <a:lnTo>
                    <a:pt x="72285" y="581660"/>
                  </a:lnTo>
                  <a:lnTo>
                    <a:pt x="73936" y="584200"/>
                  </a:lnTo>
                  <a:lnTo>
                    <a:pt x="75620" y="584200"/>
                  </a:lnTo>
                  <a:lnTo>
                    <a:pt x="76496" y="585470"/>
                  </a:lnTo>
                  <a:lnTo>
                    <a:pt x="76799" y="588010"/>
                  </a:lnTo>
                  <a:lnTo>
                    <a:pt x="78989" y="591820"/>
                  </a:lnTo>
                  <a:lnTo>
                    <a:pt x="80168" y="593090"/>
                  </a:lnTo>
                  <a:lnTo>
                    <a:pt x="81212" y="595630"/>
                  </a:lnTo>
                  <a:lnTo>
                    <a:pt x="82155" y="596900"/>
                  </a:lnTo>
                  <a:lnTo>
                    <a:pt x="83300" y="598170"/>
                  </a:lnTo>
                  <a:lnTo>
                    <a:pt x="83772" y="599440"/>
                  </a:lnTo>
                  <a:lnTo>
                    <a:pt x="83637" y="600710"/>
                  </a:lnTo>
                  <a:lnTo>
                    <a:pt x="84513" y="603250"/>
                  </a:lnTo>
                  <a:lnTo>
                    <a:pt x="85995" y="604520"/>
                  </a:lnTo>
                  <a:lnTo>
                    <a:pt x="87342" y="605790"/>
                  </a:lnTo>
                  <a:lnTo>
                    <a:pt x="88420" y="607060"/>
                  </a:lnTo>
                  <a:lnTo>
                    <a:pt x="88791" y="608330"/>
                  </a:lnTo>
                  <a:lnTo>
                    <a:pt x="88420" y="608330"/>
                  </a:lnTo>
                  <a:lnTo>
                    <a:pt x="88757" y="612140"/>
                  </a:lnTo>
                  <a:lnTo>
                    <a:pt x="90542" y="613410"/>
                  </a:lnTo>
                  <a:lnTo>
                    <a:pt x="92530" y="615950"/>
                  </a:lnTo>
                  <a:lnTo>
                    <a:pt x="95191" y="618490"/>
                  </a:lnTo>
                  <a:lnTo>
                    <a:pt x="94349" y="622300"/>
                  </a:lnTo>
                  <a:lnTo>
                    <a:pt x="97111" y="624840"/>
                  </a:lnTo>
                  <a:lnTo>
                    <a:pt x="98458" y="626110"/>
                  </a:lnTo>
                  <a:lnTo>
                    <a:pt x="99603" y="627380"/>
                  </a:lnTo>
                  <a:lnTo>
                    <a:pt x="100546" y="628650"/>
                  </a:lnTo>
                  <a:lnTo>
                    <a:pt x="101725" y="629920"/>
                  </a:lnTo>
                  <a:lnTo>
                    <a:pt x="102231" y="631190"/>
                  </a:lnTo>
                  <a:lnTo>
                    <a:pt x="102062" y="632460"/>
                  </a:lnTo>
                  <a:lnTo>
                    <a:pt x="102601" y="635000"/>
                  </a:lnTo>
                  <a:lnTo>
                    <a:pt x="105767" y="638810"/>
                  </a:lnTo>
                  <a:lnTo>
                    <a:pt x="106812" y="638810"/>
                  </a:lnTo>
                  <a:lnTo>
                    <a:pt x="107115" y="640080"/>
                  </a:lnTo>
                  <a:lnTo>
                    <a:pt x="106677" y="641350"/>
                  </a:lnTo>
                  <a:lnTo>
                    <a:pt x="107014" y="643890"/>
                  </a:lnTo>
                  <a:lnTo>
                    <a:pt x="108799" y="645160"/>
                  </a:lnTo>
                  <a:lnTo>
                    <a:pt x="112134" y="648970"/>
                  </a:lnTo>
                  <a:lnTo>
                    <a:pt x="113212" y="650240"/>
                  </a:lnTo>
                  <a:lnTo>
                    <a:pt x="114054" y="651510"/>
                  </a:lnTo>
                  <a:lnTo>
                    <a:pt x="115233" y="652780"/>
                  </a:lnTo>
                  <a:lnTo>
                    <a:pt x="115704" y="654050"/>
                  </a:lnTo>
                  <a:lnTo>
                    <a:pt x="115502" y="655320"/>
                  </a:lnTo>
                  <a:lnTo>
                    <a:pt x="116681" y="657860"/>
                  </a:lnTo>
                  <a:lnTo>
                    <a:pt x="117725" y="659130"/>
                  </a:lnTo>
                  <a:lnTo>
                    <a:pt x="118668" y="660400"/>
                  </a:lnTo>
                  <a:lnTo>
                    <a:pt x="119814" y="661670"/>
                  </a:lnTo>
                  <a:lnTo>
                    <a:pt x="120319" y="662940"/>
                  </a:lnTo>
                  <a:lnTo>
                    <a:pt x="120150" y="664210"/>
                  </a:lnTo>
                  <a:lnTo>
                    <a:pt x="121060" y="666750"/>
                  </a:lnTo>
                  <a:lnTo>
                    <a:pt x="122508" y="668020"/>
                  </a:lnTo>
                  <a:lnTo>
                    <a:pt x="123856" y="670560"/>
                  </a:lnTo>
                  <a:lnTo>
                    <a:pt x="124934" y="670560"/>
                  </a:lnTo>
                  <a:lnTo>
                    <a:pt x="125304" y="671830"/>
                  </a:lnTo>
                  <a:lnTo>
                    <a:pt x="124934" y="673100"/>
                  </a:lnTo>
                  <a:lnTo>
                    <a:pt x="125237" y="675640"/>
                  </a:lnTo>
                  <a:lnTo>
                    <a:pt x="127056" y="676910"/>
                  </a:lnTo>
                  <a:lnTo>
                    <a:pt x="128673" y="679450"/>
                  </a:lnTo>
                  <a:lnTo>
                    <a:pt x="128875" y="679450"/>
                  </a:lnTo>
                  <a:lnTo>
                    <a:pt x="130390" y="680720"/>
                  </a:lnTo>
                  <a:lnTo>
                    <a:pt x="131266" y="681990"/>
                  </a:lnTo>
                  <a:lnTo>
                    <a:pt x="131569" y="683260"/>
                  </a:lnTo>
                  <a:lnTo>
                    <a:pt x="132310" y="684530"/>
                  </a:lnTo>
                  <a:lnTo>
                    <a:pt x="133759" y="688340"/>
                  </a:lnTo>
                  <a:lnTo>
                    <a:pt x="136049" y="690880"/>
                  </a:lnTo>
                  <a:lnTo>
                    <a:pt x="137127" y="693420"/>
                  </a:lnTo>
                  <a:lnTo>
                    <a:pt x="138272" y="693420"/>
                  </a:lnTo>
                  <a:lnTo>
                    <a:pt x="138778" y="694690"/>
                  </a:lnTo>
                  <a:lnTo>
                    <a:pt x="138576" y="695960"/>
                  </a:lnTo>
                  <a:lnTo>
                    <a:pt x="139115" y="698500"/>
                  </a:lnTo>
                  <a:lnTo>
                    <a:pt x="142315" y="702310"/>
                  </a:lnTo>
                  <a:lnTo>
                    <a:pt x="143359" y="702310"/>
                  </a:lnTo>
                  <a:lnTo>
                    <a:pt x="143628" y="703580"/>
                  </a:lnTo>
                  <a:lnTo>
                    <a:pt x="143157" y="704850"/>
                  </a:lnTo>
                  <a:lnTo>
                    <a:pt x="143527" y="707390"/>
                  </a:lnTo>
                  <a:lnTo>
                    <a:pt x="145279" y="709930"/>
                  </a:lnTo>
                  <a:lnTo>
                    <a:pt x="148647" y="712470"/>
                  </a:lnTo>
                  <a:lnTo>
                    <a:pt x="149759" y="713740"/>
                  </a:lnTo>
                  <a:lnTo>
                    <a:pt x="150567" y="716280"/>
                  </a:lnTo>
                  <a:lnTo>
                    <a:pt x="151746" y="716280"/>
                  </a:lnTo>
                  <a:lnTo>
                    <a:pt x="152218" y="717550"/>
                  </a:lnTo>
                  <a:lnTo>
                    <a:pt x="152016" y="720090"/>
                  </a:lnTo>
                  <a:lnTo>
                    <a:pt x="153161" y="721360"/>
                  </a:lnTo>
                  <a:lnTo>
                    <a:pt x="154239" y="722630"/>
                  </a:lnTo>
                  <a:lnTo>
                    <a:pt x="155182" y="725170"/>
                  </a:lnTo>
                  <a:lnTo>
                    <a:pt x="156327" y="726440"/>
                  </a:lnTo>
                  <a:lnTo>
                    <a:pt x="156799" y="727710"/>
                  </a:lnTo>
                  <a:lnTo>
                    <a:pt x="156664" y="728980"/>
                  </a:lnTo>
                  <a:lnTo>
                    <a:pt x="157540" y="730250"/>
                  </a:lnTo>
                  <a:lnTo>
                    <a:pt x="159056" y="732790"/>
                  </a:lnTo>
                  <a:lnTo>
                    <a:pt x="160369" y="734060"/>
                  </a:lnTo>
                  <a:lnTo>
                    <a:pt x="161447" y="735330"/>
                  </a:lnTo>
                  <a:lnTo>
                    <a:pt x="161818" y="735330"/>
                  </a:lnTo>
                  <a:lnTo>
                    <a:pt x="161447" y="736600"/>
                  </a:lnTo>
                  <a:lnTo>
                    <a:pt x="161750" y="739140"/>
                  </a:lnTo>
                  <a:lnTo>
                    <a:pt x="163569" y="741680"/>
                  </a:lnTo>
                  <a:lnTo>
                    <a:pt x="165220" y="742950"/>
                  </a:lnTo>
                  <a:lnTo>
                    <a:pt x="165388" y="744220"/>
                  </a:lnTo>
                  <a:lnTo>
                    <a:pt x="166904" y="744220"/>
                  </a:lnTo>
                  <a:lnTo>
                    <a:pt x="167780" y="745490"/>
                  </a:lnTo>
                  <a:lnTo>
                    <a:pt x="168117" y="748030"/>
                  </a:lnTo>
                  <a:lnTo>
                    <a:pt x="170340" y="751840"/>
                  </a:lnTo>
                  <a:lnTo>
                    <a:pt x="171283" y="753110"/>
                  </a:lnTo>
                  <a:lnTo>
                    <a:pt x="172731" y="755650"/>
                  </a:lnTo>
                  <a:lnTo>
                    <a:pt x="174045" y="756920"/>
                  </a:lnTo>
                  <a:lnTo>
                    <a:pt x="175156" y="756920"/>
                  </a:lnTo>
                  <a:lnTo>
                    <a:pt x="175527" y="758190"/>
                  </a:lnTo>
                  <a:lnTo>
                    <a:pt x="175123" y="759460"/>
                  </a:lnTo>
                  <a:lnTo>
                    <a:pt x="175426" y="762000"/>
                  </a:lnTo>
                  <a:lnTo>
                    <a:pt x="178828" y="765810"/>
                  </a:lnTo>
                  <a:lnTo>
                    <a:pt x="179839" y="767080"/>
                  </a:lnTo>
                  <a:lnTo>
                    <a:pt x="180142" y="767080"/>
                  </a:lnTo>
                  <a:lnTo>
                    <a:pt x="179670" y="768350"/>
                  </a:lnTo>
                  <a:lnTo>
                    <a:pt x="180041" y="772160"/>
                  </a:lnTo>
                  <a:lnTo>
                    <a:pt x="181826" y="773430"/>
                  </a:lnTo>
                  <a:lnTo>
                    <a:pt x="183847" y="774700"/>
                  </a:lnTo>
                  <a:lnTo>
                    <a:pt x="185161" y="775970"/>
                  </a:lnTo>
                  <a:lnTo>
                    <a:pt x="186272" y="778510"/>
                  </a:lnTo>
                  <a:lnTo>
                    <a:pt x="187081" y="779780"/>
                  </a:lnTo>
                  <a:lnTo>
                    <a:pt x="188260" y="781050"/>
                  </a:lnTo>
                  <a:lnTo>
                    <a:pt x="188731" y="782320"/>
                  </a:lnTo>
                  <a:lnTo>
                    <a:pt x="188529" y="783590"/>
                  </a:lnTo>
                  <a:lnTo>
                    <a:pt x="189708" y="784860"/>
                  </a:lnTo>
                  <a:lnTo>
                    <a:pt x="190752" y="787400"/>
                  </a:lnTo>
                  <a:lnTo>
                    <a:pt x="191695" y="788670"/>
                  </a:lnTo>
                  <a:lnTo>
                    <a:pt x="192841" y="789940"/>
                  </a:lnTo>
                  <a:lnTo>
                    <a:pt x="193346" y="791210"/>
                  </a:lnTo>
                  <a:lnTo>
                    <a:pt x="193177" y="792480"/>
                  </a:lnTo>
                  <a:lnTo>
                    <a:pt x="194053" y="795020"/>
                  </a:lnTo>
                  <a:lnTo>
                    <a:pt x="195535" y="796290"/>
                  </a:lnTo>
                  <a:lnTo>
                    <a:pt x="196883" y="797560"/>
                  </a:lnTo>
                  <a:lnTo>
                    <a:pt x="197994" y="798830"/>
                  </a:lnTo>
                  <a:lnTo>
                    <a:pt x="198331" y="798830"/>
                  </a:lnTo>
                  <a:lnTo>
                    <a:pt x="197961" y="800100"/>
                  </a:lnTo>
                  <a:lnTo>
                    <a:pt x="198264" y="803910"/>
                  </a:lnTo>
                  <a:lnTo>
                    <a:pt x="200083" y="805180"/>
                  </a:lnTo>
                  <a:lnTo>
                    <a:pt x="201700" y="807720"/>
                  </a:lnTo>
                  <a:lnTo>
                    <a:pt x="201902" y="807720"/>
                  </a:lnTo>
                  <a:lnTo>
                    <a:pt x="203417" y="808990"/>
                  </a:lnTo>
                  <a:lnTo>
                    <a:pt x="204293" y="810260"/>
                  </a:lnTo>
                  <a:lnTo>
                    <a:pt x="204630" y="811530"/>
                  </a:lnTo>
                  <a:lnTo>
                    <a:pt x="206853" y="815340"/>
                  </a:lnTo>
                  <a:lnTo>
                    <a:pt x="207796" y="817880"/>
                  </a:lnTo>
                  <a:lnTo>
                    <a:pt x="209245" y="819150"/>
                  </a:lnTo>
                  <a:lnTo>
                    <a:pt x="210558" y="820420"/>
                  </a:lnTo>
                  <a:lnTo>
                    <a:pt x="211670" y="821690"/>
                  </a:lnTo>
                  <a:lnTo>
                    <a:pt x="212041" y="822960"/>
                  </a:lnTo>
                  <a:lnTo>
                    <a:pt x="211636" y="824230"/>
                  </a:lnTo>
                  <a:lnTo>
                    <a:pt x="211939" y="825500"/>
                  </a:lnTo>
                  <a:lnTo>
                    <a:pt x="213590" y="828040"/>
                  </a:lnTo>
                  <a:lnTo>
                    <a:pt x="214904" y="829310"/>
                  </a:lnTo>
                  <a:lnTo>
                    <a:pt x="215982" y="830580"/>
                  </a:lnTo>
                  <a:lnTo>
                    <a:pt x="216419" y="831850"/>
                  </a:lnTo>
                  <a:lnTo>
                    <a:pt x="216184" y="833120"/>
                  </a:lnTo>
                  <a:lnTo>
                    <a:pt x="216723" y="835660"/>
                  </a:lnTo>
                  <a:lnTo>
                    <a:pt x="218440" y="836930"/>
                  </a:lnTo>
                  <a:lnTo>
                    <a:pt x="220327" y="839470"/>
                  </a:lnTo>
                  <a:lnTo>
                    <a:pt x="221674" y="840740"/>
                  </a:lnTo>
                  <a:lnTo>
                    <a:pt x="222786" y="842010"/>
                  </a:lnTo>
                  <a:lnTo>
                    <a:pt x="223594" y="843280"/>
                  </a:lnTo>
                  <a:lnTo>
                    <a:pt x="224773" y="844550"/>
                  </a:lnTo>
                  <a:lnTo>
                    <a:pt x="225245" y="845820"/>
                  </a:lnTo>
                  <a:lnTo>
                    <a:pt x="225043" y="847090"/>
                  </a:lnTo>
                  <a:lnTo>
                    <a:pt x="226188" y="849630"/>
                  </a:lnTo>
                  <a:lnTo>
                    <a:pt x="227333" y="850900"/>
                  </a:lnTo>
                  <a:lnTo>
                    <a:pt x="228411" y="852170"/>
                  </a:lnTo>
                  <a:lnTo>
                    <a:pt x="229590" y="853440"/>
                  </a:lnTo>
                  <a:lnTo>
                    <a:pt x="230061" y="854710"/>
                  </a:lnTo>
                  <a:lnTo>
                    <a:pt x="229893" y="855980"/>
                  </a:lnTo>
                  <a:lnTo>
                    <a:pt x="230398" y="858520"/>
                  </a:lnTo>
                  <a:lnTo>
                    <a:pt x="233565" y="862330"/>
                  </a:lnTo>
                  <a:lnTo>
                    <a:pt x="234642" y="862330"/>
                  </a:lnTo>
                  <a:lnTo>
                    <a:pt x="234946" y="863600"/>
                  </a:lnTo>
                  <a:lnTo>
                    <a:pt x="234474" y="864870"/>
                  </a:lnTo>
                  <a:lnTo>
                    <a:pt x="234777" y="867410"/>
                  </a:lnTo>
                  <a:lnTo>
                    <a:pt x="236596" y="868680"/>
                  </a:lnTo>
                  <a:lnTo>
                    <a:pt x="238247" y="871220"/>
                  </a:lnTo>
                  <a:lnTo>
                    <a:pt x="238415" y="871220"/>
                  </a:lnTo>
                  <a:lnTo>
                    <a:pt x="239931" y="872490"/>
                  </a:lnTo>
                  <a:lnTo>
                    <a:pt x="240807" y="873760"/>
                  </a:lnTo>
                  <a:lnTo>
                    <a:pt x="241110" y="875030"/>
                  </a:lnTo>
                  <a:lnTo>
                    <a:pt x="241851" y="876300"/>
                  </a:lnTo>
                  <a:lnTo>
                    <a:pt x="242558" y="878840"/>
                  </a:lnTo>
                  <a:lnTo>
                    <a:pt x="243299" y="880110"/>
                  </a:lnTo>
                  <a:lnTo>
                    <a:pt x="244478" y="881380"/>
                  </a:lnTo>
                  <a:lnTo>
                    <a:pt x="245522" y="882650"/>
                  </a:lnTo>
                  <a:lnTo>
                    <a:pt x="246466" y="885190"/>
                  </a:lnTo>
                  <a:lnTo>
                    <a:pt x="247611" y="885190"/>
                  </a:lnTo>
                  <a:lnTo>
                    <a:pt x="248082" y="886460"/>
                  </a:lnTo>
                  <a:lnTo>
                    <a:pt x="247880" y="889000"/>
                  </a:lnTo>
                  <a:lnTo>
                    <a:pt x="250137" y="891540"/>
                  </a:lnTo>
                  <a:lnTo>
                    <a:pt x="251215" y="894080"/>
                  </a:lnTo>
                  <a:lnTo>
                    <a:pt x="252394" y="894080"/>
                  </a:lnTo>
                  <a:lnTo>
                    <a:pt x="252866" y="895350"/>
                  </a:lnTo>
                  <a:lnTo>
                    <a:pt x="252697" y="896620"/>
                  </a:lnTo>
                  <a:lnTo>
                    <a:pt x="253270" y="899160"/>
                  </a:lnTo>
                  <a:lnTo>
                    <a:pt x="254954" y="901700"/>
                  </a:lnTo>
                  <a:lnTo>
                    <a:pt x="256874" y="902970"/>
                  </a:lnTo>
                  <a:lnTo>
                    <a:pt x="258188" y="904240"/>
                  </a:lnTo>
                  <a:lnTo>
                    <a:pt x="259299" y="905510"/>
                  </a:lnTo>
                  <a:lnTo>
                    <a:pt x="260108" y="908050"/>
                  </a:lnTo>
                  <a:lnTo>
                    <a:pt x="261287" y="908050"/>
                  </a:lnTo>
                  <a:lnTo>
                    <a:pt x="261758" y="909320"/>
                  </a:lnTo>
                  <a:lnTo>
                    <a:pt x="261590" y="911860"/>
                  </a:lnTo>
                  <a:lnTo>
                    <a:pt x="263847" y="914400"/>
                  </a:lnTo>
                  <a:lnTo>
                    <a:pt x="264891" y="916940"/>
                  </a:lnTo>
                  <a:lnTo>
                    <a:pt x="266070" y="916940"/>
                  </a:lnTo>
                  <a:lnTo>
                    <a:pt x="266575" y="918210"/>
                  </a:lnTo>
                  <a:lnTo>
                    <a:pt x="266373" y="919480"/>
                  </a:lnTo>
                  <a:lnTo>
                    <a:pt x="266912" y="922020"/>
                  </a:lnTo>
                  <a:lnTo>
                    <a:pt x="270112" y="925830"/>
                  </a:lnTo>
                  <a:lnTo>
                    <a:pt x="271156" y="927100"/>
                  </a:lnTo>
                  <a:lnTo>
                    <a:pt x="271425" y="927100"/>
                  </a:lnTo>
                  <a:lnTo>
                    <a:pt x="270988" y="928370"/>
                  </a:lnTo>
                  <a:lnTo>
                    <a:pt x="271291" y="930910"/>
                  </a:lnTo>
                  <a:lnTo>
                    <a:pt x="273110" y="933450"/>
                  </a:lnTo>
                  <a:lnTo>
                    <a:pt x="274760" y="934720"/>
                  </a:lnTo>
                  <a:lnTo>
                    <a:pt x="274929" y="935990"/>
                  </a:lnTo>
                  <a:lnTo>
                    <a:pt x="276444" y="935990"/>
                  </a:lnTo>
                  <a:lnTo>
                    <a:pt x="277320" y="937260"/>
                  </a:lnTo>
                  <a:lnTo>
                    <a:pt x="277657" y="939800"/>
                  </a:lnTo>
                  <a:lnTo>
                    <a:pt x="279813" y="943610"/>
                  </a:lnTo>
                  <a:lnTo>
                    <a:pt x="280992" y="944880"/>
                  </a:lnTo>
                  <a:lnTo>
                    <a:pt x="282036" y="947420"/>
                  </a:lnTo>
                  <a:lnTo>
                    <a:pt x="282979" y="948690"/>
                  </a:lnTo>
                  <a:lnTo>
                    <a:pt x="284124" y="949960"/>
                  </a:lnTo>
                  <a:lnTo>
                    <a:pt x="284630" y="951230"/>
                  </a:lnTo>
                  <a:lnTo>
                    <a:pt x="284461" y="952500"/>
                  </a:lnTo>
                  <a:lnTo>
                    <a:pt x="285371" y="955040"/>
                  </a:lnTo>
                  <a:lnTo>
                    <a:pt x="287055" y="956310"/>
                  </a:lnTo>
                  <a:lnTo>
                    <a:pt x="288267" y="957580"/>
                  </a:lnTo>
                  <a:lnTo>
                    <a:pt x="288571" y="958850"/>
                  </a:lnTo>
                  <a:lnTo>
                    <a:pt x="290154" y="958850"/>
                  </a:lnTo>
                  <a:lnTo>
                    <a:pt x="291063" y="960120"/>
                  </a:lnTo>
                  <a:lnTo>
                    <a:pt x="291333" y="962660"/>
                  </a:lnTo>
                  <a:lnTo>
                    <a:pt x="292074" y="963930"/>
                  </a:lnTo>
                  <a:lnTo>
                    <a:pt x="292781" y="965200"/>
                  </a:lnTo>
                  <a:lnTo>
                    <a:pt x="293522" y="966470"/>
                  </a:lnTo>
                  <a:lnTo>
                    <a:pt x="294667" y="967740"/>
                  </a:lnTo>
                  <a:lnTo>
                    <a:pt x="295745" y="969010"/>
                  </a:lnTo>
                  <a:lnTo>
                    <a:pt x="296655" y="971550"/>
                  </a:lnTo>
                  <a:lnTo>
                    <a:pt x="297800" y="972820"/>
                  </a:lnTo>
                  <a:lnTo>
                    <a:pt x="298272" y="974090"/>
                  </a:lnTo>
                  <a:lnTo>
                    <a:pt x="298103" y="975360"/>
                  </a:lnTo>
                  <a:lnTo>
                    <a:pt x="299248" y="976630"/>
                  </a:lnTo>
                  <a:lnTo>
                    <a:pt x="300360" y="979170"/>
                  </a:lnTo>
                  <a:lnTo>
                    <a:pt x="301438" y="980440"/>
                  </a:lnTo>
                  <a:lnTo>
                    <a:pt x="302583" y="981710"/>
                  </a:lnTo>
                  <a:lnTo>
                    <a:pt x="303088" y="982980"/>
                  </a:lnTo>
                  <a:lnTo>
                    <a:pt x="302920" y="984250"/>
                  </a:lnTo>
                  <a:lnTo>
                    <a:pt x="303425" y="986790"/>
                  </a:lnTo>
                  <a:lnTo>
                    <a:pt x="306625" y="989330"/>
                  </a:lnTo>
                  <a:lnTo>
                    <a:pt x="307669" y="990600"/>
                  </a:lnTo>
                  <a:lnTo>
                    <a:pt x="307939" y="991870"/>
                  </a:lnTo>
                  <a:lnTo>
                    <a:pt x="307501" y="991870"/>
                  </a:lnTo>
                  <a:lnTo>
                    <a:pt x="307838" y="995680"/>
                  </a:lnTo>
                  <a:lnTo>
                    <a:pt x="309623" y="996950"/>
                  </a:lnTo>
                  <a:lnTo>
                    <a:pt x="311610" y="999490"/>
                  </a:lnTo>
                  <a:lnTo>
                    <a:pt x="312958" y="1000760"/>
                  </a:lnTo>
                  <a:lnTo>
                    <a:pt x="314069" y="1002030"/>
                  </a:lnTo>
                  <a:lnTo>
                    <a:pt x="314878" y="1003300"/>
                  </a:lnTo>
                  <a:lnTo>
                    <a:pt x="316057" y="1004570"/>
                  </a:lnTo>
                  <a:lnTo>
                    <a:pt x="316528" y="1005840"/>
                  </a:lnTo>
                  <a:lnTo>
                    <a:pt x="316326" y="1007110"/>
                  </a:lnTo>
                  <a:lnTo>
                    <a:pt x="317505" y="1009650"/>
                  </a:lnTo>
                  <a:lnTo>
                    <a:pt x="318549" y="1010920"/>
                  </a:lnTo>
                  <a:lnTo>
                    <a:pt x="319493" y="1012190"/>
                  </a:lnTo>
                  <a:lnTo>
                    <a:pt x="320638" y="1013460"/>
                  </a:lnTo>
                  <a:lnTo>
                    <a:pt x="321143" y="1014730"/>
                  </a:lnTo>
                  <a:lnTo>
                    <a:pt x="320975" y="1016000"/>
                  </a:lnTo>
                  <a:lnTo>
                    <a:pt x="321884" y="1018540"/>
                  </a:lnTo>
                  <a:lnTo>
                    <a:pt x="323568" y="1019810"/>
                  </a:lnTo>
                  <a:lnTo>
                    <a:pt x="324781" y="1022350"/>
                  </a:lnTo>
                  <a:lnTo>
                    <a:pt x="325118" y="1022350"/>
                  </a:lnTo>
                  <a:lnTo>
                    <a:pt x="326667" y="1023620"/>
                  </a:lnTo>
                  <a:lnTo>
                    <a:pt x="327577" y="1024890"/>
                  </a:lnTo>
                  <a:lnTo>
                    <a:pt x="327846" y="1026160"/>
                  </a:lnTo>
                  <a:lnTo>
                    <a:pt x="328587" y="1027430"/>
                  </a:lnTo>
                  <a:lnTo>
                    <a:pt x="330002" y="1029970"/>
                  </a:lnTo>
                  <a:lnTo>
                    <a:pt x="331215" y="1031240"/>
                  </a:lnTo>
                  <a:lnTo>
                    <a:pt x="332259" y="1033780"/>
                  </a:lnTo>
                  <a:lnTo>
                    <a:pt x="333168" y="1035050"/>
                  </a:lnTo>
                  <a:lnTo>
                    <a:pt x="334313" y="1036320"/>
                  </a:lnTo>
                  <a:lnTo>
                    <a:pt x="334819" y="1037590"/>
                  </a:lnTo>
                  <a:lnTo>
                    <a:pt x="334583" y="1038860"/>
                  </a:lnTo>
                  <a:lnTo>
                    <a:pt x="335762" y="1041400"/>
                  </a:lnTo>
                  <a:lnTo>
                    <a:pt x="336874" y="1042670"/>
                  </a:lnTo>
                  <a:lnTo>
                    <a:pt x="337951" y="1043940"/>
                  </a:lnTo>
                  <a:lnTo>
                    <a:pt x="339130" y="1045210"/>
                  </a:lnTo>
                  <a:lnTo>
                    <a:pt x="339602" y="1046480"/>
                  </a:lnTo>
                  <a:lnTo>
                    <a:pt x="339433" y="1047750"/>
                  </a:lnTo>
                  <a:lnTo>
                    <a:pt x="339939" y="1050290"/>
                  </a:lnTo>
                  <a:lnTo>
                    <a:pt x="343139" y="1054100"/>
                  </a:lnTo>
                  <a:lnTo>
                    <a:pt x="344183" y="1054100"/>
                  </a:lnTo>
                  <a:lnTo>
                    <a:pt x="344486" y="1055370"/>
                  </a:lnTo>
                  <a:lnTo>
                    <a:pt x="344014" y="1056640"/>
                  </a:lnTo>
                  <a:lnTo>
                    <a:pt x="344351" y="1059180"/>
                  </a:lnTo>
                  <a:lnTo>
                    <a:pt x="346137" y="1061720"/>
                  </a:lnTo>
                  <a:lnTo>
                    <a:pt x="348158" y="1062990"/>
                  </a:lnTo>
                  <a:lnTo>
                    <a:pt x="349471" y="1064260"/>
                  </a:lnTo>
                  <a:lnTo>
                    <a:pt x="350583" y="1065530"/>
                  </a:lnTo>
                  <a:lnTo>
                    <a:pt x="351391" y="1066800"/>
                  </a:lnTo>
                  <a:lnTo>
                    <a:pt x="352570" y="1068070"/>
                  </a:lnTo>
                  <a:lnTo>
                    <a:pt x="353042" y="1069340"/>
                  </a:lnTo>
                  <a:lnTo>
                    <a:pt x="352873" y="1071880"/>
                  </a:lnTo>
                  <a:lnTo>
                    <a:pt x="354019" y="1073150"/>
                  </a:lnTo>
                  <a:lnTo>
                    <a:pt x="355063" y="1074420"/>
                  </a:lnTo>
                  <a:lnTo>
                    <a:pt x="356006" y="1076960"/>
                  </a:lnTo>
                  <a:lnTo>
                    <a:pt x="357151" y="1076960"/>
                  </a:lnTo>
                  <a:lnTo>
                    <a:pt x="357657" y="1078230"/>
                  </a:lnTo>
                  <a:lnTo>
                    <a:pt x="357488" y="1080770"/>
                  </a:lnTo>
                  <a:lnTo>
                    <a:pt x="358398" y="1082040"/>
                  </a:lnTo>
                  <a:lnTo>
                    <a:pt x="360082" y="1084580"/>
                  </a:lnTo>
                  <a:lnTo>
                    <a:pt x="361362" y="1085850"/>
                  </a:lnTo>
                  <a:lnTo>
                    <a:pt x="362642" y="1085850"/>
                  </a:lnTo>
                  <a:lnTo>
                    <a:pt x="370076" y="1087120"/>
                  </a:lnTo>
                  <a:close/>
                </a:path>
                <a:path w="849630" h="1087120">
                  <a:moveTo>
                    <a:pt x="58913" y="388620"/>
                  </a:moveTo>
                  <a:lnTo>
                    <a:pt x="61102" y="388620"/>
                  </a:lnTo>
                  <a:lnTo>
                    <a:pt x="61456" y="387350"/>
                  </a:lnTo>
                  <a:lnTo>
                    <a:pt x="58913" y="388620"/>
                  </a:lnTo>
                  <a:close/>
                </a:path>
                <a:path w="849630" h="1087120">
                  <a:moveTo>
                    <a:pt x="49852" y="397510"/>
                  </a:moveTo>
                  <a:lnTo>
                    <a:pt x="51738" y="397510"/>
                  </a:lnTo>
                  <a:lnTo>
                    <a:pt x="52075" y="396240"/>
                  </a:lnTo>
                  <a:lnTo>
                    <a:pt x="49852" y="397510"/>
                  </a:lnTo>
                  <a:close/>
                </a:path>
                <a:path w="849630" h="1087120">
                  <a:moveTo>
                    <a:pt x="40724" y="406400"/>
                  </a:moveTo>
                  <a:lnTo>
                    <a:pt x="42441" y="406400"/>
                  </a:lnTo>
                  <a:lnTo>
                    <a:pt x="42644" y="405130"/>
                  </a:lnTo>
                  <a:lnTo>
                    <a:pt x="40724" y="406400"/>
                  </a:lnTo>
                  <a:close/>
                </a:path>
                <a:path w="849630" h="1087120">
                  <a:moveTo>
                    <a:pt x="17886" y="429260"/>
                  </a:moveTo>
                  <a:lnTo>
                    <a:pt x="19570" y="429260"/>
                  </a:lnTo>
                  <a:lnTo>
                    <a:pt x="19772" y="427990"/>
                  </a:lnTo>
                  <a:lnTo>
                    <a:pt x="17886" y="429260"/>
                  </a:lnTo>
                  <a:close/>
                </a:path>
                <a:path w="849630" h="1087120">
                  <a:moveTo>
                    <a:pt x="6231" y="443230"/>
                  </a:moveTo>
                  <a:lnTo>
                    <a:pt x="6770" y="441960"/>
                  </a:lnTo>
                  <a:lnTo>
                    <a:pt x="6618" y="441960"/>
                  </a:lnTo>
                  <a:lnTo>
                    <a:pt x="6231" y="443230"/>
                  </a:lnTo>
                  <a:close/>
                </a:path>
                <a:path w="849630" h="1087120">
                  <a:moveTo>
                    <a:pt x="4800" y="443230"/>
                  </a:moveTo>
                  <a:lnTo>
                    <a:pt x="6231" y="443230"/>
                  </a:lnTo>
                  <a:lnTo>
                    <a:pt x="6618" y="441960"/>
                  </a:lnTo>
                  <a:lnTo>
                    <a:pt x="6770" y="441960"/>
                  </a:lnTo>
                  <a:lnTo>
                    <a:pt x="4800" y="443230"/>
                  </a:lnTo>
                  <a:close/>
                </a:path>
              </a:pathLst>
            </a:custGeom>
            <a:solidFill>
              <a:srgbClr val="E8F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3694036" y="2276811"/>
              <a:ext cx="1026160" cy="742950"/>
            </a:xfrm>
            <a:custGeom>
              <a:avLst/>
              <a:gdLst/>
              <a:ahLst/>
              <a:cxnLst/>
              <a:rect l="l" t="t" r="r" b="b"/>
              <a:pathLst>
                <a:path w="1026159" h="742950">
                  <a:moveTo>
                    <a:pt x="127401" y="742933"/>
                  </a:moveTo>
                  <a:lnTo>
                    <a:pt x="133788" y="740905"/>
                  </a:lnTo>
                  <a:lnTo>
                    <a:pt x="142348" y="733425"/>
                  </a:lnTo>
                  <a:lnTo>
                    <a:pt x="181518" y="695866"/>
                  </a:lnTo>
                  <a:lnTo>
                    <a:pt x="222134" y="660128"/>
                  </a:lnTo>
                  <a:lnTo>
                    <a:pt x="264002" y="625965"/>
                  </a:lnTo>
                  <a:lnTo>
                    <a:pt x="306928" y="593127"/>
                  </a:lnTo>
                  <a:lnTo>
                    <a:pt x="350719" y="561365"/>
                  </a:lnTo>
                  <a:lnTo>
                    <a:pt x="395181" y="530430"/>
                  </a:lnTo>
                  <a:lnTo>
                    <a:pt x="435144" y="503586"/>
                  </a:lnTo>
                  <a:lnTo>
                    <a:pt x="475567" y="477531"/>
                  </a:lnTo>
                  <a:lnTo>
                    <a:pt x="516435" y="452223"/>
                  </a:lnTo>
                  <a:lnTo>
                    <a:pt x="557735" y="427619"/>
                  </a:lnTo>
                  <a:lnTo>
                    <a:pt x="599454" y="403678"/>
                  </a:lnTo>
                  <a:lnTo>
                    <a:pt x="641579" y="380357"/>
                  </a:lnTo>
                  <a:lnTo>
                    <a:pt x="683296" y="358251"/>
                  </a:lnTo>
                  <a:lnTo>
                    <a:pt x="725428" y="337132"/>
                  </a:lnTo>
                  <a:lnTo>
                    <a:pt x="768005" y="317060"/>
                  </a:lnTo>
                  <a:lnTo>
                    <a:pt x="811054" y="298092"/>
                  </a:lnTo>
                  <a:lnTo>
                    <a:pt x="854605" y="280288"/>
                  </a:lnTo>
                  <a:lnTo>
                    <a:pt x="898684" y="263706"/>
                  </a:lnTo>
                  <a:lnTo>
                    <a:pt x="943321" y="248407"/>
                  </a:lnTo>
                  <a:lnTo>
                    <a:pt x="990888" y="235526"/>
                  </a:lnTo>
                  <a:lnTo>
                    <a:pt x="1007186" y="232978"/>
                  </a:lnTo>
                  <a:lnTo>
                    <a:pt x="1018986" y="230143"/>
                  </a:lnTo>
                  <a:lnTo>
                    <a:pt x="1025266" y="224898"/>
                  </a:lnTo>
                  <a:lnTo>
                    <a:pt x="1026076" y="216905"/>
                  </a:lnTo>
                  <a:lnTo>
                    <a:pt x="1021468" y="205827"/>
                  </a:lnTo>
                  <a:lnTo>
                    <a:pt x="1005207" y="177839"/>
                  </a:lnTo>
                  <a:lnTo>
                    <a:pt x="945098" y="76064"/>
                  </a:lnTo>
                  <a:lnTo>
                    <a:pt x="923995" y="39670"/>
                  </a:lnTo>
                  <a:lnTo>
                    <a:pt x="913645" y="21359"/>
                  </a:lnTo>
                  <a:lnTo>
                    <a:pt x="905458" y="9599"/>
                  </a:lnTo>
                  <a:lnTo>
                    <a:pt x="896146" y="2541"/>
                  </a:lnTo>
                  <a:lnTo>
                    <a:pt x="884864" y="0"/>
                  </a:lnTo>
                  <a:lnTo>
                    <a:pt x="870765" y="1788"/>
                  </a:lnTo>
                  <a:lnTo>
                    <a:pt x="826877" y="13714"/>
                  </a:lnTo>
                  <a:lnTo>
                    <a:pt x="783734" y="27798"/>
                  </a:lnTo>
                  <a:lnTo>
                    <a:pt x="741261" y="43858"/>
                  </a:lnTo>
                  <a:lnTo>
                    <a:pt x="699381" y="61716"/>
                  </a:lnTo>
                  <a:lnTo>
                    <a:pt x="655996" y="81801"/>
                  </a:lnTo>
                  <a:lnTo>
                    <a:pt x="613116" y="102948"/>
                  </a:lnTo>
                  <a:lnTo>
                    <a:pt x="573316" y="123736"/>
                  </a:lnTo>
                  <a:lnTo>
                    <a:pt x="533955" y="145351"/>
                  </a:lnTo>
                  <a:lnTo>
                    <a:pt x="494890" y="167535"/>
                  </a:lnTo>
                  <a:lnTo>
                    <a:pt x="455980" y="190028"/>
                  </a:lnTo>
                  <a:lnTo>
                    <a:pt x="410436" y="216903"/>
                  </a:lnTo>
                  <a:lnTo>
                    <a:pt x="365311" y="244423"/>
                  </a:lnTo>
                  <a:lnTo>
                    <a:pt x="320531" y="272481"/>
                  </a:lnTo>
                  <a:lnTo>
                    <a:pt x="276027" y="300966"/>
                  </a:lnTo>
                  <a:lnTo>
                    <a:pt x="231727" y="329770"/>
                  </a:lnTo>
                  <a:lnTo>
                    <a:pt x="99334" y="417008"/>
                  </a:lnTo>
                  <a:lnTo>
                    <a:pt x="66020" y="444429"/>
                  </a:lnTo>
                  <a:lnTo>
                    <a:pt x="52493" y="458284"/>
                  </a:lnTo>
                  <a:lnTo>
                    <a:pt x="25061" y="485680"/>
                  </a:lnTo>
                  <a:lnTo>
                    <a:pt x="5018" y="505401"/>
                  </a:lnTo>
                  <a:lnTo>
                    <a:pt x="0" y="511701"/>
                  </a:lnTo>
                  <a:lnTo>
                    <a:pt x="1515" y="520931"/>
                  </a:lnTo>
                  <a:lnTo>
                    <a:pt x="538" y="529218"/>
                  </a:lnTo>
                  <a:lnTo>
                    <a:pt x="4143" y="536022"/>
                  </a:lnTo>
                  <a:lnTo>
                    <a:pt x="108447" y="718255"/>
                  </a:lnTo>
                  <a:lnTo>
                    <a:pt x="115334" y="730057"/>
                  </a:lnTo>
                  <a:lnTo>
                    <a:pt x="121734" y="739366"/>
                  </a:lnTo>
                  <a:lnTo>
                    <a:pt x="127401" y="742933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491573" y="2527745"/>
              <a:ext cx="632460" cy="803910"/>
            </a:xfrm>
            <a:custGeom>
              <a:avLst/>
              <a:gdLst/>
              <a:ahLst/>
              <a:cxnLst/>
              <a:rect l="l" t="t" r="r" b="b"/>
              <a:pathLst>
                <a:path w="632459" h="803910">
                  <a:moveTo>
                    <a:pt x="161178" y="803912"/>
                  </a:moveTo>
                  <a:lnTo>
                    <a:pt x="167566" y="802749"/>
                  </a:lnTo>
                  <a:lnTo>
                    <a:pt x="202520" y="791692"/>
                  </a:lnTo>
                  <a:lnTo>
                    <a:pt x="216707" y="786745"/>
                  </a:lnTo>
                  <a:lnTo>
                    <a:pt x="243543" y="776005"/>
                  </a:lnTo>
                  <a:lnTo>
                    <a:pt x="269870" y="767197"/>
                  </a:lnTo>
                  <a:lnTo>
                    <a:pt x="282844" y="762225"/>
                  </a:lnTo>
                  <a:lnTo>
                    <a:pt x="327444" y="742053"/>
                  </a:lnTo>
                  <a:lnTo>
                    <a:pt x="372214" y="722305"/>
                  </a:lnTo>
                  <a:lnTo>
                    <a:pt x="417201" y="703088"/>
                  </a:lnTo>
                  <a:lnTo>
                    <a:pt x="462453" y="684511"/>
                  </a:lnTo>
                  <a:lnTo>
                    <a:pt x="508014" y="666683"/>
                  </a:lnTo>
                  <a:lnTo>
                    <a:pt x="553933" y="649712"/>
                  </a:lnTo>
                  <a:lnTo>
                    <a:pt x="606659" y="636604"/>
                  </a:lnTo>
                  <a:lnTo>
                    <a:pt x="631845" y="630039"/>
                  </a:lnTo>
                  <a:lnTo>
                    <a:pt x="630800" y="625626"/>
                  </a:lnTo>
                  <a:lnTo>
                    <a:pt x="543559" y="476361"/>
                  </a:lnTo>
                  <a:lnTo>
                    <a:pt x="539955" y="472386"/>
                  </a:lnTo>
                  <a:lnTo>
                    <a:pt x="536822" y="468175"/>
                  </a:lnTo>
                  <a:lnTo>
                    <a:pt x="535138" y="461438"/>
                  </a:lnTo>
                  <a:lnTo>
                    <a:pt x="529176" y="458170"/>
                  </a:lnTo>
                  <a:lnTo>
                    <a:pt x="525066" y="453319"/>
                  </a:lnTo>
                  <a:lnTo>
                    <a:pt x="490510" y="410886"/>
                  </a:lnTo>
                  <a:lnTo>
                    <a:pt x="460801" y="365621"/>
                  </a:lnTo>
                  <a:lnTo>
                    <a:pt x="435848" y="317557"/>
                  </a:lnTo>
                  <a:lnTo>
                    <a:pt x="415559" y="266730"/>
                  </a:lnTo>
                  <a:lnTo>
                    <a:pt x="414145" y="262653"/>
                  </a:lnTo>
                  <a:lnTo>
                    <a:pt x="412595" y="258712"/>
                  </a:lnTo>
                  <a:lnTo>
                    <a:pt x="410001" y="255175"/>
                  </a:lnTo>
                  <a:lnTo>
                    <a:pt x="405218" y="251638"/>
                  </a:lnTo>
                  <a:lnTo>
                    <a:pt x="407576" y="245002"/>
                  </a:lnTo>
                  <a:lnTo>
                    <a:pt x="403905" y="241027"/>
                  </a:lnTo>
                  <a:lnTo>
                    <a:pt x="382341" y="201649"/>
                  </a:lnTo>
                  <a:lnTo>
                    <a:pt x="359779" y="162861"/>
                  </a:lnTo>
                  <a:lnTo>
                    <a:pt x="336812" y="124308"/>
                  </a:lnTo>
                  <a:lnTo>
                    <a:pt x="293194" y="50378"/>
                  </a:lnTo>
                  <a:lnTo>
                    <a:pt x="282924" y="32707"/>
                  </a:lnTo>
                  <a:lnTo>
                    <a:pt x="273110" y="14822"/>
                  </a:lnTo>
                  <a:lnTo>
                    <a:pt x="268437" y="7778"/>
                  </a:lnTo>
                  <a:lnTo>
                    <a:pt x="262962" y="3141"/>
                  </a:lnTo>
                  <a:lnTo>
                    <a:pt x="256313" y="638"/>
                  </a:lnTo>
                  <a:lnTo>
                    <a:pt x="248116" y="0"/>
                  </a:lnTo>
                  <a:lnTo>
                    <a:pt x="230478" y="1238"/>
                  </a:lnTo>
                  <a:lnTo>
                    <a:pt x="179097" y="12565"/>
                  </a:lnTo>
                  <a:lnTo>
                    <a:pt x="133756" y="27470"/>
                  </a:lnTo>
                  <a:lnTo>
                    <a:pt x="89102" y="44163"/>
                  </a:lnTo>
                  <a:lnTo>
                    <a:pt x="45093" y="62523"/>
                  </a:lnTo>
                  <a:lnTo>
                    <a:pt x="1684" y="82430"/>
                  </a:lnTo>
                  <a:lnTo>
                    <a:pt x="0" y="84654"/>
                  </a:lnTo>
                  <a:lnTo>
                    <a:pt x="101" y="87079"/>
                  </a:lnTo>
                  <a:lnTo>
                    <a:pt x="1246" y="89572"/>
                  </a:lnTo>
                  <a:lnTo>
                    <a:pt x="8104" y="135906"/>
                  </a:lnTo>
                  <a:lnTo>
                    <a:pt x="19073" y="181090"/>
                  </a:lnTo>
                  <a:lnTo>
                    <a:pt x="33541" y="225301"/>
                  </a:lnTo>
                  <a:lnTo>
                    <a:pt x="50896" y="268717"/>
                  </a:lnTo>
                  <a:lnTo>
                    <a:pt x="67110" y="305169"/>
                  </a:lnTo>
                  <a:lnTo>
                    <a:pt x="84029" y="341265"/>
                  </a:lnTo>
                  <a:lnTo>
                    <a:pt x="101509" y="377089"/>
                  </a:lnTo>
                  <a:lnTo>
                    <a:pt x="119409" y="412727"/>
                  </a:lnTo>
                  <a:lnTo>
                    <a:pt x="129223" y="416941"/>
                  </a:lnTo>
                  <a:lnTo>
                    <a:pt x="137767" y="414988"/>
                  </a:lnTo>
                  <a:lnTo>
                    <a:pt x="152992" y="405046"/>
                  </a:lnTo>
                  <a:lnTo>
                    <a:pt x="186870" y="386868"/>
                  </a:lnTo>
                  <a:lnTo>
                    <a:pt x="204851" y="378656"/>
                  </a:lnTo>
                  <a:lnTo>
                    <a:pt x="224436" y="372202"/>
                  </a:lnTo>
                  <a:lnTo>
                    <a:pt x="222050" y="380149"/>
                  </a:lnTo>
                  <a:lnTo>
                    <a:pt x="217775" y="385555"/>
                  </a:lnTo>
                  <a:lnTo>
                    <a:pt x="212528" y="389412"/>
                  </a:lnTo>
                  <a:lnTo>
                    <a:pt x="192881" y="401724"/>
                  </a:lnTo>
                  <a:lnTo>
                    <a:pt x="163474" y="418563"/>
                  </a:lnTo>
                  <a:lnTo>
                    <a:pt x="149018" y="427381"/>
                  </a:lnTo>
                  <a:lnTo>
                    <a:pt x="142719" y="431423"/>
                  </a:lnTo>
                  <a:lnTo>
                    <a:pt x="132445" y="432973"/>
                  </a:lnTo>
                  <a:lnTo>
                    <a:pt x="134028" y="444359"/>
                  </a:lnTo>
                  <a:lnTo>
                    <a:pt x="158491" y="504489"/>
                  </a:lnTo>
                  <a:lnTo>
                    <a:pt x="178255" y="566236"/>
                  </a:lnTo>
                  <a:lnTo>
                    <a:pt x="181238" y="582124"/>
                  </a:lnTo>
                  <a:lnTo>
                    <a:pt x="180874" y="597658"/>
                  </a:lnTo>
                  <a:lnTo>
                    <a:pt x="176910" y="612699"/>
                  </a:lnTo>
                  <a:lnTo>
                    <a:pt x="169093" y="627108"/>
                  </a:lnTo>
                  <a:lnTo>
                    <a:pt x="151984" y="650571"/>
                  </a:lnTo>
                  <a:lnTo>
                    <a:pt x="146424" y="658504"/>
                  </a:lnTo>
                  <a:lnTo>
                    <a:pt x="137273" y="674357"/>
                  </a:lnTo>
                  <a:lnTo>
                    <a:pt x="130643" y="691016"/>
                  </a:lnTo>
                  <a:lnTo>
                    <a:pt x="126387" y="708514"/>
                  </a:lnTo>
                  <a:lnTo>
                    <a:pt x="124361" y="726888"/>
                  </a:lnTo>
                  <a:lnTo>
                    <a:pt x="124612" y="747210"/>
                  </a:lnTo>
                  <a:lnTo>
                    <a:pt x="128091" y="766250"/>
                  </a:lnTo>
                  <a:lnTo>
                    <a:pt x="135777" y="783800"/>
                  </a:lnTo>
                  <a:lnTo>
                    <a:pt x="148647" y="799650"/>
                  </a:lnTo>
                  <a:lnTo>
                    <a:pt x="154840" y="803231"/>
                  </a:lnTo>
                  <a:lnTo>
                    <a:pt x="161178" y="803912"/>
                  </a:lnTo>
                  <a:close/>
                </a:path>
              </a:pathLst>
            </a:custGeom>
            <a:solidFill>
              <a:srgbClr val="3142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664675" y="3158800"/>
              <a:ext cx="469265" cy="650875"/>
            </a:xfrm>
            <a:custGeom>
              <a:avLst/>
              <a:gdLst/>
              <a:ahLst/>
              <a:cxnLst/>
              <a:rect l="l" t="t" r="r" b="b"/>
              <a:pathLst>
                <a:path w="469265" h="650875">
                  <a:moveTo>
                    <a:pt x="27182" y="650346"/>
                  </a:moveTo>
                  <a:lnTo>
                    <a:pt x="29338" y="650346"/>
                  </a:lnTo>
                  <a:lnTo>
                    <a:pt x="31494" y="649909"/>
                  </a:lnTo>
                  <a:lnTo>
                    <a:pt x="66959" y="635328"/>
                  </a:lnTo>
                  <a:lnTo>
                    <a:pt x="88916" y="622705"/>
                  </a:lnTo>
                  <a:lnTo>
                    <a:pt x="99814" y="616563"/>
                  </a:lnTo>
                  <a:lnTo>
                    <a:pt x="110952" y="610857"/>
                  </a:lnTo>
                  <a:lnTo>
                    <a:pt x="122272" y="605476"/>
                  </a:lnTo>
                  <a:lnTo>
                    <a:pt x="153019" y="589081"/>
                  </a:lnTo>
                  <a:lnTo>
                    <a:pt x="163131" y="583411"/>
                  </a:lnTo>
                  <a:lnTo>
                    <a:pt x="165893" y="581693"/>
                  </a:lnTo>
                  <a:lnTo>
                    <a:pt x="168049" y="579537"/>
                  </a:lnTo>
                  <a:lnTo>
                    <a:pt x="169531" y="576607"/>
                  </a:lnTo>
                  <a:lnTo>
                    <a:pt x="177925" y="565029"/>
                  </a:lnTo>
                  <a:lnTo>
                    <a:pt x="188074" y="556369"/>
                  </a:lnTo>
                  <a:lnTo>
                    <a:pt x="200245" y="551083"/>
                  </a:lnTo>
                  <a:lnTo>
                    <a:pt x="214701" y="549624"/>
                  </a:lnTo>
                  <a:lnTo>
                    <a:pt x="232167" y="543341"/>
                  </a:lnTo>
                  <a:lnTo>
                    <a:pt x="249253" y="542162"/>
                  </a:lnTo>
                  <a:lnTo>
                    <a:pt x="265973" y="545986"/>
                  </a:lnTo>
                  <a:lnTo>
                    <a:pt x="282339" y="554710"/>
                  </a:lnTo>
                  <a:lnTo>
                    <a:pt x="289704" y="553306"/>
                  </a:lnTo>
                  <a:lnTo>
                    <a:pt x="296592" y="550702"/>
                  </a:lnTo>
                  <a:lnTo>
                    <a:pt x="303157" y="547339"/>
                  </a:lnTo>
                  <a:lnTo>
                    <a:pt x="343737" y="524324"/>
                  </a:lnTo>
                  <a:lnTo>
                    <a:pt x="378195" y="505486"/>
                  </a:lnTo>
                  <a:lnTo>
                    <a:pt x="454970" y="464498"/>
                  </a:lnTo>
                  <a:lnTo>
                    <a:pt x="462953" y="461230"/>
                  </a:lnTo>
                  <a:lnTo>
                    <a:pt x="461740" y="450451"/>
                  </a:lnTo>
                  <a:lnTo>
                    <a:pt x="457059" y="401176"/>
                  </a:lnTo>
                  <a:lnTo>
                    <a:pt x="453820" y="351880"/>
                  </a:lnTo>
                  <a:lnTo>
                    <a:pt x="453077" y="302476"/>
                  </a:lnTo>
                  <a:lnTo>
                    <a:pt x="458031" y="217136"/>
                  </a:lnTo>
                  <a:lnTo>
                    <a:pt x="458191" y="181253"/>
                  </a:lnTo>
                  <a:lnTo>
                    <a:pt x="457523" y="145307"/>
                  </a:lnTo>
                  <a:lnTo>
                    <a:pt x="457193" y="109374"/>
                  </a:lnTo>
                  <a:lnTo>
                    <a:pt x="457897" y="85985"/>
                  </a:lnTo>
                  <a:lnTo>
                    <a:pt x="459921" y="62811"/>
                  </a:lnTo>
                  <a:lnTo>
                    <a:pt x="463512" y="39852"/>
                  </a:lnTo>
                  <a:lnTo>
                    <a:pt x="468915" y="17107"/>
                  </a:lnTo>
                  <a:lnTo>
                    <a:pt x="468410" y="5620"/>
                  </a:lnTo>
                  <a:lnTo>
                    <a:pt x="458608" y="4576"/>
                  </a:lnTo>
                  <a:lnTo>
                    <a:pt x="451062" y="1038"/>
                  </a:lnTo>
                  <a:lnTo>
                    <a:pt x="436764" y="0"/>
                  </a:lnTo>
                  <a:lnTo>
                    <a:pt x="395147" y="7607"/>
                  </a:lnTo>
                  <a:lnTo>
                    <a:pt x="346291" y="25223"/>
                  </a:lnTo>
                  <a:lnTo>
                    <a:pt x="297810" y="43742"/>
                  </a:lnTo>
                  <a:lnTo>
                    <a:pt x="249703" y="63165"/>
                  </a:lnTo>
                  <a:lnTo>
                    <a:pt x="201970" y="83492"/>
                  </a:lnTo>
                  <a:lnTo>
                    <a:pt x="154609" y="104723"/>
                  </a:lnTo>
                  <a:lnTo>
                    <a:pt x="107620" y="126858"/>
                  </a:lnTo>
                  <a:lnTo>
                    <a:pt x="78946" y="165749"/>
                  </a:lnTo>
                  <a:lnTo>
                    <a:pt x="68541" y="187636"/>
                  </a:lnTo>
                  <a:lnTo>
                    <a:pt x="57094" y="208884"/>
                  </a:lnTo>
                  <a:lnTo>
                    <a:pt x="47815" y="224955"/>
                  </a:lnTo>
                  <a:lnTo>
                    <a:pt x="39199" y="241468"/>
                  </a:lnTo>
                  <a:lnTo>
                    <a:pt x="30217" y="257791"/>
                  </a:lnTo>
                  <a:lnTo>
                    <a:pt x="19839" y="273293"/>
                  </a:lnTo>
                  <a:lnTo>
                    <a:pt x="26470" y="300859"/>
                  </a:lnTo>
                  <a:lnTo>
                    <a:pt x="23620" y="327124"/>
                  </a:lnTo>
                  <a:lnTo>
                    <a:pt x="15301" y="352631"/>
                  </a:lnTo>
                  <a:lnTo>
                    <a:pt x="2357" y="386008"/>
                  </a:lnTo>
                  <a:lnTo>
                    <a:pt x="235" y="392240"/>
                  </a:lnTo>
                  <a:lnTo>
                    <a:pt x="0" y="394464"/>
                  </a:lnTo>
                  <a:lnTo>
                    <a:pt x="33" y="396788"/>
                  </a:lnTo>
                  <a:lnTo>
                    <a:pt x="572" y="400325"/>
                  </a:lnTo>
                  <a:lnTo>
                    <a:pt x="43427" y="417518"/>
                  </a:lnTo>
                  <a:lnTo>
                    <a:pt x="63254" y="421519"/>
                  </a:lnTo>
                  <a:lnTo>
                    <a:pt x="99346" y="429986"/>
                  </a:lnTo>
                  <a:lnTo>
                    <a:pt x="107471" y="432221"/>
                  </a:lnTo>
                  <a:lnTo>
                    <a:pt x="115334" y="435359"/>
                  </a:lnTo>
                  <a:lnTo>
                    <a:pt x="126692" y="435882"/>
                  </a:lnTo>
                  <a:lnTo>
                    <a:pt x="137691" y="433628"/>
                  </a:lnTo>
                  <a:lnTo>
                    <a:pt x="148652" y="430750"/>
                  </a:lnTo>
                  <a:lnTo>
                    <a:pt x="159898" y="429397"/>
                  </a:lnTo>
                  <a:lnTo>
                    <a:pt x="202339" y="449642"/>
                  </a:lnTo>
                  <a:lnTo>
                    <a:pt x="206239" y="462336"/>
                  </a:lnTo>
                  <a:lnTo>
                    <a:pt x="205165" y="474259"/>
                  </a:lnTo>
                  <a:lnTo>
                    <a:pt x="183741" y="507026"/>
                  </a:lnTo>
                  <a:lnTo>
                    <a:pt x="152184" y="538036"/>
                  </a:lnTo>
                  <a:lnTo>
                    <a:pt x="117586" y="566354"/>
                  </a:lnTo>
                  <a:lnTo>
                    <a:pt x="83603" y="592081"/>
                  </a:lnTo>
                  <a:lnTo>
                    <a:pt x="61069" y="608238"/>
                  </a:lnTo>
                  <a:lnTo>
                    <a:pt x="51563" y="615082"/>
                  </a:lnTo>
                  <a:lnTo>
                    <a:pt x="41742" y="621507"/>
                  </a:lnTo>
                  <a:lnTo>
                    <a:pt x="32212" y="628329"/>
                  </a:lnTo>
                  <a:lnTo>
                    <a:pt x="23578" y="636367"/>
                  </a:lnTo>
                  <a:lnTo>
                    <a:pt x="20749" y="641285"/>
                  </a:lnTo>
                  <a:lnTo>
                    <a:pt x="17448" y="646203"/>
                  </a:lnTo>
                  <a:lnTo>
                    <a:pt x="24993" y="649909"/>
                  </a:lnTo>
                  <a:lnTo>
                    <a:pt x="27182" y="650346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4786611" y="3852955"/>
              <a:ext cx="783590" cy="501015"/>
            </a:xfrm>
            <a:custGeom>
              <a:avLst/>
              <a:gdLst/>
              <a:ahLst/>
              <a:cxnLst/>
              <a:rect l="l" t="t" r="r" b="b"/>
              <a:pathLst>
                <a:path w="783590" h="501014">
                  <a:moveTo>
                    <a:pt x="100824" y="500759"/>
                  </a:moveTo>
                  <a:lnTo>
                    <a:pt x="145079" y="500680"/>
                  </a:lnTo>
                  <a:lnTo>
                    <a:pt x="189472" y="498107"/>
                  </a:lnTo>
                  <a:lnTo>
                    <a:pt x="231255" y="493671"/>
                  </a:lnTo>
                  <a:lnTo>
                    <a:pt x="272819" y="488169"/>
                  </a:lnTo>
                  <a:lnTo>
                    <a:pt x="314226" y="481706"/>
                  </a:lnTo>
                  <a:lnTo>
                    <a:pt x="355534" y="474391"/>
                  </a:lnTo>
                  <a:lnTo>
                    <a:pt x="412797" y="459586"/>
                  </a:lnTo>
                  <a:lnTo>
                    <a:pt x="467635" y="438010"/>
                  </a:lnTo>
                  <a:lnTo>
                    <a:pt x="511384" y="417243"/>
                  </a:lnTo>
                  <a:lnTo>
                    <a:pt x="554081" y="394613"/>
                  </a:lnTo>
                  <a:lnTo>
                    <a:pt x="595306" y="369444"/>
                  </a:lnTo>
                  <a:lnTo>
                    <a:pt x="634640" y="341060"/>
                  </a:lnTo>
                  <a:lnTo>
                    <a:pt x="676420" y="304551"/>
                  </a:lnTo>
                  <a:lnTo>
                    <a:pt x="713162" y="264090"/>
                  </a:lnTo>
                  <a:lnTo>
                    <a:pt x="743999" y="219064"/>
                  </a:lnTo>
                  <a:lnTo>
                    <a:pt x="768063" y="168854"/>
                  </a:lnTo>
                  <a:lnTo>
                    <a:pt x="781578" y="123495"/>
                  </a:lnTo>
                  <a:lnTo>
                    <a:pt x="783552" y="100090"/>
                  </a:lnTo>
                  <a:lnTo>
                    <a:pt x="780492" y="76014"/>
                  </a:lnTo>
                  <a:lnTo>
                    <a:pt x="779448" y="71702"/>
                  </a:lnTo>
                  <a:lnTo>
                    <a:pt x="780256" y="66919"/>
                  </a:lnTo>
                  <a:lnTo>
                    <a:pt x="765031" y="31380"/>
                  </a:lnTo>
                  <a:lnTo>
                    <a:pt x="732726" y="0"/>
                  </a:lnTo>
                  <a:lnTo>
                    <a:pt x="721246" y="742"/>
                  </a:lnTo>
                  <a:lnTo>
                    <a:pt x="669775" y="16421"/>
                  </a:lnTo>
                  <a:lnTo>
                    <a:pt x="613112" y="38811"/>
                  </a:lnTo>
                  <a:lnTo>
                    <a:pt x="576737" y="56173"/>
                  </a:lnTo>
                  <a:lnTo>
                    <a:pt x="559997" y="70860"/>
                  </a:lnTo>
                  <a:lnTo>
                    <a:pt x="552402" y="78620"/>
                  </a:lnTo>
                  <a:lnTo>
                    <a:pt x="543656" y="84785"/>
                  </a:lnTo>
                  <a:lnTo>
                    <a:pt x="525066" y="95451"/>
                  </a:lnTo>
                  <a:lnTo>
                    <a:pt x="486901" y="119818"/>
                  </a:lnTo>
                  <a:lnTo>
                    <a:pt x="449686" y="145514"/>
                  </a:lnTo>
                  <a:lnTo>
                    <a:pt x="413310" y="172378"/>
                  </a:lnTo>
                  <a:lnTo>
                    <a:pt x="372208" y="204596"/>
                  </a:lnTo>
                  <a:lnTo>
                    <a:pt x="366515" y="207863"/>
                  </a:lnTo>
                  <a:lnTo>
                    <a:pt x="326962" y="231747"/>
                  </a:lnTo>
                  <a:lnTo>
                    <a:pt x="297733" y="258359"/>
                  </a:lnTo>
                  <a:lnTo>
                    <a:pt x="224386" y="324158"/>
                  </a:lnTo>
                  <a:lnTo>
                    <a:pt x="188331" y="357717"/>
                  </a:lnTo>
                  <a:lnTo>
                    <a:pt x="153363" y="392432"/>
                  </a:lnTo>
                  <a:lnTo>
                    <a:pt x="142563" y="403679"/>
                  </a:lnTo>
                  <a:lnTo>
                    <a:pt x="137016" y="409159"/>
                  </a:lnTo>
                  <a:lnTo>
                    <a:pt x="122070" y="423423"/>
                  </a:lnTo>
                  <a:lnTo>
                    <a:pt x="102620" y="443303"/>
                  </a:lnTo>
                  <a:lnTo>
                    <a:pt x="80580" y="458634"/>
                  </a:lnTo>
                  <a:lnTo>
                    <a:pt x="56077" y="469734"/>
                  </a:lnTo>
                  <a:lnTo>
                    <a:pt x="29237" y="476918"/>
                  </a:lnTo>
                  <a:lnTo>
                    <a:pt x="21495" y="478257"/>
                  </a:lnTo>
                  <a:lnTo>
                    <a:pt x="13759" y="479975"/>
                  </a:lnTo>
                  <a:lnTo>
                    <a:pt x="6453" y="482943"/>
                  </a:lnTo>
                  <a:lnTo>
                    <a:pt x="0" y="488034"/>
                  </a:lnTo>
                  <a:lnTo>
                    <a:pt x="2290" y="493559"/>
                  </a:lnTo>
                  <a:lnTo>
                    <a:pt x="6669" y="496018"/>
                  </a:lnTo>
                  <a:lnTo>
                    <a:pt x="56633" y="499082"/>
                  </a:lnTo>
                  <a:lnTo>
                    <a:pt x="100824" y="500759"/>
                  </a:lnTo>
                  <a:close/>
                </a:path>
              </a:pathLst>
            </a:custGeom>
            <a:solidFill>
              <a:srgbClr val="1B95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189292" y="3303782"/>
              <a:ext cx="539750" cy="553085"/>
            </a:xfrm>
            <a:custGeom>
              <a:avLst/>
              <a:gdLst/>
              <a:ahLst/>
              <a:cxnLst/>
              <a:rect l="l" t="t" r="r" b="b"/>
              <a:pathLst>
                <a:path w="539750" h="553085">
                  <a:moveTo>
                    <a:pt x="472384" y="123056"/>
                  </a:moveTo>
                  <a:lnTo>
                    <a:pt x="508350" y="68910"/>
                  </a:lnTo>
                  <a:lnTo>
                    <a:pt x="535138" y="17146"/>
                  </a:lnTo>
                  <a:lnTo>
                    <a:pt x="537516" y="12899"/>
                  </a:lnTo>
                  <a:lnTo>
                    <a:pt x="539357" y="8257"/>
                  </a:lnTo>
                  <a:lnTo>
                    <a:pt x="538558" y="3773"/>
                  </a:lnTo>
                  <a:lnTo>
                    <a:pt x="533016" y="0"/>
                  </a:lnTo>
                  <a:lnTo>
                    <a:pt x="487907" y="14652"/>
                  </a:lnTo>
                  <a:lnTo>
                    <a:pt x="465715" y="22233"/>
                  </a:lnTo>
                  <a:lnTo>
                    <a:pt x="458709" y="24759"/>
                  </a:lnTo>
                  <a:lnTo>
                    <a:pt x="450375" y="24759"/>
                  </a:lnTo>
                  <a:lnTo>
                    <a:pt x="447256" y="31227"/>
                  </a:lnTo>
                  <a:lnTo>
                    <a:pt x="439610" y="33450"/>
                  </a:lnTo>
                  <a:lnTo>
                    <a:pt x="432940" y="36819"/>
                  </a:lnTo>
                  <a:lnTo>
                    <a:pt x="383885" y="64592"/>
                  </a:lnTo>
                  <a:lnTo>
                    <a:pt x="336756" y="95265"/>
                  </a:lnTo>
                  <a:lnTo>
                    <a:pt x="302775" y="119688"/>
                  </a:lnTo>
                  <a:lnTo>
                    <a:pt x="464772" y="119688"/>
                  </a:lnTo>
                  <a:lnTo>
                    <a:pt x="472384" y="123056"/>
                  </a:lnTo>
                  <a:close/>
                </a:path>
                <a:path w="539750" h="553085">
                  <a:moveTo>
                    <a:pt x="450375" y="24759"/>
                  </a:moveTo>
                  <a:lnTo>
                    <a:pt x="458709" y="24759"/>
                  </a:lnTo>
                  <a:lnTo>
                    <a:pt x="450928" y="23614"/>
                  </a:lnTo>
                  <a:lnTo>
                    <a:pt x="450375" y="24759"/>
                  </a:lnTo>
                  <a:close/>
                </a:path>
                <a:path w="539750" h="553085">
                  <a:moveTo>
                    <a:pt x="86028" y="552863"/>
                  </a:moveTo>
                  <a:lnTo>
                    <a:pt x="103094" y="521063"/>
                  </a:lnTo>
                  <a:lnTo>
                    <a:pt x="103209" y="520848"/>
                  </a:lnTo>
                  <a:lnTo>
                    <a:pt x="123679" y="491385"/>
                  </a:lnTo>
                  <a:lnTo>
                    <a:pt x="146323" y="463008"/>
                  </a:lnTo>
                  <a:lnTo>
                    <a:pt x="169396" y="435162"/>
                  </a:lnTo>
                  <a:lnTo>
                    <a:pt x="189623" y="409980"/>
                  </a:lnTo>
                  <a:lnTo>
                    <a:pt x="229710" y="359339"/>
                  </a:lnTo>
                  <a:lnTo>
                    <a:pt x="261787" y="319748"/>
                  </a:lnTo>
                  <a:lnTo>
                    <a:pt x="299686" y="278553"/>
                  </a:lnTo>
                  <a:lnTo>
                    <a:pt x="309610" y="271136"/>
                  </a:lnTo>
                  <a:lnTo>
                    <a:pt x="318191" y="262367"/>
                  </a:lnTo>
                  <a:lnTo>
                    <a:pt x="326236" y="253068"/>
                  </a:lnTo>
                  <a:lnTo>
                    <a:pt x="334549" y="244058"/>
                  </a:lnTo>
                  <a:lnTo>
                    <a:pt x="340088" y="236043"/>
                  </a:lnTo>
                  <a:lnTo>
                    <a:pt x="346499" y="228773"/>
                  </a:lnTo>
                  <a:lnTo>
                    <a:pt x="353250" y="221794"/>
                  </a:lnTo>
                  <a:lnTo>
                    <a:pt x="359812" y="214650"/>
                  </a:lnTo>
                  <a:lnTo>
                    <a:pt x="361025" y="213101"/>
                  </a:lnTo>
                  <a:lnTo>
                    <a:pt x="362069" y="211551"/>
                  </a:lnTo>
                  <a:lnTo>
                    <a:pt x="363012" y="209799"/>
                  </a:lnTo>
                  <a:lnTo>
                    <a:pt x="364056" y="208250"/>
                  </a:lnTo>
                  <a:lnTo>
                    <a:pt x="366010" y="205083"/>
                  </a:lnTo>
                  <a:lnTo>
                    <a:pt x="366583" y="204376"/>
                  </a:lnTo>
                  <a:lnTo>
                    <a:pt x="367122" y="203601"/>
                  </a:lnTo>
                  <a:lnTo>
                    <a:pt x="367694" y="202826"/>
                  </a:lnTo>
                  <a:lnTo>
                    <a:pt x="369008" y="201546"/>
                  </a:lnTo>
                  <a:lnTo>
                    <a:pt x="370254" y="200064"/>
                  </a:lnTo>
                  <a:lnTo>
                    <a:pt x="372275" y="198076"/>
                  </a:lnTo>
                  <a:lnTo>
                    <a:pt x="373623" y="196695"/>
                  </a:lnTo>
                  <a:lnTo>
                    <a:pt x="375219" y="195301"/>
                  </a:lnTo>
                  <a:lnTo>
                    <a:pt x="376486" y="194034"/>
                  </a:lnTo>
                  <a:lnTo>
                    <a:pt x="383746" y="186425"/>
                  </a:lnTo>
                  <a:lnTo>
                    <a:pt x="389021" y="179793"/>
                  </a:lnTo>
                  <a:lnTo>
                    <a:pt x="394200" y="173073"/>
                  </a:lnTo>
                  <a:lnTo>
                    <a:pt x="399762" y="166681"/>
                  </a:lnTo>
                  <a:lnTo>
                    <a:pt x="412328" y="152896"/>
                  </a:lnTo>
                  <a:lnTo>
                    <a:pt x="424401" y="138489"/>
                  </a:lnTo>
                  <a:lnTo>
                    <a:pt x="438547" y="126666"/>
                  </a:lnTo>
                  <a:lnTo>
                    <a:pt x="457328" y="120631"/>
                  </a:lnTo>
                  <a:lnTo>
                    <a:pt x="464772" y="119688"/>
                  </a:lnTo>
                  <a:lnTo>
                    <a:pt x="302775" y="119688"/>
                  </a:lnTo>
                  <a:lnTo>
                    <a:pt x="246432" y="162301"/>
                  </a:lnTo>
                  <a:lnTo>
                    <a:pt x="205807" y="195301"/>
                  </a:lnTo>
                  <a:lnTo>
                    <a:pt x="166458" y="229788"/>
                  </a:lnTo>
                  <a:lnTo>
                    <a:pt x="128485" y="265785"/>
                  </a:lnTo>
                  <a:lnTo>
                    <a:pt x="91991" y="303313"/>
                  </a:lnTo>
                  <a:lnTo>
                    <a:pt x="56344" y="341619"/>
                  </a:lnTo>
                  <a:lnTo>
                    <a:pt x="38341" y="360619"/>
                  </a:lnTo>
                  <a:lnTo>
                    <a:pt x="20042" y="379344"/>
                  </a:lnTo>
                  <a:lnTo>
                    <a:pt x="14383" y="385037"/>
                  </a:lnTo>
                  <a:lnTo>
                    <a:pt x="9903" y="393155"/>
                  </a:lnTo>
                  <a:lnTo>
                    <a:pt x="176" y="393155"/>
                  </a:lnTo>
                  <a:lnTo>
                    <a:pt x="1246" y="395816"/>
                  </a:lnTo>
                  <a:lnTo>
                    <a:pt x="2458" y="398949"/>
                  </a:lnTo>
                  <a:lnTo>
                    <a:pt x="3705" y="402048"/>
                  </a:lnTo>
                  <a:lnTo>
                    <a:pt x="5086" y="403328"/>
                  </a:lnTo>
                  <a:lnTo>
                    <a:pt x="6197" y="404811"/>
                  </a:lnTo>
                  <a:lnTo>
                    <a:pt x="7107" y="406428"/>
                  </a:lnTo>
                  <a:lnTo>
                    <a:pt x="7882" y="407741"/>
                  </a:lnTo>
                  <a:lnTo>
                    <a:pt x="8319" y="409190"/>
                  </a:lnTo>
                  <a:lnTo>
                    <a:pt x="8387" y="410739"/>
                  </a:lnTo>
                  <a:lnTo>
                    <a:pt x="10947" y="414108"/>
                  </a:lnTo>
                  <a:lnTo>
                    <a:pt x="12261" y="415759"/>
                  </a:lnTo>
                  <a:lnTo>
                    <a:pt x="12968" y="416769"/>
                  </a:lnTo>
                  <a:lnTo>
                    <a:pt x="13237" y="417982"/>
                  </a:lnTo>
                  <a:lnTo>
                    <a:pt x="13136" y="419296"/>
                  </a:lnTo>
                  <a:lnTo>
                    <a:pt x="14012" y="421519"/>
                  </a:lnTo>
                  <a:lnTo>
                    <a:pt x="15629" y="423237"/>
                  </a:lnTo>
                  <a:lnTo>
                    <a:pt x="17212" y="425056"/>
                  </a:lnTo>
                  <a:lnTo>
                    <a:pt x="20244" y="427482"/>
                  </a:lnTo>
                  <a:lnTo>
                    <a:pt x="19267" y="431793"/>
                  </a:lnTo>
                  <a:lnTo>
                    <a:pt x="22063" y="434118"/>
                  </a:lnTo>
                  <a:lnTo>
                    <a:pt x="23343" y="435398"/>
                  </a:lnTo>
                  <a:lnTo>
                    <a:pt x="24623" y="436880"/>
                  </a:lnTo>
                  <a:lnTo>
                    <a:pt x="25734" y="438531"/>
                  </a:lnTo>
                  <a:lnTo>
                    <a:pt x="26374" y="439811"/>
                  </a:lnTo>
                  <a:lnTo>
                    <a:pt x="26677" y="441192"/>
                  </a:lnTo>
                  <a:lnTo>
                    <a:pt x="26644" y="442641"/>
                  </a:lnTo>
                  <a:lnTo>
                    <a:pt x="27890" y="444291"/>
                  </a:lnTo>
                  <a:lnTo>
                    <a:pt x="29103" y="446009"/>
                  </a:lnTo>
                  <a:lnTo>
                    <a:pt x="30349" y="447660"/>
                  </a:lnTo>
                  <a:lnTo>
                    <a:pt x="30989" y="448873"/>
                  </a:lnTo>
                  <a:lnTo>
                    <a:pt x="31292" y="450254"/>
                  </a:lnTo>
                  <a:lnTo>
                    <a:pt x="31258" y="451635"/>
                  </a:lnTo>
                  <a:lnTo>
                    <a:pt x="32370" y="453622"/>
                  </a:lnTo>
                  <a:lnTo>
                    <a:pt x="33987" y="455239"/>
                  </a:lnTo>
                  <a:lnTo>
                    <a:pt x="35401" y="457058"/>
                  </a:lnTo>
                  <a:lnTo>
                    <a:pt x="35502" y="457227"/>
                  </a:lnTo>
                  <a:lnTo>
                    <a:pt x="38500" y="459383"/>
                  </a:lnTo>
                  <a:lnTo>
                    <a:pt x="37591" y="463695"/>
                  </a:lnTo>
                  <a:lnTo>
                    <a:pt x="40084" y="466120"/>
                  </a:lnTo>
                  <a:lnTo>
                    <a:pt x="41599" y="467400"/>
                  </a:lnTo>
                  <a:lnTo>
                    <a:pt x="42745" y="468714"/>
                  </a:lnTo>
                  <a:lnTo>
                    <a:pt x="43620" y="470331"/>
                  </a:lnTo>
                  <a:lnTo>
                    <a:pt x="44429" y="471712"/>
                  </a:lnTo>
                  <a:lnTo>
                    <a:pt x="44833" y="473093"/>
                  </a:lnTo>
                  <a:lnTo>
                    <a:pt x="44900" y="474643"/>
                  </a:lnTo>
                  <a:lnTo>
                    <a:pt x="46180" y="476361"/>
                  </a:lnTo>
                  <a:lnTo>
                    <a:pt x="47460" y="478011"/>
                  </a:lnTo>
                  <a:lnTo>
                    <a:pt x="48808" y="479662"/>
                  </a:lnTo>
                  <a:lnTo>
                    <a:pt x="49481" y="480774"/>
                  </a:lnTo>
                  <a:lnTo>
                    <a:pt x="49751" y="481885"/>
                  </a:lnTo>
                  <a:lnTo>
                    <a:pt x="49650" y="483199"/>
                  </a:lnTo>
                  <a:lnTo>
                    <a:pt x="50526" y="485422"/>
                  </a:lnTo>
                  <a:lnTo>
                    <a:pt x="52142" y="487242"/>
                  </a:lnTo>
                  <a:lnTo>
                    <a:pt x="53726" y="488960"/>
                  </a:lnTo>
                  <a:lnTo>
                    <a:pt x="53793" y="489128"/>
                  </a:lnTo>
                  <a:lnTo>
                    <a:pt x="56723" y="491385"/>
                  </a:lnTo>
                  <a:lnTo>
                    <a:pt x="55780" y="495697"/>
                  </a:lnTo>
                  <a:lnTo>
                    <a:pt x="58576" y="498021"/>
                  </a:lnTo>
                  <a:lnTo>
                    <a:pt x="63191" y="505095"/>
                  </a:lnTo>
                  <a:lnTo>
                    <a:pt x="63157" y="506544"/>
                  </a:lnTo>
                  <a:lnTo>
                    <a:pt x="64403" y="508296"/>
                  </a:lnTo>
                  <a:lnTo>
                    <a:pt x="65717" y="509980"/>
                  </a:lnTo>
                  <a:lnTo>
                    <a:pt x="67064" y="511631"/>
                  </a:lnTo>
                  <a:lnTo>
                    <a:pt x="67738" y="512709"/>
                  </a:lnTo>
                  <a:lnTo>
                    <a:pt x="68008" y="513888"/>
                  </a:lnTo>
                  <a:lnTo>
                    <a:pt x="67907" y="515134"/>
                  </a:lnTo>
                  <a:lnTo>
                    <a:pt x="68782" y="517425"/>
                  </a:lnTo>
                  <a:lnTo>
                    <a:pt x="70399" y="519143"/>
                  </a:lnTo>
                  <a:lnTo>
                    <a:pt x="71911" y="520848"/>
                  </a:lnTo>
                  <a:lnTo>
                    <a:pt x="72050" y="521063"/>
                  </a:lnTo>
                  <a:lnTo>
                    <a:pt x="74980" y="523354"/>
                  </a:lnTo>
                  <a:lnTo>
                    <a:pt x="74104" y="527531"/>
                  </a:lnTo>
                  <a:lnTo>
                    <a:pt x="76563" y="530057"/>
                  </a:lnTo>
                  <a:lnTo>
                    <a:pt x="78113" y="531304"/>
                  </a:lnTo>
                  <a:lnTo>
                    <a:pt x="79258" y="532651"/>
                  </a:lnTo>
                  <a:lnTo>
                    <a:pt x="80134" y="534268"/>
                  </a:lnTo>
                  <a:lnTo>
                    <a:pt x="80942" y="535548"/>
                  </a:lnTo>
                  <a:lnTo>
                    <a:pt x="81380" y="536929"/>
                  </a:lnTo>
                  <a:lnTo>
                    <a:pt x="81481" y="538411"/>
                  </a:lnTo>
                  <a:lnTo>
                    <a:pt x="82559" y="540264"/>
                  </a:lnTo>
                  <a:lnTo>
                    <a:pt x="83974" y="541915"/>
                  </a:lnTo>
                  <a:lnTo>
                    <a:pt x="85321" y="543565"/>
                  </a:lnTo>
                  <a:lnTo>
                    <a:pt x="85254" y="545216"/>
                  </a:lnTo>
                  <a:lnTo>
                    <a:pt x="85153" y="548517"/>
                  </a:lnTo>
                  <a:lnTo>
                    <a:pt x="83839" y="550303"/>
                  </a:lnTo>
                  <a:lnTo>
                    <a:pt x="84041" y="551751"/>
                  </a:lnTo>
                  <a:lnTo>
                    <a:pt x="86028" y="552863"/>
                  </a:lnTo>
                  <a:close/>
                </a:path>
                <a:path w="539750" h="553085">
                  <a:moveTo>
                    <a:pt x="176" y="393155"/>
                  </a:moveTo>
                  <a:lnTo>
                    <a:pt x="9903" y="393155"/>
                  </a:lnTo>
                  <a:lnTo>
                    <a:pt x="0" y="392717"/>
                  </a:lnTo>
                  <a:lnTo>
                    <a:pt x="176" y="393155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110517" y="3175908"/>
              <a:ext cx="195580" cy="511175"/>
            </a:xfrm>
            <a:custGeom>
              <a:avLst/>
              <a:gdLst/>
              <a:ahLst/>
              <a:cxnLst/>
              <a:rect l="l" t="t" r="r" b="b"/>
              <a:pathLst>
                <a:path w="195580" h="511175">
                  <a:moveTo>
                    <a:pt x="20008" y="510856"/>
                  </a:moveTo>
                  <a:lnTo>
                    <a:pt x="25700" y="505937"/>
                  </a:lnTo>
                  <a:lnTo>
                    <a:pt x="70413" y="471628"/>
                  </a:lnTo>
                  <a:lnTo>
                    <a:pt x="109654" y="440792"/>
                  </a:lnTo>
                  <a:lnTo>
                    <a:pt x="149090" y="410215"/>
                  </a:lnTo>
                  <a:lnTo>
                    <a:pt x="192369" y="378299"/>
                  </a:lnTo>
                  <a:lnTo>
                    <a:pt x="194222" y="374931"/>
                  </a:lnTo>
                  <a:lnTo>
                    <a:pt x="184218" y="305174"/>
                  </a:lnTo>
                  <a:lnTo>
                    <a:pt x="164512" y="241262"/>
                  </a:lnTo>
                  <a:lnTo>
                    <a:pt x="139283" y="194148"/>
                  </a:lnTo>
                  <a:lnTo>
                    <a:pt x="111830" y="148321"/>
                  </a:lnTo>
                  <a:lnTo>
                    <a:pt x="90880" y="112378"/>
                  </a:lnTo>
                  <a:lnTo>
                    <a:pt x="27284" y="5086"/>
                  </a:lnTo>
                  <a:lnTo>
                    <a:pt x="23915" y="2223"/>
                  </a:lnTo>
                  <a:lnTo>
                    <a:pt x="23073" y="0"/>
                  </a:lnTo>
                  <a:lnTo>
                    <a:pt x="5527" y="62847"/>
                  </a:lnTo>
                  <a:lnTo>
                    <a:pt x="4391" y="102015"/>
                  </a:lnTo>
                  <a:lnTo>
                    <a:pt x="4244" y="180391"/>
                  </a:lnTo>
                  <a:lnTo>
                    <a:pt x="4463" y="194675"/>
                  </a:lnTo>
                  <a:lnTo>
                    <a:pt x="4884" y="208995"/>
                  </a:lnTo>
                  <a:lnTo>
                    <a:pt x="4774" y="223220"/>
                  </a:lnTo>
                  <a:lnTo>
                    <a:pt x="3402" y="237220"/>
                  </a:lnTo>
                  <a:lnTo>
                    <a:pt x="1392" y="255418"/>
                  </a:lnTo>
                  <a:lnTo>
                    <a:pt x="715" y="273559"/>
                  </a:lnTo>
                  <a:lnTo>
                    <a:pt x="531" y="291688"/>
                  </a:lnTo>
                  <a:lnTo>
                    <a:pt x="0" y="309848"/>
                  </a:lnTo>
                  <a:lnTo>
                    <a:pt x="180" y="334788"/>
                  </a:lnTo>
                  <a:lnTo>
                    <a:pt x="4533" y="384530"/>
                  </a:lnTo>
                  <a:lnTo>
                    <a:pt x="5394" y="417175"/>
                  </a:lnTo>
                  <a:lnTo>
                    <a:pt x="6665" y="424905"/>
                  </a:lnTo>
                  <a:lnTo>
                    <a:pt x="9294" y="432407"/>
                  </a:lnTo>
                  <a:lnTo>
                    <a:pt x="13574" y="439373"/>
                  </a:lnTo>
                  <a:lnTo>
                    <a:pt x="20061" y="445937"/>
                  </a:lnTo>
                  <a:lnTo>
                    <a:pt x="21161" y="452094"/>
                  </a:lnTo>
                  <a:lnTo>
                    <a:pt x="17979" y="457928"/>
                  </a:lnTo>
                  <a:lnTo>
                    <a:pt x="10071" y="464975"/>
                  </a:lnTo>
                  <a:lnTo>
                    <a:pt x="7612" y="468512"/>
                  </a:lnTo>
                  <a:lnTo>
                    <a:pt x="6602" y="470567"/>
                  </a:lnTo>
                  <a:lnTo>
                    <a:pt x="5995" y="472655"/>
                  </a:lnTo>
                  <a:lnTo>
                    <a:pt x="5726" y="474879"/>
                  </a:lnTo>
                  <a:lnTo>
                    <a:pt x="7368" y="491377"/>
                  </a:lnTo>
                  <a:lnTo>
                    <a:pt x="9042" y="499474"/>
                  </a:lnTo>
                  <a:lnTo>
                    <a:pt x="12395" y="507218"/>
                  </a:lnTo>
                  <a:lnTo>
                    <a:pt x="20008" y="510856"/>
                  </a:lnTo>
                  <a:close/>
                </a:path>
              </a:pathLst>
            </a:custGeom>
            <a:solidFill>
              <a:srgbClr val="D5E9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952394" y="4439288"/>
              <a:ext cx="307975" cy="385445"/>
            </a:xfrm>
            <a:custGeom>
              <a:avLst/>
              <a:gdLst/>
              <a:ahLst/>
              <a:cxnLst/>
              <a:rect l="l" t="t" r="r" b="b"/>
              <a:pathLst>
                <a:path w="307975" h="385445">
                  <a:moveTo>
                    <a:pt x="296588" y="385116"/>
                  </a:moveTo>
                  <a:lnTo>
                    <a:pt x="303346" y="384801"/>
                  </a:lnTo>
                  <a:lnTo>
                    <a:pt x="307590" y="380489"/>
                  </a:lnTo>
                  <a:lnTo>
                    <a:pt x="306883" y="376076"/>
                  </a:lnTo>
                  <a:lnTo>
                    <a:pt x="303615" y="371596"/>
                  </a:lnTo>
                  <a:lnTo>
                    <a:pt x="296584" y="365639"/>
                  </a:lnTo>
                  <a:lnTo>
                    <a:pt x="288693" y="361237"/>
                  </a:lnTo>
                  <a:lnTo>
                    <a:pt x="242125" y="341589"/>
                  </a:lnTo>
                  <a:lnTo>
                    <a:pt x="232239" y="337235"/>
                  </a:lnTo>
                  <a:lnTo>
                    <a:pt x="176517" y="296323"/>
                  </a:lnTo>
                  <a:lnTo>
                    <a:pt x="137216" y="239443"/>
                  </a:lnTo>
                  <a:lnTo>
                    <a:pt x="116099" y="196567"/>
                  </a:lnTo>
                  <a:lnTo>
                    <a:pt x="96808" y="146675"/>
                  </a:lnTo>
                  <a:lnTo>
                    <a:pt x="82395" y="112049"/>
                  </a:lnTo>
                  <a:lnTo>
                    <a:pt x="52433" y="43253"/>
                  </a:lnTo>
                  <a:lnTo>
                    <a:pt x="47246" y="38335"/>
                  </a:lnTo>
                  <a:lnTo>
                    <a:pt x="44551" y="32136"/>
                  </a:lnTo>
                  <a:lnTo>
                    <a:pt x="43204" y="25264"/>
                  </a:lnTo>
                  <a:lnTo>
                    <a:pt x="40880" y="22401"/>
                  </a:lnTo>
                  <a:lnTo>
                    <a:pt x="41722" y="17954"/>
                  </a:lnTo>
                  <a:lnTo>
                    <a:pt x="38354" y="15630"/>
                  </a:lnTo>
                  <a:lnTo>
                    <a:pt x="38320" y="15900"/>
                  </a:lnTo>
                  <a:lnTo>
                    <a:pt x="26059" y="1212"/>
                  </a:lnTo>
                  <a:lnTo>
                    <a:pt x="19893" y="723"/>
                  </a:lnTo>
                  <a:lnTo>
                    <a:pt x="13718" y="0"/>
                  </a:lnTo>
                  <a:lnTo>
                    <a:pt x="7599" y="236"/>
                  </a:lnTo>
                  <a:lnTo>
                    <a:pt x="1604" y="2627"/>
                  </a:lnTo>
                  <a:lnTo>
                    <a:pt x="0" y="9077"/>
                  </a:lnTo>
                  <a:lnTo>
                    <a:pt x="1145" y="14889"/>
                  </a:lnTo>
                  <a:lnTo>
                    <a:pt x="3902" y="20297"/>
                  </a:lnTo>
                  <a:lnTo>
                    <a:pt x="7128" y="25534"/>
                  </a:lnTo>
                  <a:lnTo>
                    <a:pt x="15660" y="40224"/>
                  </a:lnTo>
                  <a:lnTo>
                    <a:pt x="40509" y="84654"/>
                  </a:lnTo>
                  <a:lnTo>
                    <a:pt x="44698" y="94701"/>
                  </a:lnTo>
                  <a:lnTo>
                    <a:pt x="44585" y="102832"/>
                  </a:lnTo>
                  <a:lnTo>
                    <a:pt x="40329" y="109529"/>
                  </a:lnTo>
                  <a:lnTo>
                    <a:pt x="32088" y="115275"/>
                  </a:lnTo>
                  <a:lnTo>
                    <a:pt x="34985" y="122551"/>
                  </a:lnTo>
                  <a:lnTo>
                    <a:pt x="38219" y="129625"/>
                  </a:lnTo>
                  <a:lnTo>
                    <a:pt x="43979" y="135217"/>
                  </a:lnTo>
                  <a:lnTo>
                    <a:pt x="54197" y="139395"/>
                  </a:lnTo>
                  <a:lnTo>
                    <a:pt x="62139" y="145652"/>
                  </a:lnTo>
                  <a:lnTo>
                    <a:pt x="67838" y="154043"/>
                  </a:lnTo>
                  <a:lnTo>
                    <a:pt x="71330" y="164626"/>
                  </a:lnTo>
                  <a:lnTo>
                    <a:pt x="74218" y="174305"/>
                  </a:lnTo>
                  <a:lnTo>
                    <a:pt x="78235" y="183574"/>
                  </a:lnTo>
                  <a:lnTo>
                    <a:pt x="82632" y="192717"/>
                  </a:lnTo>
                  <a:lnTo>
                    <a:pt x="86656" y="202018"/>
                  </a:lnTo>
                  <a:lnTo>
                    <a:pt x="92770" y="213741"/>
                  </a:lnTo>
                  <a:lnTo>
                    <a:pt x="111717" y="248606"/>
                  </a:lnTo>
                  <a:lnTo>
                    <a:pt x="111583" y="248303"/>
                  </a:lnTo>
                  <a:lnTo>
                    <a:pt x="115086" y="251234"/>
                  </a:lnTo>
                  <a:lnTo>
                    <a:pt x="114479" y="256051"/>
                  </a:lnTo>
                  <a:lnTo>
                    <a:pt x="116669" y="259588"/>
                  </a:lnTo>
                  <a:lnTo>
                    <a:pt x="128121" y="279935"/>
                  </a:lnTo>
                  <a:lnTo>
                    <a:pt x="136880" y="290062"/>
                  </a:lnTo>
                  <a:lnTo>
                    <a:pt x="143902" y="301654"/>
                  </a:lnTo>
                  <a:lnTo>
                    <a:pt x="151682" y="312602"/>
                  </a:lnTo>
                  <a:lnTo>
                    <a:pt x="162715" y="320796"/>
                  </a:lnTo>
                  <a:lnTo>
                    <a:pt x="188627" y="340895"/>
                  </a:lnTo>
                  <a:lnTo>
                    <a:pt x="216285" y="357683"/>
                  </a:lnTo>
                  <a:lnTo>
                    <a:pt x="245680" y="371238"/>
                  </a:lnTo>
                  <a:lnTo>
                    <a:pt x="276803" y="381634"/>
                  </a:lnTo>
                  <a:lnTo>
                    <a:pt x="283390" y="383309"/>
                  </a:lnTo>
                  <a:lnTo>
                    <a:pt x="289961" y="384544"/>
                  </a:lnTo>
                  <a:lnTo>
                    <a:pt x="296588" y="385116"/>
                  </a:lnTo>
                  <a:close/>
                </a:path>
              </a:pathLst>
            </a:custGeom>
            <a:solidFill>
              <a:srgbClr val="F46A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363633" y="3742111"/>
              <a:ext cx="167640" cy="170180"/>
            </a:xfrm>
            <a:custGeom>
              <a:avLst/>
              <a:gdLst/>
              <a:ahLst/>
              <a:cxnLst/>
              <a:rect l="l" t="t" r="r" b="b"/>
              <a:pathLst>
                <a:path w="167640" h="170179">
                  <a:moveTo>
                    <a:pt x="2646" y="169577"/>
                  </a:moveTo>
                  <a:lnTo>
                    <a:pt x="24477" y="161714"/>
                  </a:lnTo>
                  <a:lnTo>
                    <a:pt x="66849" y="142779"/>
                  </a:lnTo>
                  <a:lnTo>
                    <a:pt x="88642" y="134746"/>
                  </a:lnTo>
                  <a:lnTo>
                    <a:pt x="127589" y="122673"/>
                  </a:lnTo>
                  <a:lnTo>
                    <a:pt x="147312" y="117687"/>
                  </a:lnTo>
                  <a:lnTo>
                    <a:pt x="167496" y="114466"/>
                  </a:lnTo>
                  <a:lnTo>
                    <a:pt x="158444" y="92940"/>
                  </a:lnTo>
                  <a:lnTo>
                    <a:pt x="146970" y="72724"/>
                  </a:lnTo>
                  <a:lnTo>
                    <a:pt x="134618" y="52983"/>
                  </a:lnTo>
                  <a:lnTo>
                    <a:pt x="122932" y="32878"/>
                  </a:lnTo>
                  <a:lnTo>
                    <a:pt x="118250" y="24510"/>
                  </a:lnTo>
                  <a:lnTo>
                    <a:pt x="103092" y="0"/>
                  </a:lnTo>
                  <a:lnTo>
                    <a:pt x="98061" y="6023"/>
                  </a:lnTo>
                  <a:lnTo>
                    <a:pt x="94343" y="12868"/>
                  </a:lnTo>
                  <a:lnTo>
                    <a:pt x="90814" y="19839"/>
                  </a:lnTo>
                  <a:lnTo>
                    <a:pt x="86351" y="26241"/>
                  </a:lnTo>
                  <a:lnTo>
                    <a:pt x="80504" y="35596"/>
                  </a:lnTo>
                  <a:lnTo>
                    <a:pt x="68280" y="54001"/>
                  </a:lnTo>
                  <a:lnTo>
                    <a:pt x="48012" y="83907"/>
                  </a:lnTo>
                  <a:lnTo>
                    <a:pt x="34162" y="104777"/>
                  </a:lnTo>
                  <a:lnTo>
                    <a:pt x="20622" y="125843"/>
                  </a:lnTo>
                  <a:lnTo>
                    <a:pt x="7564" y="147210"/>
                  </a:lnTo>
                  <a:lnTo>
                    <a:pt x="4167" y="152244"/>
                  </a:lnTo>
                  <a:lnTo>
                    <a:pt x="1076" y="157446"/>
                  </a:lnTo>
                  <a:lnTo>
                    <a:pt x="0" y="163122"/>
                  </a:lnTo>
                  <a:lnTo>
                    <a:pt x="2646" y="169577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9670" y="3044395"/>
              <a:ext cx="115068" cy="115443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5318920" y="3531435"/>
              <a:ext cx="147955" cy="238760"/>
            </a:xfrm>
            <a:custGeom>
              <a:avLst/>
              <a:gdLst/>
              <a:ahLst/>
              <a:cxnLst/>
              <a:rect l="l" t="t" r="r" b="b"/>
              <a:pathLst>
                <a:path w="147955" h="238760">
                  <a:moveTo>
                    <a:pt x="133860" y="238365"/>
                  </a:moveTo>
                  <a:lnTo>
                    <a:pt x="140378" y="232954"/>
                  </a:lnTo>
                  <a:lnTo>
                    <a:pt x="144622" y="226402"/>
                  </a:lnTo>
                  <a:lnTo>
                    <a:pt x="146971" y="218910"/>
                  </a:lnTo>
                  <a:lnTo>
                    <a:pt x="147805" y="210675"/>
                  </a:lnTo>
                  <a:lnTo>
                    <a:pt x="123495" y="168262"/>
                  </a:lnTo>
                  <a:lnTo>
                    <a:pt x="98968" y="125967"/>
                  </a:lnTo>
                  <a:lnTo>
                    <a:pt x="74194" y="83811"/>
                  </a:lnTo>
                  <a:lnTo>
                    <a:pt x="49142" y="41814"/>
                  </a:lnTo>
                  <a:lnTo>
                    <a:pt x="23780" y="0"/>
                  </a:lnTo>
                  <a:lnTo>
                    <a:pt x="14309" y="2724"/>
                  </a:lnTo>
                  <a:lnTo>
                    <a:pt x="7204" y="7747"/>
                  </a:lnTo>
                  <a:lnTo>
                    <a:pt x="2441" y="15045"/>
                  </a:lnTo>
                  <a:lnTo>
                    <a:pt x="0" y="24591"/>
                  </a:lnTo>
                  <a:lnTo>
                    <a:pt x="31316" y="69094"/>
                  </a:lnTo>
                  <a:lnTo>
                    <a:pt x="58812" y="115915"/>
                  </a:lnTo>
                  <a:lnTo>
                    <a:pt x="84817" y="163646"/>
                  </a:lnTo>
                  <a:lnTo>
                    <a:pt x="111662" y="210877"/>
                  </a:lnTo>
                  <a:lnTo>
                    <a:pt x="120386" y="226529"/>
                  </a:lnTo>
                  <a:lnTo>
                    <a:pt x="125996" y="233355"/>
                  </a:lnTo>
                  <a:lnTo>
                    <a:pt x="133860" y="238365"/>
                  </a:lnTo>
                  <a:close/>
                </a:path>
              </a:pathLst>
            </a:custGeom>
            <a:solidFill>
              <a:srgbClr val="D5E8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4855293" y="2373629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40420" y="323559"/>
                  </a:moveTo>
                  <a:lnTo>
                    <a:pt x="77824" y="307139"/>
                  </a:lnTo>
                  <a:lnTo>
                    <a:pt x="123300" y="249237"/>
                  </a:lnTo>
                  <a:lnTo>
                    <a:pt x="135409" y="211955"/>
                  </a:lnTo>
                  <a:lnTo>
                    <a:pt x="142487" y="147163"/>
                  </a:lnTo>
                  <a:lnTo>
                    <a:pt x="138654" y="114696"/>
                  </a:lnTo>
                  <a:lnTo>
                    <a:pt x="106962" y="48621"/>
                  </a:lnTo>
                  <a:lnTo>
                    <a:pt x="74332" y="23559"/>
                  </a:lnTo>
                  <a:lnTo>
                    <a:pt x="38885" y="7333"/>
                  </a:lnTo>
                  <a:lnTo>
                    <a:pt x="5086" y="0"/>
                  </a:lnTo>
                  <a:lnTo>
                    <a:pt x="2425" y="1718"/>
                  </a:lnTo>
                  <a:lnTo>
                    <a:pt x="0" y="3705"/>
                  </a:lnTo>
                  <a:lnTo>
                    <a:pt x="202" y="21828"/>
                  </a:lnTo>
                  <a:lnTo>
                    <a:pt x="4513" y="26713"/>
                  </a:lnTo>
                  <a:lnTo>
                    <a:pt x="10778" y="27420"/>
                  </a:lnTo>
                  <a:lnTo>
                    <a:pt x="16505" y="29138"/>
                  </a:lnTo>
                  <a:lnTo>
                    <a:pt x="61444" y="50472"/>
                  </a:lnTo>
                  <a:lnTo>
                    <a:pt x="93043" y="81575"/>
                  </a:lnTo>
                  <a:lnTo>
                    <a:pt x="111688" y="120155"/>
                  </a:lnTo>
                  <a:lnTo>
                    <a:pt x="117766" y="163919"/>
                  </a:lnTo>
                  <a:lnTo>
                    <a:pt x="111662" y="210574"/>
                  </a:lnTo>
                  <a:lnTo>
                    <a:pt x="88732" y="258219"/>
                  </a:lnTo>
                  <a:lnTo>
                    <a:pt x="50694" y="295430"/>
                  </a:lnTo>
                  <a:lnTo>
                    <a:pt x="45133" y="298940"/>
                  </a:lnTo>
                  <a:lnTo>
                    <a:pt x="39704" y="302614"/>
                  </a:lnTo>
                  <a:lnTo>
                    <a:pt x="35981" y="307614"/>
                  </a:lnTo>
                  <a:lnTo>
                    <a:pt x="35536" y="315103"/>
                  </a:lnTo>
                  <a:lnTo>
                    <a:pt x="35772" y="318741"/>
                  </a:lnTo>
                  <a:lnTo>
                    <a:pt x="37052" y="321740"/>
                  </a:lnTo>
                  <a:lnTo>
                    <a:pt x="40420" y="323559"/>
                  </a:lnTo>
                  <a:close/>
                </a:path>
              </a:pathLst>
            </a:custGeom>
            <a:solidFill>
              <a:srgbClr val="FF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4854990" y="2395458"/>
              <a:ext cx="123825" cy="293370"/>
            </a:xfrm>
            <a:custGeom>
              <a:avLst/>
              <a:gdLst/>
              <a:ahLst/>
              <a:cxnLst/>
              <a:rect l="l" t="t" r="r" b="b"/>
              <a:pathLst>
                <a:path w="123825" h="293369">
                  <a:moveTo>
                    <a:pt x="35839" y="293274"/>
                  </a:moveTo>
                  <a:lnTo>
                    <a:pt x="37726" y="288895"/>
                  </a:lnTo>
                  <a:lnTo>
                    <a:pt x="40791" y="285762"/>
                  </a:lnTo>
                  <a:lnTo>
                    <a:pt x="44968" y="283539"/>
                  </a:lnTo>
                  <a:lnTo>
                    <a:pt x="71632" y="264758"/>
                  </a:lnTo>
                  <a:lnTo>
                    <a:pt x="107579" y="214400"/>
                  </a:lnTo>
                  <a:lnTo>
                    <a:pt x="122771" y="160206"/>
                  </a:lnTo>
                  <a:lnTo>
                    <a:pt x="123346" y="136619"/>
                  </a:lnTo>
                  <a:lnTo>
                    <a:pt x="120681" y="113140"/>
                  </a:lnTo>
                  <a:lnTo>
                    <a:pt x="105217" y="65524"/>
                  </a:lnTo>
                  <a:lnTo>
                    <a:pt x="71414" y="28650"/>
                  </a:lnTo>
                  <a:lnTo>
                    <a:pt x="38650" y="8441"/>
                  </a:lnTo>
                  <a:lnTo>
                    <a:pt x="505" y="0"/>
                  </a:lnTo>
                  <a:lnTo>
                    <a:pt x="0" y="5255"/>
                  </a:lnTo>
                  <a:lnTo>
                    <a:pt x="2526" y="8421"/>
                  </a:lnTo>
                  <a:lnTo>
                    <a:pt x="14618" y="14283"/>
                  </a:lnTo>
                  <a:lnTo>
                    <a:pt x="21894" y="18426"/>
                  </a:lnTo>
                  <a:lnTo>
                    <a:pt x="63998" y="43853"/>
                  </a:lnTo>
                  <a:lnTo>
                    <a:pt x="104783" y="106729"/>
                  </a:lnTo>
                  <a:lnTo>
                    <a:pt x="112437" y="145626"/>
                  </a:lnTo>
                  <a:lnTo>
                    <a:pt x="112493" y="165130"/>
                  </a:lnTo>
                  <a:lnTo>
                    <a:pt x="109047" y="184758"/>
                  </a:lnTo>
                  <a:lnTo>
                    <a:pt x="91182" y="222398"/>
                  </a:lnTo>
                  <a:lnTo>
                    <a:pt x="61330" y="253360"/>
                  </a:lnTo>
                  <a:lnTo>
                    <a:pt x="27182" y="278688"/>
                  </a:lnTo>
                  <a:lnTo>
                    <a:pt x="28631" y="284381"/>
                  </a:lnTo>
                  <a:lnTo>
                    <a:pt x="31191" y="289468"/>
                  </a:lnTo>
                  <a:lnTo>
                    <a:pt x="35839" y="293274"/>
                  </a:lnTo>
                  <a:close/>
                </a:path>
              </a:pathLst>
            </a:custGeom>
            <a:solidFill>
              <a:srgbClr val="FFB9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4855293" y="2366993"/>
              <a:ext cx="153035" cy="344805"/>
            </a:xfrm>
            <a:custGeom>
              <a:avLst/>
              <a:gdLst/>
              <a:ahLst/>
              <a:cxnLst/>
              <a:rect l="l" t="t" r="r" b="b"/>
              <a:pathLst>
                <a:path w="153034" h="344805">
                  <a:moveTo>
                    <a:pt x="48808" y="344411"/>
                  </a:moveTo>
                  <a:lnTo>
                    <a:pt x="50209" y="343232"/>
                  </a:lnTo>
                  <a:lnTo>
                    <a:pt x="62123" y="334113"/>
                  </a:lnTo>
                  <a:lnTo>
                    <a:pt x="74669" y="325647"/>
                  </a:lnTo>
                  <a:lnTo>
                    <a:pt x="87050" y="316828"/>
                  </a:lnTo>
                  <a:lnTo>
                    <a:pt x="117303" y="284472"/>
                  </a:lnTo>
                  <a:lnTo>
                    <a:pt x="143246" y="234860"/>
                  </a:lnTo>
                  <a:lnTo>
                    <a:pt x="151967" y="179167"/>
                  </a:lnTo>
                  <a:lnTo>
                    <a:pt x="152727" y="151538"/>
                  </a:lnTo>
                  <a:lnTo>
                    <a:pt x="149679" y="124138"/>
                  </a:lnTo>
                  <a:lnTo>
                    <a:pt x="122876" y="57390"/>
                  </a:lnTo>
                  <a:lnTo>
                    <a:pt x="92711" y="26827"/>
                  </a:lnTo>
                  <a:lnTo>
                    <a:pt x="56804" y="7146"/>
                  </a:lnTo>
                  <a:lnTo>
                    <a:pt x="21456" y="0"/>
                  </a:lnTo>
                  <a:lnTo>
                    <a:pt x="6164" y="0"/>
                  </a:lnTo>
                  <a:lnTo>
                    <a:pt x="100" y="5693"/>
                  </a:lnTo>
                  <a:lnTo>
                    <a:pt x="0" y="10341"/>
                  </a:lnTo>
                  <a:lnTo>
                    <a:pt x="20733" y="14174"/>
                  </a:lnTo>
                  <a:lnTo>
                    <a:pt x="40585" y="20460"/>
                  </a:lnTo>
                  <a:lnTo>
                    <a:pt x="78214" y="38537"/>
                  </a:lnTo>
                  <a:lnTo>
                    <a:pt x="117207" y="79063"/>
                  </a:lnTo>
                  <a:lnTo>
                    <a:pt x="132168" y="121001"/>
                  </a:lnTo>
                  <a:lnTo>
                    <a:pt x="135429" y="151538"/>
                  </a:lnTo>
                  <a:lnTo>
                    <a:pt x="135535" y="169626"/>
                  </a:lnTo>
                  <a:lnTo>
                    <a:pt x="128652" y="218912"/>
                  </a:lnTo>
                  <a:lnTo>
                    <a:pt x="111824" y="263741"/>
                  </a:lnTo>
                  <a:lnTo>
                    <a:pt x="84879" y="302412"/>
                  </a:lnTo>
                  <a:lnTo>
                    <a:pt x="56900" y="315188"/>
                  </a:lnTo>
                  <a:lnTo>
                    <a:pt x="50555" y="318775"/>
                  </a:lnTo>
                  <a:lnTo>
                    <a:pt x="44886" y="323803"/>
                  </a:lnTo>
                  <a:lnTo>
                    <a:pt x="40420" y="330195"/>
                  </a:lnTo>
                  <a:lnTo>
                    <a:pt x="43486" y="332081"/>
                  </a:lnTo>
                  <a:lnTo>
                    <a:pt x="42206" y="336562"/>
                  </a:lnTo>
                  <a:lnTo>
                    <a:pt x="45237" y="338650"/>
                  </a:lnTo>
                  <a:lnTo>
                    <a:pt x="45372" y="341244"/>
                  </a:lnTo>
                  <a:lnTo>
                    <a:pt x="46416" y="343232"/>
                  </a:lnTo>
                  <a:lnTo>
                    <a:pt x="48808" y="344411"/>
                  </a:lnTo>
                  <a:close/>
                </a:path>
              </a:pathLst>
            </a:custGeom>
            <a:solidFill>
              <a:srgbClr val="FFD3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66062" y="3129925"/>
              <a:ext cx="76597" cy="15842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5906841" y="4414730"/>
              <a:ext cx="101600" cy="140335"/>
            </a:xfrm>
            <a:custGeom>
              <a:avLst/>
              <a:gdLst/>
              <a:ahLst/>
              <a:cxnLst/>
              <a:rect l="l" t="t" r="r" b="b"/>
              <a:pathLst>
                <a:path w="101600" h="140335">
                  <a:moveTo>
                    <a:pt x="95006" y="139297"/>
                  </a:moveTo>
                  <a:lnTo>
                    <a:pt x="101422" y="137676"/>
                  </a:lnTo>
                  <a:lnTo>
                    <a:pt x="100683" y="131310"/>
                  </a:lnTo>
                  <a:lnTo>
                    <a:pt x="98820" y="125149"/>
                  </a:lnTo>
                  <a:lnTo>
                    <a:pt x="76496" y="79588"/>
                  </a:lnTo>
                  <a:lnTo>
                    <a:pt x="53658" y="40592"/>
                  </a:lnTo>
                  <a:lnTo>
                    <a:pt x="48505" y="34764"/>
                  </a:lnTo>
                  <a:lnTo>
                    <a:pt x="47258" y="26949"/>
                  </a:lnTo>
                  <a:lnTo>
                    <a:pt x="46147" y="24422"/>
                  </a:lnTo>
                  <a:lnTo>
                    <a:pt x="44968" y="23007"/>
                  </a:lnTo>
                  <a:lnTo>
                    <a:pt x="43587" y="21761"/>
                  </a:lnTo>
                  <a:lnTo>
                    <a:pt x="42138" y="20582"/>
                  </a:lnTo>
                  <a:lnTo>
                    <a:pt x="40723" y="19268"/>
                  </a:lnTo>
                  <a:lnTo>
                    <a:pt x="39241" y="18123"/>
                  </a:lnTo>
                  <a:lnTo>
                    <a:pt x="36850" y="16405"/>
                  </a:lnTo>
                  <a:lnTo>
                    <a:pt x="36041" y="15866"/>
                  </a:lnTo>
                  <a:lnTo>
                    <a:pt x="35233" y="15293"/>
                  </a:lnTo>
                  <a:lnTo>
                    <a:pt x="29280" y="12134"/>
                  </a:lnTo>
                  <a:lnTo>
                    <a:pt x="23355" y="8893"/>
                  </a:lnTo>
                  <a:lnTo>
                    <a:pt x="17323" y="5904"/>
                  </a:lnTo>
                  <a:lnTo>
                    <a:pt x="11048" y="3503"/>
                  </a:lnTo>
                  <a:lnTo>
                    <a:pt x="0" y="0"/>
                  </a:lnTo>
                  <a:lnTo>
                    <a:pt x="1455" y="8893"/>
                  </a:lnTo>
                  <a:lnTo>
                    <a:pt x="1448" y="10847"/>
                  </a:lnTo>
                  <a:lnTo>
                    <a:pt x="1953" y="11925"/>
                  </a:lnTo>
                  <a:lnTo>
                    <a:pt x="3065" y="12733"/>
                  </a:lnTo>
                  <a:lnTo>
                    <a:pt x="4311" y="14316"/>
                  </a:lnTo>
                  <a:lnTo>
                    <a:pt x="5418" y="15866"/>
                  </a:lnTo>
                  <a:lnTo>
                    <a:pt x="6401" y="17348"/>
                  </a:lnTo>
                  <a:lnTo>
                    <a:pt x="6857" y="17651"/>
                  </a:lnTo>
                  <a:lnTo>
                    <a:pt x="9660" y="19268"/>
                  </a:lnTo>
                  <a:lnTo>
                    <a:pt x="9860" y="19268"/>
                  </a:lnTo>
                  <a:lnTo>
                    <a:pt x="8724" y="23951"/>
                  </a:lnTo>
                  <a:lnTo>
                    <a:pt x="11351" y="26443"/>
                  </a:lnTo>
                  <a:lnTo>
                    <a:pt x="26924" y="55364"/>
                  </a:lnTo>
                  <a:lnTo>
                    <a:pt x="43246" y="83858"/>
                  </a:lnTo>
                  <a:lnTo>
                    <a:pt x="60192" y="111992"/>
                  </a:lnTo>
                  <a:lnTo>
                    <a:pt x="76804" y="138496"/>
                  </a:lnTo>
                  <a:lnTo>
                    <a:pt x="83147" y="138496"/>
                  </a:lnTo>
                  <a:lnTo>
                    <a:pt x="88925" y="138944"/>
                  </a:lnTo>
                  <a:lnTo>
                    <a:pt x="95006" y="139297"/>
                  </a:lnTo>
                  <a:close/>
                </a:path>
                <a:path w="101600" h="140335">
                  <a:moveTo>
                    <a:pt x="77641" y="139832"/>
                  </a:moveTo>
                  <a:lnTo>
                    <a:pt x="83147" y="138496"/>
                  </a:lnTo>
                  <a:lnTo>
                    <a:pt x="76804" y="138496"/>
                  </a:lnTo>
                  <a:lnTo>
                    <a:pt x="77641" y="139832"/>
                  </a:lnTo>
                  <a:close/>
                </a:path>
              </a:pathLst>
            </a:custGeom>
            <a:solidFill>
              <a:srgbClr val="FE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4903663" y="2791275"/>
              <a:ext cx="117475" cy="194310"/>
            </a:xfrm>
            <a:custGeom>
              <a:avLst/>
              <a:gdLst/>
              <a:ahLst/>
              <a:cxnLst/>
              <a:rect l="l" t="t" r="r" b="b"/>
              <a:pathLst>
                <a:path w="117475" h="194310">
                  <a:moveTo>
                    <a:pt x="115670" y="194034"/>
                  </a:moveTo>
                  <a:lnTo>
                    <a:pt x="117119" y="192484"/>
                  </a:lnTo>
                  <a:lnTo>
                    <a:pt x="115974" y="188610"/>
                  </a:lnTo>
                  <a:lnTo>
                    <a:pt x="88984" y="141484"/>
                  </a:lnTo>
                  <a:lnTo>
                    <a:pt x="61789" y="94511"/>
                  </a:lnTo>
                  <a:lnTo>
                    <a:pt x="34183" y="47798"/>
                  </a:lnTo>
                  <a:lnTo>
                    <a:pt x="5962" y="1448"/>
                  </a:lnTo>
                  <a:lnTo>
                    <a:pt x="3941" y="0"/>
                  </a:lnTo>
                  <a:lnTo>
                    <a:pt x="1953" y="67"/>
                  </a:lnTo>
                  <a:lnTo>
                    <a:pt x="0" y="1650"/>
                  </a:lnTo>
                  <a:lnTo>
                    <a:pt x="18622" y="54972"/>
                  </a:lnTo>
                  <a:lnTo>
                    <a:pt x="43178" y="104832"/>
                  </a:lnTo>
                  <a:lnTo>
                    <a:pt x="74069" y="151004"/>
                  </a:lnTo>
                  <a:lnTo>
                    <a:pt x="111696" y="193259"/>
                  </a:lnTo>
                  <a:lnTo>
                    <a:pt x="115670" y="194034"/>
                  </a:lnTo>
                  <a:close/>
                </a:path>
              </a:pathLst>
            </a:custGeom>
            <a:solidFill>
              <a:srgbClr val="E4DE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5822058" y="4267423"/>
              <a:ext cx="90170" cy="119380"/>
            </a:xfrm>
            <a:custGeom>
              <a:avLst/>
              <a:gdLst/>
              <a:ahLst/>
              <a:cxnLst/>
              <a:rect l="l" t="t" r="r" b="b"/>
              <a:pathLst>
                <a:path w="90169" h="119379">
                  <a:moveTo>
                    <a:pt x="64100" y="119044"/>
                  </a:moveTo>
                  <a:lnTo>
                    <a:pt x="70211" y="117157"/>
                  </a:lnTo>
                  <a:lnTo>
                    <a:pt x="76403" y="115498"/>
                  </a:lnTo>
                  <a:lnTo>
                    <a:pt x="82356" y="113245"/>
                  </a:lnTo>
                  <a:lnTo>
                    <a:pt x="87746" y="109578"/>
                  </a:lnTo>
                  <a:lnTo>
                    <a:pt x="89262" y="106377"/>
                  </a:lnTo>
                  <a:lnTo>
                    <a:pt x="89801" y="103312"/>
                  </a:lnTo>
                  <a:lnTo>
                    <a:pt x="86791" y="100947"/>
                  </a:lnTo>
                  <a:lnTo>
                    <a:pt x="86567" y="100752"/>
                  </a:lnTo>
                  <a:lnTo>
                    <a:pt x="86705" y="100752"/>
                  </a:lnTo>
                  <a:lnTo>
                    <a:pt x="85759" y="99067"/>
                  </a:lnTo>
                  <a:lnTo>
                    <a:pt x="84007" y="97686"/>
                  </a:lnTo>
                  <a:lnTo>
                    <a:pt x="82727" y="95935"/>
                  </a:lnTo>
                  <a:lnTo>
                    <a:pt x="82660" y="95766"/>
                  </a:lnTo>
                  <a:lnTo>
                    <a:pt x="79629" y="93610"/>
                  </a:lnTo>
                  <a:lnTo>
                    <a:pt x="80639" y="89164"/>
                  </a:lnTo>
                  <a:lnTo>
                    <a:pt x="77360" y="86676"/>
                  </a:lnTo>
                  <a:lnTo>
                    <a:pt x="75283" y="84515"/>
                  </a:lnTo>
                  <a:lnTo>
                    <a:pt x="76159" y="80102"/>
                  </a:lnTo>
                  <a:lnTo>
                    <a:pt x="73023" y="78090"/>
                  </a:lnTo>
                  <a:lnTo>
                    <a:pt x="72858" y="77946"/>
                  </a:lnTo>
                  <a:lnTo>
                    <a:pt x="73002" y="77946"/>
                  </a:lnTo>
                  <a:lnTo>
                    <a:pt x="72083" y="76228"/>
                  </a:lnTo>
                  <a:lnTo>
                    <a:pt x="70332" y="74880"/>
                  </a:lnTo>
                  <a:lnTo>
                    <a:pt x="68984" y="72893"/>
                  </a:lnTo>
                  <a:lnTo>
                    <a:pt x="65919" y="70737"/>
                  </a:lnTo>
                  <a:lnTo>
                    <a:pt x="66896" y="66392"/>
                  </a:lnTo>
                  <a:lnTo>
                    <a:pt x="64168" y="64033"/>
                  </a:lnTo>
                  <a:lnTo>
                    <a:pt x="56039" y="52201"/>
                  </a:lnTo>
                  <a:lnTo>
                    <a:pt x="49713" y="39409"/>
                  </a:lnTo>
                  <a:lnTo>
                    <a:pt x="43861" y="26363"/>
                  </a:lnTo>
                  <a:lnTo>
                    <a:pt x="37153" y="13773"/>
                  </a:lnTo>
                  <a:lnTo>
                    <a:pt x="32471" y="10337"/>
                  </a:lnTo>
                  <a:lnTo>
                    <a:pt x="36412" y="3802"/>
                  </a:lnTo>
                  <a:lnTo>
                    <a:pt x="32269" y="164"/>
                  </a:lnTo>
                  <a:lnTo>
                    <a:pt x="21718" y="164"/>
                  </a:lnTo>
                  <a:lnTo>
                    <a:pt x="14724" y="0"/>
                  </a:lnTo>
                  <a:lnTo>
                    <a:pt x="6628" y="2224"/>
                  </a:lnTo>
                  <a:lnTo>
                    <a:pt x="215" y="9360"/>
                  </a:lnTo>
                  <a:lnTo>
                    <a:pt x="0" y="9360"/>
                  </a:lnTo>
                  <a:lnTo>
                    <a:pt x="3368" y="11348"/>
                  </a:lnTo>
                  <a:lnTo>
                    <a:pt x="2054" y="15963"/>
                  </a:lnTo>
                  <a:lnTo>
                    <a:pt x="4985" y="18220"/>
                  </a:lnTo>
                  <a:lnTo>
                    <a:pt x="18759" y="44012"/>
                  </a:lnTo>
                  <a:lnTo>
                    <a:pt x="33128" y="69453"/>
                  </a:lnTo>
                  <a:lnTo>
                    <a:pt x="38243" y="77946"/>
                  </a:lnTo>
                  <a:lnTo>
                    <a:pt x="72858" y="77946"/>
                  </a:lnTo>
                  <a:lnTo>
                    <a:pt x="73078" y="78090"/>
                  </a:lnTo>
                  <a:lnTo>
                    <a:pt x="38330" y="78090"/>
                  </a:lnTo>
                  <a:lnTo>
                    <a:pt x="48203" y="94483"/>
                  </a:lnTo>
                  <a:lnTo>
                    <a:pt x="52261" y="100752"/>
                  </a:lnTo>
                  <a:lnTo>
                    <a:pt x="86567" y="100752"/>
                  </a:lnTo>
                  <a:lnTo>
                    <a:pt x="86814" y="100947"/>
                  </a:lnTo>
                  <a:lnTo>
                    <a:pt x="52387" y="100947"/>
                  </a:lnTo>
                  <a:lnTo>
                    <a:pt x="64100" y="119044"/>
                  </a:lnTo>
                  <a:close/>
                </a:path>
              </a:pathLst>
            </a:custGeom>
            <a:solidFill>
              <a:srgbClr val="FDC2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75030" y="3417171"/>
              <a:ext cx="67671" cy="14913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5886245" y="437673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4">
                  <a:moveTo>
                    <a:pt x="60276" y="58783"/>
                  </a:moveTo>
                  <a:lnTo>
                    <a:pt x="62229" y="55987"/>
                  </a:lnTo>
                  <a:lnTo>
                    <a:pt x="62499" y="52921"/>
                  </a:lnTo>
                  <a:lnTo>
                    <a:pt x="61724" y="49687"/>
                  </a:lnTo>
                  <a:lnTo>
                    <a:pt x="38583" y="13845"/>
                  </a:lnTo>
                  <a:lnTo>
                    <a:pt x="32385" y="8522"/>
                  </a:lnTo>
                  <a:lnTo>
                    <a:pt x="31274" y="7276"/>
                  </a:lnTo>
                  <a:lnTo>
                    <a:pt x="30162" y="5928"/>
                  </a:lnTo>
                  <a:lnTo>
                    <a:pt x="29152" y="4581"/>
                  </a:lnTo>
                  <a:lnTo>
                    <a:pt x="28006" y="3402"/>
                  </a:lnTo>
                  <a:lnTo>
                    <a:pt x="26794" y="2257"/>
                  </a:lnTo>
                  <a:lnTo>
                    <a:pt x="25514" y="1179"/>
                  </a:lnTo>
                  <a:lnTo>
                    <a:pt x="24773" y="774"/>
                  </a:lnTo>
                  <a:lnTo>
                    <a:pt x="24032" y="404"/>
                  </a:lnTo>
                  <a:lnTo>
                    <a:pt x="23324" y="0"/>
                  </a:lnTo>
                  <a:lnTo>
                    <a:pt x="18029" y="404"/>
                  </a:lnTo>
                  <a:lnTo>
                    <a:pt x="9242" y="404"/>
                  </a:lnTo>
                  <a:lnTo>
                    <a:pt x="3805" y="2257"/>
                  </a:lnTo>
                  <a:lnTo>
                    <a:pt x="3135" y="3402"/>
                  </a:lnTo>
                  <a:lnTo>
                    <a:pt x="0" y="9566"/>
                  </a:lnTo>
                  <a:lnTo>
                    <a:pt x="141" y="9735"/>
                  </a:lnTo>
                  <a:lnTo>
                    <a:pt x="3013" y="11588"/>
                  </a:lnTo>
                  <a:lnTo>
                    <a:pt x="1733" y="16135"/>
                  </a:lnTo>
                  <a:lnTo>
                    <a:pt x="4764" y="18190"/>
                  </a:lnTo>
                  <a:lnTo>
                    <a:pt x="8176" y="26075"/>
                  </a:lnTo>
                  <a:lnTo>
                    <a:pt x="12053" y="33673"/>
                  </a:lnTo>
                  <a:lnTo>
                    <a:pt x="16630" y="40848"/>
                  </a:lnTo>
                  <a:lnTo>
                    <a:pt x="17203" y="41535"/>
                  </a:lnTo>
                  <a:lnTo>
                    <a:pt x="25783" y="41535"/>
                  </a:lnTo>
                  <a:lnTo>
                    <a:pt x="30465" y="44634"/>
                  </a:lnTo>
                  <a:lnTo>
                    <a:pt x="33632" y="47127"/>
                  </a:lnTo>
                  <a:lnTo>
                    <a:pt x="39817" y="51250"/>
                  </a:lnTo>
                  <a:lnTo>
                    <a:pt x="46360" y="54420"/>
                  </a:lnTo>
                  <a:lnTo>
                    <a:pt x="53199" y="56857"/>
                  </a:lnTo>
                  <a:lnTo>
                    <a:pt x="60276" y="58783"/>
                  </a:lnTo>
                  <a:close/>
                </a:path>
                <a:path w="62865" h="59054">
                  <a:moveTo>
                    <a:pt x="9242" y="404"/>
                  </a:moveTo>
                  <a:lnTo>
                    <a:pt x="13946" y="404"/>
                  </a:lnTo>
                  <a:lnTo>
                    <a:pt x="9712" y="244"/>
                  </a:lnTo>
                  <a:lnTo>
                    <a:pt x="9242" y="404"/>
                  </a:lnTo>
                  <a:close/>
                </a:path>
                <a:path w="62865" h="59054">
                  <a:moveTo>
                    <a:pt x="22145" y="47464"/>
                  </a:moveTo>
                  <a:lnTo>
                    <a:pt x="25783" y="41535"/>
                  </a:lnTo>
                  <a:lnTo>
                    <a:pt x="17203" y="41535"/>
                  </a:lnTo>
                  <a:lnTo>
                    <a:pt x="22145" y="47464"/>
                  </a:lnTo>
                  <a:close/>
                </a:path>
              </a:pathLst>
            </a:custGeom>
            <a:solidFill>
              <a:srgbClr val="FBD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5996373" y="4574300"/>
              <a:ext cx="48260" cy="73025"/>
            </a:xfrm>
            <a:custGeom>
              <a:avLst/>
              <a:gdLst/>
              <a:ahLst/>
              <a:cxnLst/>
              <a:rect l="l" t="t" r="r" b="b"/>
              <a:pathLst>
                <a:path w="48259" h="73025">
                  <a:moveTo>
                    <a:pt x="45439" y="72664"/>
                  </a:moveTo>
                  <a:lnTo>
                    <a:pt x="47662" y="71451"/>
                  </a:lnTo>
                  <a:lnTo>
                    <a:pt x="46180" y="66836"/>
                  </a:lnTo>
                  <a:lnTo>
                    <a:pt x="30012" y="20147"/>
                  </a:lnTo>
                  <a:lnTo>
                    <a:pt x="25403" y="8092"/>
                  </a:lnTo>
                  <a:lnTo>
                    <a:pt x="20728" y="2002"/>
                  </a:lnTo>
                  <a:lnTo>
                    <a:pt x="13192" y="0"/>
                  </a:lnTo>
                  <a:lnTo>
                    <a:pt x="0" y="204"/>
                  </a:lnTo>
                  <a:lnTo>
                    <a:pt x="19566" y="36792"/>
                  </a:lnTo>
                  <a:lnTo>
                    <a:pt x="41330" y="72091"/>
                  </a:lnTo>
                  <a:lnTo>
                    <a:pt x="45439" y="72664"/>
                  </a:lnTo>
                  <a:close/>
                </a:path>
              </a:pathLst>
            </a:custGeom>
            <a:solidFill>
              <a:srgbClr val="F7D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6080516" y="4719222"/>
              <a:ext cx="34925" cy="47625"/>
            </a:xfrm>
            <a:custGeom>
              <a:avLst/>
              <a:gdLst/>
              <a:ahLst/>
              <a:cxnLst/>
              <a:rect l="l" t="t" r="r" b="b"/>
              <a:pathLst>
                <a:path w="34925" h="47625">
                  <a:moveTo>
                    <a:pt x="28463" y="47430"/>
                  </a:moveTo>
                  <a:lnTo>
                    <a:pt x="34593" y="40861"/>
                  </a:lnTo>
                  <a:lnTo>
                    <a:pt x="26554" y="30123"/>
                  </a:lnTo>
                  <a:lnTo>
                    <a:pt x="18736" y="19205"/>
                  </a:lnTo>
                  <a:lnTo>
                    <a:pt x="10198" y="8900"/>
                  </a:lnTo>
                  <a:lnTo>
                    <a:pt x="0" y="0"/>
                  </a:lnTo>
                  <a:lnTo>
                    <a:pt x="6271" y="12366"/>
                  </a:lnTo>
                  <a:lnTo>
                    <a:pt x="12930" y="24498"/>
                  </a:lnTo>
                  <a:lnTo>
                    <a:pt x="20240" y="36239"/>
                  </a:lnTo>
                  <a:lnTo>
                    <a:pt x="28463" y="47430"/>
                  </a:lnTo>
                  <a:close/>
                </a:path>
              </a:pathLst>
            </a:custGeom>
            <a:solidFill>
              <a:srgbClr val="ECC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6037703" y="4641137"/>
              <a:ext cx="26670" cy="46990"/>
            </a:xfrm>
            <a:custGeom>
              <a:avLst/>
              <a:gdLst/>
              <a:ahLst/>
              <a:cxnLst/>
              <a:rect l="l" t="t" r="r" b="b"/>
              <a:pathLst>
                <a:path w="26669" h="46989">
                  <a:moveTo>
                    <a:pt x="26408" y="46756"/>
                  </a:moveTo>
                  <a:lnTo>
                    <a:pt x="22376" y="34448"/>
                  </a:lnTo>
                  <a:lnTo>
                    <a:pt x="17246" y="22645"/>
                  </a:lnTo>
                  <a:lnTo>
                    <a:pt x="11307" y="11209"/>
                  </a:lnTo>
                  <a:lnTo>
                    <a:pt x="4850" y="0"/>
                  </a:lnTo>
                  <a:lnTo>
                    <a:pt x="0" y="5255"/>
                  </a:lnTo>
                  <a:lnTo>
                    <a:pt x="5481" y="16339"/>
                  </a:lnTo>
                  <a:lnTo>
                    <a:pt x="11157" y="27307"/>
                  </a:lnTo>
                  <a:lnTo>
                    <a:pt x="17857" y="37624"/>
                  </a:lnTo>
                  <a:lnTo>
                    <a:pt x="26408" y="46756"/>
                  </a:lnTo>
                  <a:close/>
                </a:path>
              </a:pathLst>
            </a:custGeom>
            <a:solidFill>
              <a:srgbClr val="E3B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3892267" y="2979953"/>
              <a:ext cx="17780" cy="15240"/>
            </a:xfrm>
            <a:custGeom>
              <a:avLst/>
              <a:gdLst/>
              <a:ahLst/>
              <a:cxnLst/>
              <a:rect l="l" t="t" r="r" b="b"/>
              <a:pathLst>
                <a:path w="17780" h="15239">
                  <a:moveTo>
                    <a:pt x="0" y="14855"/>
                  </a:moveTo>
                  <a:lnTo>
                    <a:pt x="7713" y="12160"/>
                  </a:lnTo>
                  <a:lnTo>
                    <a:pt x="12867" y="6568"/>
                  </a:lnTo>
                  <a:lnTo>
                    <a:pt x="17279" y="0"/>
                  </a:lnTo>
                  <a:lnTo>
                    <a:pt x="8185" y="1111"/>
                  </a:lnTo>
                  <a:lnTo>
                    <a:pt x="2593" y="6232"/>
                  </a:lnTo>
                  <a:lnTo>
                    <a:pt x="0" y="14855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5015360" y="2979886"/>
              <a:ext cx="13335" cy="16510"/>
            </a:xfrm>
            <a:custGeom>
              <a:avLst/>
              <a:gdLst/>
              <a:ahLst/>
              <a:cxnLst/>
              <a:rect l="l" t="t" r="r" b="b"/>
              <a:pathLst>
                <a:path w="13334" h="16510">
                  <a:moveTo>
                    <a:pt x="13035" y="16034"/>
                  </a:moveTo>
                  <a:lnTo>
                    <a:pt x="13237" y="8960"/>
                  </a:lnTo>
                  <a:lnTo>
                    <a:pt x="10408" y="3537"/>
                  </a:lnTo>
                  <a:lnTo>
                    <a:pt x="4277" y="0"/>
                  </a:lnTo>
                  <a:lnTo>
                    <a:pt x="1414" y="3099"/>
                  </a:lnTo>
                  <a:lnTo>
                    <a:pt x="0" y="4547"/>
                  </a:lnTo>
                  <a:lnTo>
                    <a:pt x="2762" y="10173"/>
                  </a:lnTo>
                  <a:lnTo>
                    <a:pt x="8084" y="12935"/>
                  </a:lnTo>
                  <a:lnTo>
                    <a:pt x="13035" y="16034"/>
                  </a:lnTo>
                  <a:close/>
                </a:path>
              </a:pathLst>
            </a:custGeom>
            <a:solidFill>
              <a:srgbClr val="9DAA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4898173" y="2778238"/>
              <a:ext cx="12065" cy="15240"/>
            </a:xfrm>
            <a:custGeom>
              <a:avLst/>
              <a:gdLst/>
              <a:ahLst/>
              <a:cxnLst/>
              <a:rect l="l" t="t" r="r" b="b"/>
              <a:pathLst>
                <a:path w="12065" h="15239">
                  <a:moveTo>
                    <a:pt x="5490" y="14687"/>
                  </a:moveTo>
                  <a:lnTo>
                    <a:pt x="7477" y="14586"/>
                  </a:lnTo>
                  <a:lnTo>
                    <a:pt x="9465" y="14586"/>
                  </a:lnTo>
                  <a:lnTo>
                    <a:pt x="11452" y="14485"/>
                  </a:lnTo>
                  <a:lnTo>
                    <a:pt x="11082" y="8017"/>
                  </a:lnTo>
                  <a:lnTo>
                    <a:pt x="8050" y="3301"/>
                  </a:lnTo>
                  <a:lnTo>
                    <a:pt x="2560" y="0"/>
                  </a:lnTo>
                  <a:lnTo>
                    <a:pt x="303" y="1751"/>
                  </a:lnTo>
                  <a:lnTo>
                    <a:pt x="0" y="3806"/>
                  </a:lnTo>
                  <a:lnTo>
                    <a:pt x="1717" y="6063"/>
                  </a:lnTo>
                  <a:lnTo>
                    <a:pt x="2088" y="9331"/>
                  </a:lnTo>
                  <a:lnTo>
                    <a:pt x="1987" y="12767"/>
                  </a:lnTo>
                  <a:lnTo>
                    <a:pt x="5490" y="14687"/>
                  </a:lnTo>
                  <a:close/>
                </a:path>
              </a:pathLst>
            </a:custGeom>
            <a:solidFill>
              <a:srgbClr val="A6B4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4480592" y="2609671"/>
              <a:ext cx="12700" cy="8255"/>
            </a:xfrm>
            <a:custGeom>
              <a:avLst/>
              <a:gdLst/>
              <a:ahLst/>
              <a:cxnLst/>
              <a:rect l="l" t="t" r="r" b="b"/>
              <a:pathLst>
                <a:path w="12700" h="8255">
                  <a:moveTo>
                    <a:pt x="12227" y="7646"/>
                  </a:moveTo>
                  <a:lnTo>
                    <a:pt x="12395" y="5255"/>
                  </a:lnTo>
                  <a:lnTo>
                    <a:pt x="12665" y="505"/>
                  </a:lnTo>
                  <a:lnTo>
                    <a:pt x="7949" y="774"/>
                  </a:lnTo>
                  <a:lnTo>
                    <a:pt x="2896" y="0"/>
                  </a:lnTo>
                  <a:lnTo>
                    <a:pt x="0" y="5154"/>
                  </a:lnTo>
                  <a:lnTo>
                    <a:pt x="4378" y="4480"/>
                  </a:lnTo>
                  <a:lnTo>
                    <a:pt x="8522" y="4985"/>
                  </a:lnTo>
                  <a:lnTo>
                    <a:pt x="12227" y="7646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4895242" y="2768772"/>
              <a:ext cx="5715" cy="15875"/>
            </a:xfrm>
            <a:custGeom>
              <a:avLst/>
              <a:gdLst/>
              <a:ahLst/>
              <a:cxnLst/>
              <a:rect l="l" t="t" r="r" b="b"/>
              <a:pathLst>
                <a:path w="5715" h="15875">
                  <a:moveTo>
                    <a:pt x="4648" y="15529"/>
                  </a:moveTo>
                  <a:lnTo>
                    <a:pt x="5456" y="9465"/>
                  </a:lnTo>
                  <a:lnTo>
                    <a:pt x="5355" y="5423"/>
                  </a:lnTo>
                  <a:lnTo>
                    <a:pt x="3570" y="2324"/>
                  </a:lnTo>
                  <a:lnTo>
                    <a:pt x="235" y="0"/>
                  </a:lnTo>
                  <a:lnTo>
                    <a:pt x="0" y="5692"/>
                  </a:lnTo>
                  <a:lnTo>
                    <a:pt x="269" y="11116"/>
                  </a:lnTo>
                  <a:lnTo>
                    <a:pt x="4648" y="15529"/>
                  </a:lnTo>
                  <a:close/>
                </a:path>
              </a:pathLst>
            </a:custGeom>
            <a:solidFill>
              <a:srgbClr val="818B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3814412" y="2395638"/>
              <a:ext cx="369570" cy="411480"/>
            </a:xfrm>
            <a:custGeom>
              <a:avLst/>
              <a:gdLst/>
              <a:ahLst/>
              <a:cxnLst/>
              <a:rect l="l" t="t" r="r" b="b"/>
              <a:pathLst>
                <a:path w="369569" h="411480">
                  <a:moveTo>
                    <a:pt x="8699" y="232460"/>
                  </a:moveTo>
                  <a:lnTo>
                    <a:pt x="4953" y="232841"/>
                  </a:lnTo>
                  <a:lnTo>
                    <a:pt x="1790" y="234010"/>
                  </a:lnTo>
                  <a:lnTo>
                    <a:pt x="0" y="237655"/>
                  </a:lnTo>
                  <a:lnTo>
                    <a:pt x="3708" y="237312"/>
                  </a:lnTo>
                  <a:lnTo>
                    <a:pt x="7073" y="236435"/>
                  </a:lnTo>
                  <a:lnTo>
                    <a:pt x="8699" y="232460"/>
                  </a:lnTo>
                  <a:close/>
                </a:path>
                <a:path w="369569" h="411480">
                  <a:moveTo>
                    <a:pt x="332397" y="406247"/>
                  </a:moveTo>
                  <a:lnTo>
                    <a:pt x="328790" y="406488"/>
                  </a:lnTo>
                  <a:lnTo>
                    <a:pt x="325526" y="407466"/>
                  </a:lnTo>
                  <a:lnTo>
                    <a:pt x="323875" y="411175"/>
                  </a:lnTo>
                  <a:lnTo>
                    <a:pt x="327545" y="410997"/>
                  </a:lnTo>
                  <a:lnTo>
                    <a:pt x="330619" y="409689"/>
                  </a:lnTo>
                  <a:lnTo>
                    <a:pt x="332397" y="406247"/>
                  </a:lnTo>
                  <a:close/>
                </a:path>
                <a:path w="369569" h="411480">
                  <a:moveTo>
                    <a:pt x="346113" y="397090"/>
                  </a:moveTo>
                  <a:lnTo>
                    <a:pt x="342404" y="397357"/>
                  </a:lnTo>
                  <a:lnTo>
                    <a:pt x="339140" y="398399"/>
                  </a:lnTo>
                  <a:lnTo>
                    <a:pt x="337654" y="402374"/>
                  </a:lnTo>
                  <a:lnTo>
                    <a:pt x="341363" y="402005"/>
                  </a:lnTo>
                  <a:lnTo>
                    <a:pt x="344360" y="400558"/>
                  </a:lnTo>
                  <a:lnTo>
                    <a:pt x="346113" y="397090"/>
                  </a:lnTo>
                  <a:close/>
                </a:path>
                <a:path w="369569" h="411480">
                  <a:moveTo>
                    <a:pt x="359816" y="387959"/>
                  </a:moveTo>
                  <a:lnTo>
                    <a:pt x="356108" y="388302"/>
                  </a:lnTo>
                  <a:lnTo>
                    <a:pt x="352806" y="389242"/>
                  </a:lnTo>
                  <a:lnTo>
                    <a:pt x="351358" y="393217"/>
                  </a:lnTo>
                  <a:lnTo>
                    <a:pt x="355028" y="392874"/>
                  </a:lnTo>
                  <a:lnTo>
                    <a:pt x="358038" y="391401"/>
                  </a:lnTo>
                  <a:lnTo>
                    <a:pt x="359816" y="387959"/>
                  </a:lnTo>
                  <a:close/>
                </a:path>
                <a:path w="369569" h="411480">
                  <a:moveTo>
                    <a:pt x="369379" y="0"/>
                  </a:moveTo>
                  <a:lnTo>
                    <a:pt x="365683" y="165"/>
                  </a:lnTo>
                  <a:lnTo>
                    <a:pt x="362445" y="1270"/>
                  </a:lnTo>
                  <a:lnTo>
                    <a:pt x="360426" y="4711"/>
                  </a:lnTo>
                  <a:lnTo>
                    <a:pt x="364159" y="4546"/>
                  </a:lnTo>
                  <a:lnTo>
                    <a:pt x="367525" y="3695"/>
                  </a:lnTo>
                  <a:lnTo>
                    <a:pt x="369379" y="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5822058" y="4276784"/>
              <a:ext cx="5080" cy="8890"/>
            </a:xfrm>
            <a:custGeom>
              <a:avLst/>
              <a:gdLst/>
              <a:ahLst/>
              <a:cxnLst/>
              <a:rect l="l" t="t" r="r" b="b"/>
              <a:pathLst>
                <a:path w="5080" h="8889">
                  <a:moveTo>
                    <a:pt x="4985" y="8859"/>
                  </a:moveTo>
                  <a:lnTo>
                    <a:pt x="4816" y="5052"/>
                  </a:lnTo>
                  <a:lnTo>
                    <a:pt x="3907" y="1684"/>
                  </a:lnTo>
                  <a:lnTo>
                    <a:pt x="0" y="0"/>
                  </a:lnTo>
                  <a:lnTo>
                    <a:pt x="168" y="3772"/>
                  </a:lnTo>
                  <a:lnTo>
                    <a:pt x="1616" y="6838"/>
                  </a:lnTo>
                  <a:lnTo>
                    <a:pt x="4985" y="8859"/>
                  </a:lnTo>
                  <a:close/>
                </a:path>
              </a:pathLst>
            </a:custGeom>
            <a:solidFill>
              <a:srgbClr val="FF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3983309" y="2413824"/>
              <a:ext cx="292100" cy="1457325"/>
            </a:xfrm>
            <a:custGeom>
              <a:avLst/>
              <a:gdLst/>
              <a:ahLst/>
              <a:cxnLst/>
              <a:rect l="l" t="t" r="r" b="b"/>
              <a:pathLst>
                <a:path w="292100" h="1457325">
                  <a:moveTo>
                    <a:pt x="8153" y="497586"/>
                  </a:moveTo>
                  <a:lnTo>
                    <a:pt x="4445" y="497916"/>
                  </a:lnTo>
                  <a:lnTo>
                    <a:pt x="1181" y="499059"/>
                  </a:lnTo>
                  <a:lnTo>
                    <a:pt x="0" y="503110"/>
                  </a:lnTo>
                  <a:lnTo>
                    <a:pt x="3708" y="502767"/>
                  </a:lnTo>
                  <a:lnTo>
                    <a:pt x="6527" y="501015"/>
                  </a:lnTo>
                  <a:lnTo>
                    <a:pt x="8153" y="497586"/>
                  </a:lnTo>
                  <a:close/>
                </a:path>
                <a:path w="292100" h="1457325">
                  <a:moveTo>
                    <a:pt x="58064" y="460933"/>
                  </a:moveTo>
                  <a:lnTo>
                    <a:pt x="54533" y="461441"/>
                  </a:lnTo>
                  <a:lnTo>
                    <a:pt x="51396" y="462483"/>
                  </a:lnTo>
                  <a:lnTo>
                    <a:pt x="50088" y="466293"/>
                  </a:lnTo>
                  <a:lnTo>
                    <a:pt x="53695" y="465912"/>
                  </a:lnTo>
                  <a:lnTo>
                    <a:pt x="56489" y="464362"/>
                  </a:lnTo>
                  <a:lnTo>
                    <a:pt x="58064" y="460933"/>
                  </a:lnTo>
                  <a:close/>
                </a:path>
                <a:path w="292100" h="1457325">
                  <a:moveTo>
                    <a:pt x="76771" y="447395"/>
                  </a:moveTo>
                  <a:lnTo>
                    <a:pt x="73025" y="447725"/>
                  </a:lnTo>
                  <a:lnTo>
                    <a:pt x="69761" y="448665"/>
                  </a:lnTo>
                  <a:lnTo>
                    <a:pt x="68376" y="452742"/>
                  </a:lnTo>
                  <a:lnTo>
                    <a:pt x="71945" y="452208"/>
                  </a:lnTo>
                  <a:lnTo>
                    <a:pt x="75018" y="450824"/>
                  </a:lnTo>
                  <a:lnTo>
                    <a:pt x="76771" y="447395"/>
                  </a:lnTo>
                  <a:close/>
                </a:path>
                <a:path w="292100" h="1457325">
                  <a:moveTo>
                    <a:pt x="108800" y="424611"/>
                  </a:moveTo>
                  <a:lnTo>
                    <a:pt x="104990" y="424891"/>
                  </a:lnTo>
                  <a:lnTo>
                    <a:pt x="101688" y="425932"/>
                  </a:lnTo>
                  <a:lnTo>
                    <a:pt x="100380" y="429971"/>
                  </a:lnTo>
                  <a:lnTo>
                    <a:pt x="104013" y="429539"/>
                  </a:lnTo>
                  <a:lnTo>
                    <a:pt x="107048" y="428091"/>
                  </a:lnTo>
                  <a:lnTo>
                    <a:pt x="108800" y="424611"/>
                  </a:lnTo>
                  <a:close/>
                </a:path>
                <a:path w="292100" h="1457325">
                  <a:moveTo>
                    <a:pt x="113715" y="31800"/>
                  </a:moveTo>
                  <a:lnTo>
                    <a:pt x="109982" y="32067"/>
                  </a:lnTo>
                  <a:lnTo>
                    <a:pt x="106743" y="33185"/>
                  </a:lnTo>
                  <a:lnTo>
                    <a:pt x="104825" y="36715"/>
                  </a:lnTo>
                  <a:lnTo>
                    <a:pt x="108559" y="36550"/>
                  </a:lnTo>
                  <a:lnTo>
                    <a:pt x="111963" y="35712"/>
                  </a:lnTo>
                  <a:lnTo>
                    <a:pt x="113715" y="31800"/>
                  </a:lnTo>
                  <a:close/>
                </a:path>
                <a:path w="292100" h="1457325">
                  <a:moveTo>
                    <a:pt x="122478" y="415493"/>
                  </a:moveTo>
                  <a:lnTo>
                    <a:pt x="118732" y="415759"/>
                  </a:lnTo>
                  <a:lnTo>
                    <a:pt x="115430" y="416699"/>
                  </a:lnTo>
                  <a:lnTo>
                    <a:pt x="113982" y="420636"/>
                  </a:lnTo>
                  <a:lnTo>
                    <a:pt x="117690" y="420408"/>
                  </a:lnTo>
                  <a:lnTo>
                    <a:pt x="120688" y="418922"/>
                  </a:lnTo>
                  <a:lnTo>
                    <a:pt x="122478" y="415493"/>
                  </a:lnTo>
                  <a:close/>
                </a:path>
                <a:path w="292100" h="1457325">
                  <a:moveTo>
                    <a:pt x="135953" y="406260"/>
                  </a:moveTo>
                  <a:lnTo>
                    <a:pt x="132270" y="406590"/>
                  </a:lnTo>
                  <a:lnTo>
                    <a:pt x="129082" y="407644"/>
                  </a:lnTo>
                  <a:lnTo>
                    <a:pt x="127660" y="411518"/>
                  </a:lnTo>
                  <a:lnTo>
                    <a:pt x="131368" y="411175"/>
                  </a:lnTo>
                  <a:lnTo>
                    <a:pt x="134366" y="409790"/>
                  </a:lnTo>
                  <a:lnTo>
                    <a:pt x="135953" y="406260"/>
                  </a:lnTo>
                  <a:close/>
                </a:path>
                <a:path w="292100" h="1457325">
                  <a:moveTo>
                    <a:pt x="136550" y="18186"/>
                  </a:moveTo>
                  <a:lnTo>
                    <a:pt x="132816" y="18453"/>
                  </a:lnTo>
                  <a:lnTo>
                    <a:pt x="129578" y="19570"/>
                  </a:lnTo>
                  <a:lnTo>
                    <a:pt x="127596" y="23012"/>
                  </a:lnTo>
                  <a:lnTo>
                    <a:pt x="131368" y="22834"/>
                  </a:lnTo>
                  <a:lnTo>
                    <a:pt x="134772" y="21996"/>
                  </a:lnTo>
                  <a:lnTo>
                    <a:pt x="136550" y="18186"/>
                  </a:lnTo>
                  <a:close/>
                </a:path>
                <a:path w="292100" h="1457325">
                  <a:moveTo>
                    <a:pt x="149593" y="397129"/>
                  </a:moveTo>
                  <a:lnTo>
                    <a:pt x="146050" y="397471"/>
                  </a:lnTo>
                  <a:lnTo>
                    <a:pt x="142849" y="398411"/>
                  </a:lnTo>
                  <a:lnTo>
                    <a:pt x="141300" y="402120"/>
                  </a:lnTo>
                  <a:lnTo>
                    <a:pt x="144945" y="401840"/>
                  </a:lnTo>
                  <a:lnTo>
                    <a:pt x="148005" y="400735"/>
                  </a:lnTo>
                  <a:lnTo>
                    <a:pt x="149593" y="397129"/>
                  </a:lnTo>
                  <a:close/>
                </a:path>
                <a:path w="292100" h="1457325">
                  <a:moveTo>
                    <a:pt x="168516" y="0"/>
                  </a:moveTo>
                  <a:lnTo>
                    <a:pt x="164782" y="165"/>
                  </a:lnTo>
                  <a:lnTo>
                    <a:pt x="161518" y="1282"/>
                  </a:lnTo>
                  <a:lnTo>
                    <a:pt x="159524" y="4749"/>
                  </a:lnTo>
                  <a:lnTo>
                    <a:pt x="163296" y="4546"/>
                  </a:lnTo>
                  <a:lnTo>
                    <a:pt x="166700" y="3771"/>
                  </a:lnTo>
                  <a:lnTo>
                    <a:pt x="168516" y="0"/>
                  </a:lnTo>
                  <a:close/>
                </a:path>
                <a:path w="292100" h="1457325">
                  <a:moveTo>
                    <a:pt x="227431" y="347002"/>
                  </a:moveTo>
                  <a:lnTo>
                    <a:pt x="223761" y="347268"/>
                  </a:lnTo>
                  <a:lnTo>
                    <a:pt x="220497" y="348145"/>
                  </a:lnTo>
                  <a:lnTo>
                    <a:pt x="218909" y="352018"/>
                  </a:lnTo>
                  <a:lnTo>
                    <a:pt x="222618" y="351751"/>
                  </a:lnTo>
                  <a:lnTo>
                    <a:pt x="225615" y="350367"/>
                  </a:lnTo>
                  <a:lnTo>
                    <a:pt x="227431" y="347002"/>
                  </a:lnTo>
                  <a:close/>
                </a:path>
                <a:path w="292100" h="1457325">
                  <a:moveTo>
                    <a:pt x="264553" y="1387983"/>
                  </a:moveTo>
                  <a:lnTo>
                    <a:pt x="264287" y="1384274"/>
                  </a:lnTo>
                  <a:lnTo>
                    <a:pt x="263169" y="1381074"/>
                  </a:lnTo>
                  <a:lnTo>
                    <a:pt x="259765" y="1379093"/>
                  </a:lnTo>
                  <a:lnTo>
                    <a:pt x="259943" y="1382801"/>
                  </a:lnTo>
                  <a:lnTo>
                    <a:pt x="260781" y="1386166"/>
                  </a:lnTo>
                  <a:lnTo>
                    <a:pt x="264553" y="1387983"/>
                  </a:lnTo>
                  <a:close/>
                </a:path>
                <a:path w="292100" h="1457325">
                  <a:moveTo>
                    <a:pt x="282536" y="1420025"/>
                  </a:moveTo>
                  <a:lnTo>
                    <a:pt x="282511" y="1416278"/>
                  </a:lnTo>
                  <a:lnTo>
                    <a:pt x="281432" y="1413052"/>
                  </a:lnTo>
                  <a:lnTo>
                    <a:pt x="278028" y="1411020"/>
                  </a:lnTo>
                  <a:lnTo>
                    <a:pt x="278193" y="1414703"/>
                  </a:lnTo>
                  <a:lnTo>
                    <a:pt x="279006" y="1418031"/>
                  </a:lnTo>
                  <a:lnTo>
                    <a:pt x="282536" y="1420025"/>
                  </a:lnTo>
                  <a:close/>
                </a:path>
                <a:path w="292100" h="1457325">
                  <a:moveTo>
                    <a:pt x="292011" y="1442821"/>
                  </a:moveTo>
                  <a:lnTo>
                    <a:pt x="291630" y="1441411"/>
                  </a:lnTo>
                  <a:lnTo>
                    <a:pt x="291338" y="1439964"/>
                  </a:lnTo>
                  <a:lnTo>
                    <a:pt x="291134" y="1438478"/>
                  </a:lnTo>
                  <a:lnTo>
                    <a:pt x="287731" y="1440776"/>
                  </a:lnTo>
                  <a:lnTo>
                    <a:pt x="287286" y="1444205"/>
                  </a:lnTo>
                  <a:lnTo>
                    <a:pt x="287566" y="1447647"/>
                  </a:lnTo>
                  <a:lnTo>
                    <a:pt x="283387" y="1449298"/>
                  </a:lnTo>
                  <a:lnTo>
                    <a:pt x="282778" y="1452930"/>
                  </a:lnTo>
                  <a:lnTo>
                    <a:pt x="283044" y="1457007"/>
                  </a:lnTo>
                  <a:lnTo>
                    <a:pt x="286689" y="1454886"/>
                  </a:lnTo>
                  <a:lnTo>
                    <a:pt x="287591" y="1451419"/>
                  </a:lnTo>
                  <a:lnTo>
                    <a:pt x="287743" y="1447698"/>
                  </a:lnTo>
                  <a:lnTo>
                    <a:pt x="290563" y="1444510"/>
                  </a:lnTo>
                  <a:lnTo>
                    <a:pt x="292011" y="1442821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5886125" y="4386299"/>
              <a:ext cx="5080" cy="8890"/>
            </a:xfrm>
            <a:custGeom>
              <a:avLst/>
              <a:gdLst/>
              <a:ahLst/>
              <a:cxnLst/>
              <a:rect l="l" t="t" r="r" b="b"/>
              <a:pathLst>
                <a:path w="5080" h="8889">
                  <a:moveTo>
                    <a:pt x="4884" y="8623"/>
                  </a:moveTo>
                  <a:lnTo>
                    <a:pt x="4682" y="4951"/>
                  </a:lnTo>
                  <a:lnTo>
                    <a:pt x="3738" y="1684"/>
                  </a:lnTo>
                  <a:lnTo>
                    <a:pt x="0" y="0"/>
                  </a:lnTo>
                  <a:lnTo>
                    <a:pt x="101" y="3739"/>
                  </a:lnTo>
                  <a:lnTo>
                    <a:pt x="1684" y="6669"/>
                  </a:lnTo>
                  <a:lnTo>
                    <a:pt x="4884" y="8623"/>
                  </a:lnTo>
                  <a:close/>
                </a:path>
              </a:pathLst>
            </a:custGeom>
            <a:solidFill>
              <a:srgbClr val="FDC2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3937805" y="2482277"/>
              <a:ext cx="295910" cy="1287780"/>
            </a:xfrm>
            <a:custGeom>
              <a:avLst/>
              <a:gdLst/>
              <a:ahLst/>
              <a:cxnLst/>
              <a:rect l="l" t="t" r="r" b="b"/>
              <a:pathLst>
                <a:path w="295909" h="1287779">
                  <a:moveTo>
                    <a:pt x="8255" y="465683"/>
                  </a:moveTo>
                  <a:lnTo>
                    <a:pt x="4445" y="466051"/>
                  </a:lnTo>
                  <a:lnTo>
                    <a:pt x="1079" y="467055"/>
                  </a:lnTo>
                  <a:lnTo>
                    <a:pt x="0" y="471373"/>
                  </a:lnTo>
                  <a:lnTo>
                    <a:pt x="3733" y="470966"/>
                  </a:lnTo>
                  <a:lnTo>
                    <a:pt x="6870" y="469582"/>
                  </a:lnTo>
                  <a:lnTo>
                    <a:pt x="8255" y="465683"/>
                  </a:lnTo>
                  <a:close/>
                </a:path>
                <a:path w="295909" h="1287779">
                  <a:moveTo>
                    <a:pt x="30581" y="447319"/>
                  </a:moveTo>
                  <a:lnTo>
                    <a:pt x="26974" y="447763"/>
                  </a:lnTo>
                  <a:lnTo>
                    <a:pt x="23850" y="448868"/>
                  </a:lnTo>
                  <a:lnTo>
                    <a:pt x="22593" y="452742"/>
                  </a:lnTo>
                  <a:lnTo>
                    <a:pt x="26174" y="452234"/>
                  </a:lnTo>
                  <a:lnTo>
                    <a:pt x="29070" y="450786"/>
                  </a:lnTo>
                  <a:lnTo>
                    <a:pt x="30581" y="447319"/>
                  </a:lnTo>
                  <a:close/>
                </a:path>
                <a:path w="295909" h="1287779">
                  <a:moveTo>
                    <a:pt x="99898" y="0"/>
                  </a:moveTo>
                  <a:lnTo>
                    <a:pt x="96202" y="266"/>
                  </a:lnTo>
                  <a:lnTo>
                    <a:pt x="92964" y="1308"/>
                  </a:lnTo>
                  <a:lnTo>
                    <a:pt x="91071" y="4851"/>
                  </a:lnTo>
                  <a:lnTo>
                    <a:pt x="94780" y="4572"/>
                  </a:lnTo>
                  <a:lnTo>
                    <a:pt x="98145" y="3733"/>
                  </a:lnTo>
                  <a:lnTo>
                    <a:pt x="99898" y="0"/>
                  </a:lnTo>
                  <a:close/>
                </a:path>
                <a:path w="295909" h="1287779">
                  <a:moveTo>
                    <a:pt x="273545" y="1255623"/>
                  </a:moveTo>
                  <a:lnTo>
                    <a:pt x="273278" y="1251927"/>
                  </a:lnTo>
                  <a:lnTo>
                    <a:pt x="272161" y="1248727"/>
                  </a:lnTo>
                  <a:lnTo>
                    <a:pt x="268757" y="1246670"/>
                  </a:lnTo>
                  <a:lnTo>
                    <a:pt x="268935" y="1250442"/>
                  </a:lnTo>
                  <a:lnTo>
                    <a:pt x="269773" y="1253807"/>
                  </a:lnTo>
                  <a:lnTo>
                    <a:pt x="273545" y="1255623"/>
                  </a:lnTo>
                  <a:close/>
                </a:path>
                <a:path w="295909" h="1287779">
                  <a:moveTo>
                    <a:pt x="291566" y="1287627"/>
                  </a:moveTo>
                  <a:lnTo>
                    <a:pt x="291503" y="1283919"/>
                  </a:lnTo>
                  <a:lnTo>
                    <a:pt x="290449" y="1280718"/>
                  </a:lnTo>
                  <a:lnTo>
                    <a:pt x="286981" y="1278737"/>
                  </a:lnTo>
                  <a:lnTo>
                    <a:pt x="287185" y="1282369"/>
                  </a:lnTo>
                  <a:lnTo>
                    <a:pt x="287997" y="1285709"/>
                  </a:lnTo>
                  <a:lnTo>
                    <a:pt x="291566" y="1287627"/>
                  </a:lnTo>
                  <a:close/>
                </a:path>
                <a:path w="295909" h="1287779">
                  <a:moveTo>
                    <a:pt x="295744" y="264845"/>
                  </a:moveTo>
                  <a:lnTo>
                    <a:pt x="292100" y="265112"/>
                  </a:lnTo>
                  <a:lnTo>
                    <a:pt x="288874" y="265950"/>
                  </a:lnTo>
                  <a:lnTo>
                    <a:pt x="287185" y="269697"/>
                  </a:lnTo>
                  <a:lnTo>
                    <a:pt x="290893" y="269494"/>
                  </a:lnTo>
                  <a:lnTo>
                    <a:pt x="293928" y="268312"/>
                  </a:lnTo>
                  <a:lnTo>
                    <a:pt x="295744" y="264845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5913174" y="4432079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80" h="9525">
                  <a:moveTo>
                    <a:pt x="5018" y="9095"/>
                  </a:moveTo>
                  <a:lnTo>
                    <a:pt x="5052" y="5120"/>
                  </a:lnTo>
                  <a:lnTo>
                    <a:pt x="4143" y="1684"/>
                  </a:lnTo>
                  <a:lnTo>
                    <a:pt x="0" y="0"/>
                  </a:lnTo>
                  <a:lnTo>
                    <a:pt x="202" y="3840"/>
                  </a:lnTo>
                  <a:lnTo>
                    <a:pt x="1616" y="7006"/>
                  </a:lnTo>
                  <a:lnTo>
                    <a:pt x="5018" y="9095"/>
                  </a:lnTo>
                  <a:close/>
                </a:path>
              </a:pathLst>
            </a:custGeom>
            <a:solidFill>
              <a:srgbClr val="FBD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4224927" y="2336278"/>
              <a:ext cx="73025" cy="402590"/>
            </a:xfrm>
            <a:custGeom>
              <a:avLst/>
              <a:gdLst/>
              <a:ahLst/>
              <a:cxnLst/>
              <a:rect l="l" t="t" r="r" b="b"/>
              <a:pathLst>
                <a:path w="73025" h="402589">
                  <a:moveTo>
                    <a:pt x="9093" y="31927"/>
                  </a:moveTo>
                  <a:lnTo>
                    <a:pt x="5321" y="32105"/>
                  </a:lnTo>
                  <a:lnTo>
                    <a:pt x="2019" y="33108"/>
                  </a:lnTo>
                  <a:lnTo>
                    <a:pt x="0" y="36576"/>
                  </a:lnTo>
                  <a:lnTo>
                    <a:pt x="3771" y="36487"/>
                  </a:lnTo>
                  <a:lnTo>
                    <a:pt x="7175" y="35712"/>
                  </a:lnTo>
                  <a:lnTo>
                    <a:pt x="9093" y="31927"/>
                  </a:lnTo>
                  <a:close/>
                </a:path>
                <a:path w="73025" h="402589">
                  <a:moveTo>
                    <a:pt x="31457" y="397129"/>
                  </a:moveTo>
                  <a:lnTo>
                    <a:pt x="27825" y="397395"/>
                  </a:lnTo>
                  <a:lnTo>
                    <a:pt x="24549" y="398246"/>
                  </a:lnTo>
                  <a:lnTo>
                    <a:pt x="22898" y="401980"/>
                  </a:lnTo>
                  <a:lnTo>
                    <a:pt x="26568" y="401777"/>
                  </a:lnTo>
                  <a:lnTo>
                    <a:pt x="29641" y="400596"/>
                  </a:lnTo>
                  <a:lnTo>
                    <a:pt x="31457" y="397129"/>
                  </a:lnTo>
                  <a:close/>
                </a:path>
                <a:path w="73025" h="402589">
                  <a:moveTo>
                    <a:pt x="54635" y="383590"/>
                  </a:moveTo>
                  <a:lnTo>
                    <a:pt x="50863" y="383692"/>
                  </a:lnTo>
                  <a:lnTo>
                    <a:pt x="47523" y="384467"/>
                  </a:lnTo>
                  <a:lnTo>
                    <a:pt x="45707" y="388340"/>
                  </a:lnTo>
                  <a:lnTo>
                    <a:pt x="49441" y="388162"/>
                  </a:lnTo>
                  <a:lnTo>
                    <a:pt x="52578" y="386892"/>
                  </a:lnTo>
                  <a:lnTo>
                    <a:pt x="54635" y="383590"/>
                  </a:lnTo>
                  <a:close/>
                </a:path>
                <a:path w="73025" h="402589">
                  <a:moveTo>
                    <a:pt x="54737" y="9156"/>
                  </a:moveTo>
                  <a:lnTo>
                    <a:pt x="50888" y="9232"/>
                  </a:lnTo>
                  <a:lnTo>
                    <a:pt x="47561" y="10274"/>
                  </a:lnTo>
                  <a:lnTo>
                    <a:pt x="45364" y="13639"/>
                  </a:lnTo>
                  <a:lnTo>
                    <a:pt x="49212" y="13703"/>
                  </a:lnTo>
                  <a:lnTo>
                    <a:pt x="52717" y="12928"/>
                  </a:lnTo>
                  <a:lnTo>
                    <a:pt x="54737" y="9156"/>
                  </a:lnTo>
                  <a:close/>
                </a:path>
                <a:path w="73025" h="402589">
                  <a:moveTo>
                    <a:pt x="72986" y="0"/>
                  </a:moveTo>
                  <a:lnTo>
                    <a:pt x="69189" y="101"/>
                  </a:lnTo>
                  <a:lnTo>
                    <a:pt x="65849" y="1041"/>
                  </a:lnTo>
                  <a:lnTo>
                    <a:pt x="63830" y="4483"/>
                  </a:lnTo>
                  <a:lnTo>
                    <a:pt x="60083" y="4686"/>
                  </a:lnTo>
                  <a:lnTo>
                    <a:pt x="56756" y="5689"/>
                  </a:lnTo>
                  <a:lnTo>
                    <a:pt x="54698" y="9156"/>
                  </a:lnTo>
                  <a:lnTo>
                    <a:pt x="58508" y="9156"/>
                  </a:lnTo>
                  <a:lnTo>
                    <a:pt x="61937" y="8280"/>
                  </a:lnTo>
                  <a:lnTo>
                    <a:pt x="63779" y="4584"/>
                  </a:lnTo>
                  <a:lnTo>
                    <a:pt x="67602" y="4584"/>
                  </a:lnTo>
                  <a:lnTo>
                    <a:pt x="71031" y="3810"/>
                  </a:lnTo>
                  <a:lnTo>
                    <a:pt x="72986" y="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6063101" y="4687591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5962" y="11285"/>
                  </a:moveTo>
                  <a:lnTo>
                    <a:pt x="6231" y="6636"/>
                  </a:lnTo>
                  <a:lnTo>
                    <a:pt x="5355" y="2492"/>
                  </a:lnTo>
                  <a:lnTo>
                    <a:pt x="875" y="0"/>
                  </a:lnTo>
                  <a:lnTo>
                    <a:pt x="0" y="4918"/>
                  </a:lnTo>
                  <a:lnTo>
                    <a:pt x="2425" y="8354"/>
                  </a:lnTo>
                  <a:lnTo>
                    <a:pt x="5962" y="11285"/>
                  </a:lnTo>
                  <a:close/>
                </a:path>
              </a:pathLst>
            </a:custGeom>
            <a:solidFill>
              <a:srgbClr val="E3B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3896645" y="2322740"/>
              <a:ext cx="429259" cy="384175"/>
            </a:xfrm>
            <a:custGeom>
              <a:avLst/>
              <a:gdLst/>
              <a:ahLst/>
              <a:cxnLst/>
              <a:rect l="l" t="t" r="r" b="b"/>
              <a:pathLst>
                <a:path w="429259" h="384175">
                  <a:moveTo>
                    <a:pt x="8686" y="246138"/>
                  </a:moveTo>
                  <a:lnTo>
                    <a:pt x="4978" y="246481"/>
                  </a:lnTo>
                  <a:lnTo>
                    <a:pt x="1778" y="247586"/>
                  </a:lnTo>
                  <a:lnTo>
                    <a:pt x="0" y="251129"/>
                  </a:lnTo>
                  <a:lnTo>
                    <a:pt x="3670" y="250863"/>
                  </a:lnTo>
                  <a:lnTo>
                    <a:pt x="6997" y="250012"/>
                  </a:lnTo>
                  <a:lnTo>
                    <a:pt x="8686" y="246138"/>
                  </a:lnTo>
                  <a:close/>
                </a:path>
                <a:path w="429259" h="384175">
                  <a:moveTo>
                    <a:pt x="22364" y="236982"/>
                  </a:moveTo>
                  <a:lnTo>
                    <a:pt x="18618" y="237248"/>
                  </a:lnTo>
                  <a:lnTo>
                    <a:pt x="15417" y="238467"/>
                  </a:lnTo>
                  <a:lnTo>
                    <a:pt x="13538" y="241998"/>
                  </a:lnTo>
                  <a:lnTo>
                    <a:pt x="17272" y="241731"/>
                  </a:lnTo>
                  <a:lnTo>
                    <a:pt x="20637" y="240880"/>
                  </a:lnTo>
                  <a:lnTo>
                    <a:pt x="22364" y="236982"/>
                  </a:lnTo>
                  <a:close/>
                </a:path>
                <a:path w="429259" h="384175">
                  <a:moveTo>
                    <a:pt x="410400" y="8991"/>
                  </a:moveTo>
                  <a:lnTo>
                    <a:pt x="406590" y="9055"/>
                  </a:lnTo>
                  <a:lnTo>
                    <a:pt x="403288" y="10096"/>
                  </a:lnTo>
                  <a:lnTo>
                    <a:pt x="401205" y="13538"/>
                  </a:lnTo>
                  <a:lnTo>
                    <a:pt x="405015" y="13538"/>
                  </a:lnTo>
                  <a:lnTo>
                    <a:pt x="408444" y="12763"/>
                  </a:lnTo>
                  <a:lnTo>
                    <a:pt x="410400" y="8991"/>
                  </a:lnTo>
                  <a:close/>
                </a:path>
                <a:path w="429259" h="384175">
                  <a:moveTo>
                    <a:pt x="414909" y="378929"/>
                  </a:moveTo>
                  <a:lnTo>
                    <a:pt x="411137" y="378929"/>
                  </a:lnTo>
                  <a:lnTo>
                    <a:pt x="407771" y="379704"/>
                  </a:lnTo>
                  <a:lnTo>
                    <a:pt x="405955" y="383578"/>
                  </a:lnTo>
                  <a:lnTo>
                    <a:pt x="409689" y="383413"/>
                  </a:lnTo>
                  <a:lnTo>
                    <a:pt x="412826" y="382130"/>
                  </a:lnTo>
                  <a:lnTo>
                    <a:pt x="414909" y="378929"/>
                  </a:lnTo>
                  <a:close/>
                </a:path>
                <a:path w="429259" h="384175">
                  <a:moveTo>
                    <a:pt x="419531" y="4508"/>
                  </a:moveTo>
                  <a:lnTo>
                    <a:pt x="415759" y="4572"/>
                  </a:lnTo>
                  <a:lnTo>
                    <a:pt x="412457" y="5524"/>
                  </a:lnTo>
                  <a:lnTo>
                    <a:pt x="410337" y="8991"/>
                  </a:lnTo>
                  <a:lnTo>
                    <a:pt x="414134" y="8991"/>
                  </a:lnTo>
                  <a:lnTo>
                    <a:pt x="417576" y="8216"/>
                  </a:lnTo>
                  <a:lnTo>
                    <a:pt x="419531" y="4508"/>
                  </a:lnTo>
                  <a:close/>
                </a:path>
                <a:path w="429259" h="384175">
                  <a:moveTo>
                    <a:pt x="423633" y="374116"/>
                  </a:moveTo>
                  <a:lnTo>
                    <a:pt x="420039" y="374357"/>
                  </a:lnTo>
                  <a:lnTo>
                    <a:pt x="416801" y="375234"/>
                  </a:lnTo>
                  <a:lnTo>
                    <a:pt x="415048" y="378866"/>
                  </a:lnTo>
                  <a:lnTo>
                    <a:pt x="418782" y="378866"/>
                  </a:lnTo>
                  <a:lnTo>
                    <a:pt x="421817" y="377558"/>
                  </a:lnTo>
                  <a:lnTo>
                    <a:pt x="423633" y="374116"/>
                  </a:lnTo>
                  <a:close/>
                </a:path>
                <a:path w="429259" h="384175">
                  <a:moveTo>
                    <a:pt x="428688" y="0"/>
                  </a:moveTo>
                  <a:lnTo>
                    <a:pt x="424891" y="0"/>
                  </a:lnTo>
                  <a:lnTo>
                    <a:pt x="421614" y="977"/>
                  </a:lnTo>
                  <a:lnTo>
                    <a:pt x="419531" y="4508"/>
                  </a:lnTo>
                  <a:lnTo>
                    <a:pt x="423265" y="4406"/>
                  </a:lnTo>
                  <a:lnTo>
                    <a:pt x="426669" y="3632"/>
                  </a:lnTo>
                  <a:lnTo>
                    <a:pt x="428688" y="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4895680" y="2697087"/>
              <a:ext cx="5080" cy="8890"/>
            </a:xfrm>
            <a:custGeom>
              <a:avLst/>
              <a:gdLst/>
              <a:ahLst/>
              <a:cxnLst/>
              <a:rect l="l" t="t" r="r" b="b"/>
              <a:pathLst>
                <a:path w="5080" h="8889">
                  <a:moveTo>
                    <a:pt x="4850" y="8556"/>
                  </a:moveTo>
                  <a:lnTo>
                    <a:pt x="4648" y="4918"/>
                  </a:lnTo>
                  <a:lnTo>
                    <a:pt x="3705" y="1650"/>
                  </a:lnTo>
                  <a:lnTo>
                    <a:pt x="0" y="0"/>
                  </a:lnTo>
                  <a:lnTo>
                    <a:pt x="101" y="3705"/>
                  </a:lnTo>
                  <a:lnTo>
                    <a:pt x="1616" y="6568"/>
                  </a:lnTo>
                  <a:lnTo>
                    <a:pt x="4850" y="8556"/>
                  </a:lnTo>
                  <a:close/>
                </a:path>
              </a:pathLst>
            </a:custGeom>
            <a:solidFill>
              <a:srgbClr val="FF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3769048" y="2258935"/>
              <a:ext cx="720725" cy="977265"/>
            </a:xfrm>
            <a:custGeom>
              <a:avLst/>
              <a:gdLst/>
              <a:ahLst/>
              <a:cxnLst/>
              <a:rect l="l" t="t" r="r" b="b"/>
              <a:pathLst>
                <a:path w="720725" h="977264">
                  <a:moveTo>
                    <a:pt x="8356" y="405650"/>
                  </a:moveTo>
                  <a:lnTo>
                    <a:pt x="4648" y="405917"/>
                  </a:lnTo>
                  <a:lnTo>
                    <a:pt x="1574" y="407200"/>
                  </a:lnTo>
                  <a:lnTo>
                    <a:pt x="0" y="410908"/>
                  </a:lnTo>
                  <a:lnTo>
                    <a:pt x="3606" y="410502"/>
                  </a:lnTo>
                  <a:lnTo>
                    <a:pt x="6896" y="409524"/>
                  </a:lnTo>
                  <a:lnTo>
                    <a:pt x="8356" y="405650"/>
                  </a:lnTo>
                  <a:close/>
                </a:path>
                <a:path w="720725" h="977264">
                  <a:moveTo>
                    <a:pt x="64363" y="794664"/>
                  </a:moveTo>
                  <a:lnTo>
                    <a:pt x="59588" y="795807"/>
                  </a:lnTo>
                  <a:lnTo>
                    <a:pt x="58915" y="799515"/>
                  </a:lnTo>
                  <a:lnTo>
                    <a:pt x="58915" y="803554"/>
                  </a:lnTo>
                  <a:lnTo>
                    <a:pt x="62179" y="801497"/>
                  </a:lnTo>
                  <a:lnTo>
                    <a:pt x="63995" y="798474"/>
                  </a:lnTo>
                  <a:lnTo>
                    <a:pt x="64363" y="794664"/>
                  </a:lnTo>
                  <a:close/>
                </a:path>
                <a:path w="720725" h="977264">
                  <a:moveTo>
                    <a:pt x="72313" y="355561"/>
                  </a:moveTo>
                  <a:lnTo>
                    <a:pt x="68605" y="355828"/>
                  </a:lnTo>
                  <a:lnTo>
                    <a:pt x="65405" y="357009"/>
                  </a:lnTo>
                  <a:lnTo>
                    <a:pt x="63627" y="360641"/>
                  </a:lnTo>
                  <a:lnTo>
                    <a:pt x="67335" y="360311"/>
                  </a:lnTo>
                  <a:lnTo>
                    <a:pt x="70700" y="359435"/>
                  </a:lnTo>
                  <a:lnTo>
                    <a:pt x="72313" y="355561"/>
                  </a:lnTo>
                  <a:close/>
                </a:path>
                <a:path w="720725" h="977264">
                  <a:moveTo>
                    <a:pt x="90576" y="341845"/>
                  </a:moveTo>
                  <a:lnTo>
                    <a:pt x="86906" y="342188"/>
                  </a:lnTo>
                  <a:lnTo>
                    <a:pt x="83731" y="343293"/>
                  </a:lnTo>
                  <a:lnTo>
                    <a:pt x="82054" y="346938"/>
                  </a:lnTo>
                  <a:lnTo>
                    <a:pt x="85686" y="346595"/>
                  </a:lnTo>
                  <a:lnTo>
                    <a:pt x="88988" y="345719"/>
                  </a:lnTo>
                  <a:lnTo>
                    <a:pt x="90576" y="341845"/>
                  </a:lnTo>
                  <a:close/>
                </a:path>
                <a:path w="720725" h="977264">
                  <a:moveTo>
                    <a:pt x="113614" y="903668"/>
                  </a:moveTo>
                  <a:lnTo>
                    <a:pt x="113245" y="900912"/>
                  </a:lnTo>
                  <a:lnTo>
                    <a:pt x="111963" y="898690"/>
                  </a:lnTo>
                  <a:lnTo>
                    <a:pt x="109474" y="897140"/>
                  </a:lnTo>
                  <a:lnTo>
                    <a:pt x="109702" y="900061"/>
                  </a:lnTo>
                  <a:lnTo>
                    <a:pt x="110985" y="902296"/>
                  </a:lnTo>
                  <a:lnTo>
                    <a:pt x="113614" y="903668"/>
                  </a:lnTo>
                  <a:close/>
                </a:path>
                <a:path w="720725" h="977264">
                  <a:moveTo>
                    <a:pt x="117119" y="905586"/>
                  </a:moveTo>
                  <a:lnTo>
                    <a:pt x="115697" y="904379"/>
                  </a:lnTo>
                  <a:lnTo>
                    <a:pt x="113614" y="903668"/>
                  </a:lnTo>
                  <a:lnTo>
                    <a:pt x="114693" y="905154"/>
                  </a:lnTo>
                  <a:lnTo>
                    <a:pt x="115798" y="906602"/>
                  </a:lnTo>
                  <a:lnTo>
                    <a:pt x="116878" y="908088"/>
                  </a:lnTo>
                  <a:lnTo>
                    <a:pt x="117119" y="905586"/>
                  </a:lnTo>
                  <a:close/>
                </a:path>
                <a:path w="720725" h="977264">
                  <a:moveTo>
                    <a:pt x="121767" y="914717"/>
                  </a:moveTo>
                  <a:lnTo>
                    <a:pt x="120484" y="913168"/>
                  </a:lnTo>
                  <a:lnTo>
                    <a:pt x="118325" y="912126"/>
                  </a:lnTo>
                  <a:lnTo>
                    <a:pt x="119443" y="913777"/>
                  </a:lnTo>
                  <a:lnTo>
                    <a:pt x="121666" y="917219"/>
                  </a:lnTo>
                  <a:lnTo>
                    <a:pt x="121767" y="914717"/>
                  </a:lnTo>
                  <a:close/>
                </a:path>
                <a:path w="720725" h="977264">
                  <a:moveTo>
                    <a:pt x="154711" y="976744"/>
                  </a:moveTo>
                  <a:lnTo>
                    <a:pt x="154368" y="973099"/>
                  </a:lnTo>
                  <a:lnTo>
                    <a:pt x="153936" y="969492"/>
                  </a:lnTo>
                  <a:lnTo>
                    <a:pt x="150126" y="967574"/>
                  </a:lnTo>
                  <a:lnTo>
                    <a:pt x="150126" y="971384"/>
                  </a:lnTo>
                  <a:lnTo>
                    <a:pt x="150901" y="974813"/>
                  </a:lnTo>
                  <a:lnTo>
                    <a:pt x="154711" y="976744"/>
                  </a:lnTo>
                  <a:close/>
                </a:path>
                <a:path w="720725" h="977264">
                  <a:moveTo>
                    <a:pt x="565315" y="59321"/>
                  </a:moveTo>
                  <a:lnTo>
                    <a:pt x="561581" y="59321"/>
                  </a:lnTo>
                  <a:lnTo>
                    <a:pt x="558406" y="60363"/>
                  </a:lnTo>
                  <a:lnTo>
                    <a:pt x="556323" y="63728"/>
                  </a:lnTo>
                  <a:lnTo>
                    <a:pt x="559993" y="63627"/>
                  </a:lnTo>
                  <a:lnTo>
                    <a:pt x="563359" y="62852"/>
                  </a:lnTo>
                  <a:lnTo>
                    <a:pt x="565315" y="59321"/>
                  </a:lnTo>
                  <a:close/>
                </a:path>
                <a:path w="720725" h="977264">
                  <a:moveTo>
                    <a:pt x="583603" y="419900"/>
                  </a:moveTo>
                  <a:lnTo>
                    <a:pt x="579729" y="419963"/>
                  </a:lnTo>
                  <a:lnTo>
                    <a:pt x="576364" y="420839"/>
                  </a:lnTo>
                  <a:lnTo>
                    <a:pt x="574713" y="424891"/>
                  </a:lnTo>
                  <a:lnTo>
                    <a:pt x="578485" y="424611"/>
                  </a:lnTo>
                  <a:lnTo>
                    <a:pt x="581520" y="423164"/>
                  </a:lnTo>
                  <a:lnTo>
                    <a:pt x="583603" y="419900"/>
                  </a:lnTo>
                  <a:close/>
                </a:path>
                <a:path w="720725" h="977264">
                  <a:moveTo>
                    <a:pt x="592734" y="415315"/>
                  </a:moveTo>
                  <a:lnTo>
                    <a:pt x="589000" y="415315"/>
                  </a:lnTo>
                  <a:lnTo>
                    <a:pt x="585622" y="416090"/>
                  </a:lnTo>
                  <a:lnTo>
                    <a:pt x="583704" y="419798"/>
                  </a:lnTo>
                  <a:lnTo>
                    <a:pt x="587514" y="419900"/>
                  </a:lnTo>
                  <a:lnTo>
                    <a:pt x="590613" y="418592"/>
                  </a:lnTo>
                  <a:lnTo>
                    <a:pt x="592734" y="415315"/>
                  </a:lnTo>
                  <a:close/>
                </a:path>
                <a:path w="720725" h="977264">
                  <a:moveTo>
                    <a:pt x="601789" y="410743"/>
                  </a:moveTo>
                  <a:lnTo>
                    <a:pt x="598055" y="410743"/>
                  </a:lnTo>
                  <a:lnTo>
                    <a:pt x="594728" y="411607"/>
                  </a:lnTo>
                  <a:lnTo>
                    <a:pt x="592874" y="415213"/>
                  </a:lnTo>
                  <a:lnTo>
                    <a:pt x="596607" y="415315"/>
                  </a:lnTo>
                  <a:lnTo>
                    <a:pt x="599706" y="414032"/>
                  </a:lnTo>
                  <a:lnTo>
                    <a:pt x="601789" y="410743"/>
                  </a:lnTo>
                  <a:close/>
                </a:path>
                <a:path w="720725" h="977264">
                  <a:moveTo>
                    <a:pt x="606475" y="40957"/>
                  </a:moveTo>
                  <a:lnTo>
                    <a:pt x="602665" y="40855"/>
                  </a:lnTo>
                  <a:lnTo>
                    <a:pt x="599338" y="41897"/>
                  </a:lnTo>
                  <a:lnTo>
                    <a:pt x="597115" y="45377"/>
                  </a:lnTo>
                  <a:lnTo>
                    <a:pt x="600925" y="45377"/>
                  </a:lnTo>
                  <a:lnTo>
                    <a:pt x="604418" y="44665"/>
                  </a:lnTo>
                  <a:lnTo>
                    <a:pt x="606475" y="40957"/>
                  </a:lnTo>
                  <a:close/>
                </a:path>
                <a:path w="720725" h="977264">
                  <a:moveTo>
                    <a:pt x="615543" y="36550"/>
                  </a:moveTo>
                  <a:lnTo>
                    <a:pt x="611771" y="36372"/>
                  </a:lnTo>
                  <a:lnTo>
                    <a:pt x="608596" y="37592"/>
                  </a:lnTo>
                  <a:lnTo>
                    <a:pt x="606513" y="40855"/>
                  </a:lnTo>
                  <a:lnTo>
                    <a:pt x="610184" y="40792"/>
                  </a:lnTo>
                  <a:lnTo>
                    <a:pt x="613549" y="40081"/>
                  </a:lnTo>
                  <a:lnTo>
                    <a:pt x="615543" y="36550"/>
                  </a:lnTo>
                  <a:close/>
                </a:path>
                <a:path w="720725" h="977264">
                  <a:moveTo>
                    <a:pt x="629246" y="31902"/>
                  </a:moveTo>
                  <a:lnTo>
                    <a:pt x="625335" y="31724"/>
                  </a:lnTo>
                  <a:lnTo>
                    <a:pt x="621868" y="32677"/>
                  </a:lnTo>
                  <a:lnTo>
                    <a:pt x="619480" y="36042"/>
                  </a:lnTo>
                  <a:lnTo>
                    <a:pt x="623417" y="36309"/>
                  </a:lnTo>
                  <a:lnTo>
                    <a:pt x="627024" y="35699"/>
                  </a:lnTo>
                  <a:lnTo>
                    <a:pt x="629246" y="31902"/>
                  </a:lnTo>
                  <a:close/>
                </a:path>
                <a:path w="720725" h="977264">
                  <a:moveTo>
                    <a:pt x="665594" y="18630"/>
                  </a:moveTo>
                  <a:lnTo>
                    <a:pt x="661885" y="18351"/>
                  </a:lnTo>
                  <a:lnTo>
                    <a:pt x="658761" y="19304"/>
                  </a:lnTo>
                  <a:lnTo>
                    <a:pt x="656628" y="22606"/>
                  </a:lnTo>
                  <a:lnTo>
                    <a:pt x="660171" y="22606"/>
                  </a:lnTo>
                  <a:lnTo>
                    <a:pt x="663498" y="21996"/>
                  </a:lnTo>
                  <a:lnTo>
                    <a:pt x="665594" y="18630"/>
                  </a:lnTo>
                  <a:close/>
                </a:path>
                <a:path w="720725" h="977264">
                  <a:moveTo>
                    <a:pt x="679297" y="14046"/>
                  </a:moveTo>
                  <a:lnTo>
                    <a:pt x="675601" y="13703"/>
                  </a:lnTo>
                  <a:lnTo>
                    <a:pt x="672426" y="14757"/>
                  </a:lnTo>
                  <a:lnTo>
                    <a:pt x="670242" y="18021"/>
                  </a:lnTo>
                  <a:lnTo>
                    <a:pt x="673849" y="18021"/>
                  </a:lnTo>
                  <a:lnTo>
                    <a:pt x="677214" y="17411"/>
                  </a:lnTo>
                  <a:lnTo>
                    <a:pt x="679297" y="14046"/>
                  </a:lnTo>
                  <a:close/>
                </a:path>
                <a:path w="720725" h="977264">
                  <a:moveTo>
                    <a:pt x="693013" y="9398"/>
                  </a:moveTo>
                  <a:lnTo>
                    <a:pt x="689267" y="9131"/>
                  </a:lnTo>
                  <a:lnTo>
                    <a:pt x="686079" y="10172"/>
                  </a:lnTo>
                  <a:lnTo>
                    <a:pt x="683882" y="13436"/>
                  </a:lnTo>
                  <a:lnTo>
                    <a:pt x="687527" y="13436"/>
                  </a:lnTo>
                  <a:lnTo>
                    <a:pt x="690892" y="12827"/>
                  </a:lnTo>
                  <a:lnTo>
                    <a:pt x="693013" y="9398"/>
                  </a:lnTo>
                  <a:close/>
                </a:path>
                <a:path w="720725" h="977264">
                  <a:moveTo>
                    <a:pt x="702246" y="360540"/>
                  </a:moveTo>
                  <a:lnTo>
                    <a:pt x="698741" y="360540"/>
                  </a:lnTo>
                  <a:lnTo>
                    <a:pt x="695502" y="361086"/>
                  </a:lnTo>
                  <a:lnTo>
                    <a:pt x="693381" y="364248"/>
                  </a:lnTo>
                  <a:lnTo>
                    <a:pt x="697026" y="364617"/>
                  </a:lnTo>
                  <a:lnTo>
                    <a:pt x="700125" y="363677"/>
                  </a:lnTo>
                  <a:lnTo>
                    <a:pt x="702246" y="360540"/>
                  </a:lnTo>
                  <a:close/>
                </a:path>
                <a:path w="720725" h="977264">
                  <a:moveTo>
                    <a:pt x="706716" y="4813"/>
                  </a:moveTo>
                  <a:lnTo>
                    <a:pt x="702945" y="4584"/>
                  </a:lnTo>
                  <a:lnTo>
                    <a:pt x="699744" y="5588"/>
                  </a:lnTo>
                  <a:lnTo>
                    <a:pt x="697522" y="8890"/>
                  </a:lnTo>
                  <a:lnTo>
                    <a:pt x="701192" y="8890"/>
                  </a:lnTo>
                  <a:lnTo>
                    <a:pt x="704596" y="8280"/>
                  </a:lnTo>
                  <a:lnTo>
                    <a:pt x="706716" y="4813"/>
                  </a:lnTo>
                  <a:close/>
                </a:path>
                <a:path w="720725" h="977264">
                  <a:moveTo>
                    <a:pt x="711403" y="355993"/>
                  </a:moveTo>
                  <a:lnTo>
                    <a:pt x="707669" y="355993"/>
                  </a:lnTo>
                  <a:lnTo>
                    <a:pt x="704291" y="356768"/>
                  </a:lnTo>
                  <a:lnTo>
                    <a:pt x="702411" y="360476"/>
                  </a:lnTo>
                  <a:lnTo>
                    <a:pt x="706183" y="360540"/>
                  </a:lnTo>
                  <a:lnTo>
                    <a:pt x="709282" y="359168"/>
                  </a:lnTo>
                  <a:lnTo>
                    <a:pt x="711403" y="355993"/>
                  </a:lnTo>
                  <a:close/>
                </a:path>
                <a:path w="720725" h="977264">
                  <a:moveTo>
                    <a:pt x="720394" y="330"/>
                  </a:moveTo>
                  <a:lnTo>
                    <a:pt x="716622" y="0"/>
                  </a:lnTo>
                  <a:lnTo>
                    <a:pt x="713422" y="1041"/>
                  </a:lnTo>
                  <a:lnTo>
                    <a:pt x="711200" y="4305"/>
                  </a:lnTo>
                  <a:lnTo>
                    <a:pt x="714844" y="4305"/>
                  </a:lnTo>
                  <a:lnTo>
                    <a:pt x="718235" y="3810"/>
                  </a:lnTo>
                  <a:lnTo>
                    <a:pt x="720394" y="33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5133557" y="3175975"/>
              <a:ext cx="4445" cy="5080"/>
            </a:xfrm>
            <a:custGeom>
              <a:avLst/>
              <a:gdLst/>
              <a:ahLst/>
              <a:cxnLst/>
              <a:rect l="l" t="t" r="r" b="b"/>
              <a:pathLst>
                <a:path w="4444" h="5080">
                  <a:moveTo>
                    <a:pt x="4244" y="5019"/>
                  </a:moveTo>
                  <a:lnTo>
                    <a:pt x="3974" y="2324"/>
                  </a:lnTo>
                  <a:lnTo>
                    <a:pt x="2694" y="606"/>
                  </a:lnTo>
                  <a:lnTo>
                    <a:pt x="0" y="0"/>
                  </a:lnTo>
                  <a:lnTo>
                    <a:pt x="1414" y="1650"/>
                  </a:lnTo>
                  <a:lnTo>
                    <a:pt x="2829" y="3368"/>
                  </a:lnTo>
                  <a:lnTo>
                    <a:pt x="4244" y="5019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3824623" y="2537319"/>
              <a:ext cx="634365" cy="1077595"/>
            </a:xfrm>
            <a:custGeom>
              <a:avLst/>
              <a:gdLst/>
              <a:ahLst/>
              <a:cxnLst/>
              <a:rect l="l" t="t" r="r" b="b"/>
              <a:pathLst>
                <a:path w="634365" h="1077595">
                  <a:moveTo>
                    <a:pt x="3670" y="526554"/>
                  </a:moveTo>
                  <a:lnTo>
                    <a:pt x="3441" y="525005"/>
                  </a:lnTo>
                  <a:lnTo>
                    <a:pt x="139" y="526389"/>
                  </a:lnTo>
                  <a:lnTo>
                    <a:pt x="0" y="527837"/>
                  </a:lnTo>
                  <a:lnTo>
                    <a:pt x="3238" y="529488"/>
                  </a:lnTo>
                  <a:lnTo>
                    <a:pt x="3606" y="528040"/>
                  </a:lnTo>
                  <a:lnTo>
                    <a:pt x="3670" y="526554"/>
                  </a:lnTo>
                  <a:close/>
                </a:path>
                <a:path w="634365" h="1077595">
                  <a:moveTo>
                    <a:pt x="11353" y="540435"/>
                  </a:moveTo>
                  <a:lnTo>
                    <a:pt x="10071" y="538988"/>
                  </a:lnTo>
                  <a:lnTo>
                    <a:pt x="7988" y="537933"/>
                  </a:lnTo>
                  <a:lnTo>
                    <a:pt x="9029" y="539584"/>
                  </a:lnTo>
                  <a:lnTo>
                    <a:pt x="10071" y="541312"/>
                  </a:lnTo>
                  <a:lnTo>
                    <a:pt x="11150" y="542925"/>
                  </a:lnTo>
                  <a:lnTo>
                    <a:pt x="11353" y="540435"/>
                  </a:lnTo>
                  <a:close/>
                </a:path>
                <a:path w="634365" h="1077595">
                  <a:moveTo>
                    <a:pt x="16332" y="552157"/>
                  </a:moveTo>
                  <a:lnTo>
                    <a:pt x="16230" y="549592"/>
                  </a:lnTo>
                  <a:lnTo>
                    <a:pt x="14859" y="547941"/>
                  </a:lnTo>
                  <a:lnTo>
                    <a:pt x="12598" y="546836"/>
                  </a:lnTo>
                  <a:lnTo>
                    <a:pt x="13843" y="548614"/>
                  </a:lnTo>
                  <a:lnTo>
                    <a:pt x="15087" y="550430"/>
                  </a:lnTo>
                  <a:lnTo>
                    <a:pt x="16332" y="552157"/>
                  </a:lnTo>
                  <a:close/>
                </a:path>
                <a:path w="634365" h="1077595">
                  <a:moveTo>
                    <a:pt x="21526" y="561390"/>
                  </a:moveTo>
                  <a:lnTo>
                    <a:pt x="21158" y="558558"/>
                  </a:lnTo>
                  <a:lnTo>
                    <a:pt x="19875" y="556298"/>
                  </a:lnTo>
                  <a:lnTo>
                    <a:pt x="17411" y="554850"/>
                  </a:lnTo>
                  <a:lnTo>
                    <a:pt x="17589" y="557784"/>
                  </a:lnTo>
                  <a:lnTo>
                    <a:pt x="18897" y="560006"/>
                  </a:lnTo>
                  <a:lnTo>
                    <a:pt x="21526" y="561390"/>
                  </a:lnTo>
                  <a:close/>
                </a:path>
                <a:path w="634365" h="1077595">
                  <a:moveTo>
                    <a:pt x="25031" y="563308"/>
                  </a:moveTo>
                  <a:lnTo>
                    <a:pt x="23609" y="562089"/>
                  </a:lnTo>
                  <a:lnTo>
                    <a:pt x="21488" y="561390"/>
                  </a:lnTo>
                  <a:lnTo>
                    <a:pt x="24790" y="565797"/>
                  </a:lnTo>
                  <a:lnTo>
                    <a:pt x="25031" y="563308"/>
                  </a:lnTo>
                  <a:close/>
                </a:path>
                <a:path w="634365" h="1077595">
                  <a:moveTo>
                    <a:pt x="26035" y="497586"/>
                  </a:moveTo>
                  <a:lnTo>
                    <a:pt x="24561" y="499237"/>
                  </a:lnTo>
                  <a:lnTo>
                    <a:pt x="23075" y="500849"/>
                  </a:lnTo>
                  <a:lnTo>
                    <a:pt x="21780" y="502297"/>
                  </a:lnTo>
                  <a:lnTo>
                    <a:pt x="19329" y="503110"/>
                  </a:lnTo>
                  <a:lnTo>
                    <a:pt x="17780" y="504825"/>
                  </a:lnTo>
                  <a:lnTo>
                    <a:pt x="17259" y="507060"/>
                  </a:lnTo>
                  <a:lnTo>
                    <a:pt x="14922" y="507657"/>
                  </a:lnTo>
                  <a:lnTo>
                    <a:pt x="13309" y="509308"/>
                  </a:lnTo>
                  <a:lnTo>
                    <a:pt x="12712" y="511721"/>
                  </a:lnTo>
                  <a:lnTo>
                    <a:pt x="10337" y="512343"/>
                  </a:lnTo>
                  <a:lnTo>
                    <a:pt x="8763" y="513956"/>
                  </a:lnTo>
                  <a:lnTo>
                    <a:pt x="8255" y="516712"/>
                  </a:lnTo>
                  <a:lnTo>
                    <a:pt x="11087" y="516115"/>
                  </a:lnTo>
                  <a:lnTo>
                    <a:pt x="12496" y="514324"/>
                  </a:lnTo>
                  <a:lnTo>
                    <a:pt x="12966" y="511898"/>
                  </a:lnTo>
                  <a:lnTo>
                    <a:pt x="15392" y="511390"/>
                  </a:lnTo>
                  <a:lnTo>
                    <a:pt x="17043" y="509739"/>
                  </a:lnTo>
                  <a:lnTo>
                    <a:pt x="17500" y="507250"/>
                  </a:lnTo>
                  <a:lnTo>
                    <a:pt x="19913" y="506717"/>
                  </a:lnTo>
                  <a:lnTo>
                    <a:pt x="21285" y="504926"/>
                  </a:lnTo>
                  <a:lnTo>
                    <a:pt x="21742" y="502450"/>
                  </a:lnTo>
                  <a:lnTo>
                    <a:pt x="24053" y="501726"/>
                  </a:lnTo>
                  <a:lnTo>
                    <a:pt x="25527" y="500075"/>
                  </a:lnTo>
                  <a:lnTo>
                    <a:pt x="26035" y="497586"/>
                  </a:lnTo>
                  <a:close/>
                </a:path>
                <a:path w="634365" h="1077595">
                  <a:moveTo>
                    <a:pt x="30518" y="493001"/>
                  </a:moveTo>
                  <a:lnTo>
                    <a:pt x="27559" y="496036"/>
                  </a:lnTo>
                  <a:lnTo>
                    <a:pt x="26073" y="497586"/>
                  </a:lnTo>
                  <a:lnTo>
                    <a:pt x="28498" y="496976"/>
                  </a:lnTo>
                  <a:lnTo>
                    <a:pt x="30048" y="495490"/>
                  </a:lnTo>
                  <a:lnTo>
                    <a:pt x="30518" y="493001"/>
                  </a:lnTo>
                  <a:close/>
                </a:path>
                <a:path w="634365" h="1077595">
                  <a:moveTo>
                    <a:pt x="34759" y="584161"/>
                  </a:moveTo>
                  <a:lnTo>
                    <a:pt x="34734" y="581393"/>
                  </a:lnTo>
                  <a:lnTo>
                    <a:pt x="33451" y="579412"/>
                  </a:lnTo>
                  <a:lnTo>
                    <a:pt x="31051" y="578129"/>
                  </a:lnTo>
                  <a:lnTo>
                    <a:pt x="31229" y="580783"/>
                  </a:lnTo>
                  <a:lnTo>
                    <a:pt x="32435" y="582879"/>
                  </a:lnTo>
                  <a:lnTo>
                    <a:pt x="34759" y="584161"/>
                  </a:lnTo>
                  <a:close/>
                </a:path>
                <a:path w="634365" h="1077595">
                  <a:moveTo>
                    <a:pt x="35128" y="488454"/>
                  </a:moveTo>
                  <a:lnTo>
                    <a:pt x="33616" y="490004"/>
                  </a:lnTo>
                  <a:lnTo>
                    <a:pt x="32105" y="491451"/>
                  </a:lnTo>
                  <a:lnTo>
                    <a:pt x="30581" y="492937"/>
                  </a:lnTo>
                  <a:lnTo>
                    <a:pt x="33083" y="492391"/>
                  </a:lnTo>
                  <a:lnTo>
                    <a:pt x="34594" y="490943"/>
                  </a:lnTo>
                  <a:lnTo>
                    <a:pt x="35128" y="488454"/>
                  </a:lnTo>
                  <a:close/>
                </a:path>
                <a:path w="634365" h="1077595">
                  <a:moveTo>
                    <a:pt x="39408" y="593483"/>
                  </a:moveTo>
                  <a:lnTo>
                    <a:pt x="39344" y="590626"/>
                  </a:lnTo>
                  <a:lnTo>
                    <a:pt x="38100" y="588403"/>
                  </a:lnTo>
                  <a:lnTo>
                    <a:pt x="35674" y="586854"/>
                  </a:lnTo>
                  <a:lnTo>
                    <a:pt x="35801" y="589686"/>
                  </a:lnTo>
                  <a:lnTo>
                    <a:pt x="36982" y="591934"/>
                  </a:lnTo>
                  <a:lnTo>
                    <a:pt x="39408" y="593483"/>
                  </a:lnTo>
                  <a:close/>
                </a:path>
                <a:path w="634365" h="1077595">
                  <a:moveTo>
                    <a:pt x="47866" y="604329"/>
                  </a:moveTo>
                  <a:lnTo>
                    <a:pt x="46583" y="602881"/>
                  </a:lnTo>
                  <a:lnTo>
                    <a:pt x="44500" y="601840"/>
                  </a:lnTo>
                  <a:lnTo>
                    <a:pt x="46621" y="605205"/>
                  </a:lnTo>
                  <a:lnTo>
                    <a:pt x="47663" y="606831"/>
                  </a:lnTo>
                  <a:lnTo>
                    <a:pt x="47866" y="604329"/>
                  </a:lnTo>
                  <a:close/>
                </a:path>
                <a:path w="634365" h="1077595">
                  <a:moveTo>
                    <a:pt x="49415" y="474980"/>
                  </a:moveTo>
                  <a:lnTo>
                    <a:pt x="46888" y="475691"/>
                  </a:lnTo>
                  <a:lnTo>
                    <a:pt x="45237" y="477240"/>
                  </a:lnTo>
                  <a:lnTo>
                    <a:pt x="44488" y="479628"/>
                  </a:lnTo>
                  <a:lnTo>
                    <a:pt x="41427" y="482561"/>
                  </a:lnTo>
                  <a:lnTo>
                    <a:pt x="39916" y="483933"/>
                  </a:lnTo>
                  <a:lnTo>
                    <a:pt x="38328" y="485521"/>
                  </a:lnTo>
                  <a:lnTo>
                    <a:pt x="36753" y="486968"/>
                  </a:lnTo>
                  <a:lnTo>
                    <a:pt x="35166" y="488454"/>
                  </a:lnTo>
                  <a:lnTo>
                    <a:pt x="37655" y="487908"/>
                  </a:lnTo>
                  <a:lnTo>
                    <a:pt x="39243" y="486460"/>
                  </a:lnTo>
                  <a:lnTo>
                    <a:pt x="39890" y="484022"/>
                  </a:lnTo>
                  <a:lnTo>
                    <a:pt x="42379" y="483539"/>
                  </a:lnTo>
                  <a:lnTo>
                    <a:pt x="43992" y="482053"/>
                  </a:lnTo>
                  <a:lnTo>
                    <a:pt x="44602" y="479704"/>
                  </a:lnTo>
                  <a:lnTo>
                    <a:pt x="47091" y="479120"/>
                  </a:lnTo>
                  <a:lnTo>
                    <a:pt x="48780" y="477672"/>
                  </a:lnTo>
                  <a:lnTo>
                    <a:pt x="49415" y="474980"/>
                  </a:lnTo>
                  <a:close/>
                </a:path>
                <a:path w="634365" h="1077595">
                  <a:moveTo>
                    <a:pt x="52819" y="616153"/>
                  </a:moveTo>
                  <a:lnTo>
                    <a:pt x="52755" y="613562"/>
                  </a:lnTo>
                  <a:lnTo>
                    <a:pt x="51371" y="611847"/>
                  </a:lnTo>
                  <a:lnTo>
                    <a:pt x="49110" y="610730"/>
                  </a:lnTo>
                  <a:lnTo>
                    <a:pt x="50355" y="612521"/>
                  </a:lnTo>
                  <a:lnTo>
                    <a:pt x="51600" y="614337"/>
                  </a:lnTo>
                  <a:lnTo>
                    <a:pt x="52819" y="616153"/>
                  </a:lnTo>
                  <a:close/>
                </a:path>
                <a:path w="634365" h="1077595">
                  <a:moveTo>
                    <a:pt x="53352" y="50025"/>
                  </a:moveTo>
                  <a:lnTo>
                    <a:pt x="51536" y="51473"/>
                  </a:lnTo>
                  <a:lnTo>
                    <a:pt x="49745" y="52959"/>
                  </a:lnTo>
                  <a:lnTo>
                    <a:pt x="47929" y="54406"/>
                  </a:lnTo>
                  <a:lnTo>
                    <a:pt x="50520" y="53898"/>
                  </a:lnTo>
                  <a:lnTo>
                    <a:pt x="52311" y="52412"/>
                  </a:lnTo>
                  <a:lnTo>
                    <a:pt x="53352" y="50025"/>
                  </a:lnTo>
                  <a:close/>
                </a:path>
                <a:path w="634365" h="1077595">
                  <a:moveTo>
                    <a:pt x="67030" y="40792"/>
                  </a:moveTo>
                  <a:lnTo>
                    <a:pt x="65176" y="42341"/>
                  </a:lnTo>
                  <a:lnTo>
                    <a:pt x="61506" y="45275"/>
                  </a:lnTo>
                  <a:lnTo>
                    <a:pt x="64173" y="44831"/>
                  </a:lnTo>
                  <a:lnTo>
                    <a:pt x="65989" y="43281"/>
                  </a:lnTo>
                  <a:lnTo>
                    <a:pt x="67030" y="40792"/>
                  </a:lnTo>
                  <a:close/>
                </a:path>
                <a:path w="634365" h="1077595">
                  <a:moveTo>
                    <a:pt x="71272" y="648157"/>
                  </a:moveTo>
                  <a:lnTo>
                    <a:pt x="71247" y="645401"/>
                  </a:lnTo>
                  <a:lnTo>
                    <a:pt x="69964" y="643305"/>
                  </a:lnTo>
                  <a:lnTo>
                    <a:pt x="67576" y="642035"/>
                  </a:lnTo>
                  <a:lnTo>
                    <a:pt x="67767" y="644690"/>
                  </a:lnTo>
                  <a:lnTo>
                    <a:pt x="68948" y="646785"/>
                  </a:lnTo>
                  <a:lnTo>
                    <a:pt x="71272" y="648157"/>
                  </a:lnTo>
                  <a:close/>
                </a:path>
                <a:path w="634365" h="1077595">
                  <a:moveTo>
                    <a:pt x="75958" y="657390"/>
                  </a:moveTo>
                  <a:lnTo>
                    <a:pt x="75819" y="654532"/>
                  </a:lnTo>
                  <a:lnTo>
                    <a:pt x="74612" y="652310"/>
                  </a:lnTo>
                  <a:lnTo>
                    <a:pt x="72186" y="650722"/>
                  </a:lnTo>
                  <a:lnTo>
                    <a:pt x="72313" y="653580"/>
                  </a:lnTo>
                  <a:lnTo>
                    <a:pt x="73494" y="655840"/>
                  </a:lnTo>
                  <a:lnTo>
                    <a:pt x="75958" y="657390"/>
                  </a:lnTo>
                  <a:close/>
                </a:path>
                <a:path w="634365" h="1077595">
                  <a:moveTo>
                    <a:pt x="84378" y="668337"/>
                  </a:moveTo>
                  <a:lnTo>
                    <a:pt x="83096" y="666788"/>
                  </a:lnTo>
                  <a:lnTo>
                    <a:pt x="81013" y="665746"/>
                  </a:lnTo>
                  <a:lnTo>
                    <a:pt x="82054" y="667461"/>
                  </a:lnTo>
                  <a:lnTo>
                    <a:pt x="84175" y="670725"/>
                  </a:lnTo>
                  <a:lnTo>
                    <a:pt x="84378" y="668337"/>
                  </a:lnTo>
                  <a:close/>
                </a:path>
                <a:path w="634365" h="1077595">
                  <a:moveTo>
                    <a:pt x="89369" y="680059"/>
                  </a:moveTo>
                  <a:lnTo>
                    <a:pt x="89268" y="677468"/>
                  </a:lnTo>
                  <a:lnTo>
                    <a:pt x="87884" y="675754"/>
                  </a:lnTo>
                  <a:lnTo>
                    <a:pt x="85661" y="674636"/>
                  </a:lnTo>
                  <a:lnTo>
                    <a:pt x="89369" y="680059"/>
                  </a:lnTo>
                  <a:close/>
                </a:path>
                <a:path w="634365" h="1077595">
                  <a:moveTo>
                    <a:pt x="94551" y="689190"/>
                  </a:moveTo>
                  <a:lnTo>
                    <a:pt x="94183" y="686435"/>
                  </a:lnTo>
                  <a:lnTo>
                    <a:pt x="92900" y="684199"/>
                  </a:lnTo>
                  <a:lnTo>
                    <a:pt x="90436" y="682650"/>
                  </a:lnTo>
                  <a:lnTo>
                    <a:pt x="90639" y="685584"/>
                  </a:lnTo>
                  <a:lnTo>
                    <a:pt x="91884" y="687806"/>
                  </a:lnTo>
                  <a:lnTo>
                    <a:pt x="94551" y="689190"/>
                  </a:lnTo>
                  <a:close/>
                </a:path>
                <a:path w="634365" h="1077595">
                  <a:moveTo>
                    <a:pt x="99060" y="18364"/>
                  </a:moveTo>
                  <a:lnTo>
                    <a:pt x="96634" y="18859"/>
                  </a:lnTo>
                  <a:lnTo>
                    <a:pt x="94983" y="20243"/>
                  </a:lnTo>
                  <a:lnTo>
                    <a:pt x="94183" y="22567"/>
                  </a:lnTo>
                  <a:lnTo>
                    <a:pt x="95796" y="21183"/>
                  </a:lnTo>
                  <a:lnTo>
                    <a:pt x="97409" y="19735"/>
                  </a:lnTo>
                  <a:lnTo>
                    <a:pt x="99060" y="18364"/>
                  </a:lnTo>
                  <a:close/>
                </a:path>
                <a:path w="634365" h="1077595">
                  <a:moveTo>
                    <a:pt x="102666" y="700303"/>
                  </a:moveTo>
                  <a:lnTo>
                    <a:pt x="101257" y="699033"/>
                  </a:lnTo>
                  <a:lnTo>
                    <a:pt x="99098" y="698360"/>
                  </a:lnTo>
                  <a:lnTo>
                    <a:pt x="102565" y="702729"/>
                  </a:lnTo>
                  <a:lnTo>
                    <a:pt x="102666" y="700303"/>
                  </a:lnTo>
                  <a:close/>
                </a:path>
                <a:path w="634365" h="1077595">
                  <a:moveTo>
                    <a:pt x="107784" y="712063"/>
                  </a:moveTo>
                  <a:lnTo>
                    <a:pt x="107759" y="709307"/>
                  </a:lnTo>
                  <a:lnTo>
                    <a:pt x="106514" y="707212"/>
                  </a:lnTo>
                  <a:lnTo>
                    <a:pt x="104089" y="705929"/>
                  </a:lnTo>
                  <a:lnTo>
                    <a:pt x="104292" y="708596"/>
                  </a:lnTo>
                  <a:lnTo>
                    <a:pt x="105460" y="710679"/>
                  </a:lnTo>
                  <a:lnTo>
                    <a:pt x="107784" y="712063"/>
                  </a:lnTo>
                  <a:close/>
                </a:path>
                <a:path w="634365" h="1077595">
                  <a:moveTo>
                    <a:pt x="112814" y="721194"/>
                  </a:moveTo>
                  <a:lnTo>
                    <a:pt x="112433" y="718362"/>
                  </a:lnTo>
                  <a:lnTo>
                    <a:pt x="111163" y="716102"/>
                  </a:lnTo>
                  <a:lnTo>
                    <a:pt x="108699" y="714629"/>
                  </a:lnTo>
                  <a:lnTo>
                    <a:pt x="108902" y="717550"/>
                  </a:lnTo>
                  <a:lnTo>
                    <a:pt x="110185" y="719810"/>
                  </a:lnTo>
                  <a:lnTo>
                    <a:pt x="112814" y="721194"/>
                  </a:lnTo>
                  <a:close/>
                </a:path>
                <a:path w="634365" h="1077595">
                  <a:moveTo>
                    <a:pt x="116306" y="723074"/>
                  </a:moveTo>
                  <a:lnTo>
                    <a:pt x="114896" y="721868"/>
                  </a:lnTo>
                  <a:lnTo>
                    <a:pt x="112776" y="721194"/>
                  </a:lnTo>
                  <a:lnTo>
                    <a:pt x="116078" y="725601"/>
                  </a:lnTo>
                  <a:lnTo>
                    <a:pt x="116306" y="723074"/>
                  </a:lnTo>
                  <a:close/>
                </a:path>
                <a:path w="634365" h="1077595">
                  <a:moveTo>
                    <a:pt x="120929" y="732243"/>
                  </a:moveTo>
                  <a:lnTo>
                    <a:pt x="119608" y="730694"/>
                  </a:lnTo>
                  <a:lnTo>
                    <a:pt x="117525" y="729653"/>
                  </a:lnTo>
                  <a:lnTo>
                    <a:pt x="119646" y="733018"/>
                  </a:lnTo>
                  <a:lnTo>
                    <a:pt x="120688" y="734733"/>
                  </a:lnTo>
                  <a:lnTo>
                    <a:pt x="120929" y="732243"/>
                  </a:lnTo>
                  <a:close/>
                </a:path>
                <a:path w="634365" h="1077595">
                  <a:moveTo>
                    <a:pt x="125882" y="743966"/>
                  </a:moveTo>
                  <a:lnTo>
                    <a:pt x="125780" y="741375"/>
                  </a:lnTo>
                  <a:lnTo>
                    <a:pt x="124396" y="739648"/>
                  </a:lnTo>
                  <a:lnTo>
                    <a:pt x="122135" y="738543"/>
                  </a:lnTo>
                  <a:lnTo>
                    <a:pt x="123380" y="740333"/>
                  </a:lnTo>
                  <a:lnTo>
                    <a:pt x="125882" y="743966"/>
                  </a:lnTo>
                  <a:close/>
                </a:path>
                <a:path w="634365" h="1077595">
                  <a:moveTo>
                    <a:pt x="126415" y="0"/>
                  </a:moveTo>
                  <a:lnTo>
                    <a:pt x="124663" y="1447"/>
                  </a:lnTo>
                  <a:lnTo>
                    <a:pt x="122910" y="2832"/>
                  </a:lnTo>
                  <a:lnTo>
                    <a:pt x="121196" y="4305"/>
                  </a:lnTo>
                  <a:lnTo>
                    <a:pt x="122948" y="2832"/>
                  </a:lnTo>
                  <a:lnTo>
                    <a:pt x="124701" y="1447"/>
                  </a:lnTo>
                  <a:lnTo>
                    <a:pt x="126415" y="0"/>
                  </a:lnTo>
                  <a:close/>
                </a:path>
                <a:path w="634365" h="1077595">
                  <a:moveTo>
                    <a:pt x="130695" y="753262"/>
                  </a:moveTo>
                  <a:lnTo>
                    <a:pt x="130632" y="750328"/>
                  </a:lnTo>
                  <a:lnTo>
                    <a:pt x="129374" y="748182"/>
                  </a:lnTo>
                  <a:lnTo>
                    <a:pt x="126949" y="746633"/>
                  </a:lnTo>
                  <a:lnTo>
                    <a:pt x="127088" y="749490"/>
                  </a:lnTo>
                  <a:lnTo>
                    <a:pt x="128270" y="751713"/>
                  </a:lnTo>
                  <a:lnTo>
                    <a:pt x="130695" y="753262"/>
                  </a:lnTo>
                  <a:close/>
                </a:path>
                <a:path w="634365" h="1077595">
                  <a:moveTo>
                    <a:pt x="139217" y="764209"/>
                  </a:moveTo>
                  <a:lnTo>
                    <a:pt x="137896" y="762596"/>
                  </a:lnTo>
                  <a:lnTo>
                    <a:pt x="135775" y="761657"/>
                  </a:lnTo>
                  <a:lnTo>
                    <a:pt x="136893" y="763270"/>
                  </a:lnTo>
                  <a:lnTo>
                    <a:pt x="137998" y="764984"/>
                  </a:lnTo>
                  <a:lnTo>
                    <a:pt x="139153" y="766635"/>
                  </a:lnTo>
                  <a:lnTo>
                    <a:pt x="139217" y="764209"/>
                  </a:lnTo>
                  <a:close/>
                </a:path>
                <a:path w="634365" h="1077595">
                  <a:moveTo>
                    <a:pt x="144335" y="775970"/>
                  </a:moveTo>
                  <a:lnTo>
                    <a:pt x="144272" y="773201"/>
                  </a:lnTo>
                  <a:lnTo>
                    <a:pt x="142989" y="771220"/>
                  </a:lnTo>
                  <a:lnTo>
                    <a:pt x="140601" y="769835"/>
                  </a:lnTo>
                  <a:lnTo>
                    <a:pt x="140804" y="772502"/>
                  </a:lnTo>
                  <a:lnTo>
                    <a:pt x="141973" y="774585"/>
                  </a:lnTo>
                  <a:lnTo>
                    <a:pt x="144335" y="775970"/>
                  </a:lnTo>
                  <a:close/>
                </a:path>
                <a:path w="634365" h="1077595">
                  <a:moveTo>
                    <a:pt x="149326" y="785101"/>
                  </a:moveTo>
                  <a:lnTo>
                    <a:pt x="148945" y="782231"/>
                  </a:lnTo>
                  <a:lnTo>
                    <a:pt x="147675" y="780008"/>
                  </a:lnTo>
                  <a:lnTo>
                    <a:pt x="145173" y="778522"/>
                  </a:lnTo>
                  <a:lnTo>
                    <a:pt x="145415" y="781456"/>
                  </a:lnTo>
                  <a:lnTo>
                    <a:pt x="146697" y="783717"/>
                  </a:lnTo>
                  <a:lnTo>
                    <a:pt x="149326" y="785101"/>
                  </a:lnTo>
                  <a:close/>
                </a:path>
                <a:path w="634365" h="1077595">
                  <a:moveTo>
                    <a:pt x="152819" y="786980"/>
                  </a:moveTo>
                  <a:lnTo>
                    <a:pt x="151447" y="785774"/>
                  </a:lnTo>
                  <a:lnTo>
                    <a:pt x="149326" y="785101"/>
                  </a:lnTo>
                  <a:lnTo>
                    <a:pt x="151511" y="788022"/>
                  </a:lnTo>
                  <a:lnTo>
                    <a:pt x="152590" y="789508"/>
                  </a:lnTo>
                  <a:lnTo>
                    <a:pt x="152819" y="786980"/>
                  </a:lnTo>
                  <a:close/>
                </a:path>
                <a:path w="634365" h="1077595">
                  <a:moveTo>
                    <a:pt x="157403" y="796150"/>
                  </a:moveTo>
                  <a:lnTo>
                    <a:pt x="156121" y="794600"/>
                  </a:lnTo>
                  <a:lnTo>
                    <a:pt x="154038" y="793546"/>
                  </a:lnTo>
                  <a:lnTo>
                    <a:pt x="156159" y="796925"/>
                  </a:lnTo>
                  <a:lnTo>
                    <a:pt x="157200" y="798639"/>
                  </a:lnTo>
                  <a:lnTo>
                    <a:pt x="157403" y="796150"/>
                  </a:lnTo>
                  <a:close/>
                </a:path>
                <a:path w="634365" h="1077595">
                  <a:moveTo>
                    <a:pt x="162394" y="807872"/>
                  </a:moveTo>
                  <a:lnTo>
                    <a:pt x="162293" y="805281"/>
                  </a:lnTo>
                  <a:lnTo>
                    <a:pt x="160909" y="803554"/>
                  </a:lnTo>
                  <a:lnTo>
                    <a:pt x="158686" y="802513"/>
                  </a:lnTo>
                  <a:lnTo>
                    <a:pt x="159893" y="804227"/>
                  </a:lnTo>
                  <a:lnTo>
                    <a:pt x="162394" y="807872"/>
                  </a:lnTo>
                  <a:close/>
                </a:path>
                <a:path w="634365" h="1077595">
                  <a:moveTo>
                    <a:pt x="167246" y="817168"/>
                  </a:moveTo>
                  <a:lnTo>
                    <a:pt x="167144" y="814336"/>
                  </a:lnTo>
                  <a:lnTo>
                    <a:pt x="165900" y="812076"/>
                  </a:lnTo>
                  <a:lnTo>
                    <a:pt x="163474" y="810526"/>
                  </a:lnTo>
                  <a:lnTo>
                    <a:pt x="163601" y="813396"/>
                  </a:lnTo>
                  <a:lnTo>
                    <a:pt x="164782" y="815619"/>
                  </a:lnTo>
                  <a:lnTo>
                    <a:pt x="167246" y="817168"/>
                  </a:lnTo>
                  <a:close/>
                </a:path>
                <a:path w="634365" h="1077595">
                  <a:moveTo>
                    <a:pt x="176072" y="830707"/>
                  </a:moveTo>
                  <a:lnTo>
                    <a:pt x="175996" y="828116"/>
                  </a:lnTo>
                  <a:lnTo>
                    <a:pt x="174586" y="826401"/>
                  </a:lnTo>
                  <a:lnTo>
                    <a:pt x="172364" y="825347"/>
                  </a:lnTo>
                  <a:lnTo>
                    <a:pt x="174815" y="828890"/>
                  </a:lnTo>
                  <a:lnTo>
                    <a:pt x="176072" y="830707"/>
                  </a:lnTo>
                  <a:close/>
                </a:path>
                <a:path w="634365" h="1077595">
                  <a:moveTo>
                    <a:pt x="180848" y="839876"/>
                  </a:moveTo>
                  <a:lnTo>
                    <a:pt x="180784" y="837006"/>
                  </a:lnTo>
                  <a:lnTo>
                    <a:pt x="179565" y="834847"/>
                  </a:lnTo>
                  <a:lnTo>
                    <a:pt x="177139" y="833399"/>
                  </a:lnTo>
                  <a:lnTo>
                    <a:pt x="177279" y="836129"/>
                  </a:lnTo>
                  <a:lnTo>
                    <a:pt x="178396" y="838390"/>
                  </a:lnTo>
                  <a:lnTo>
                    <a:pt x="180848" y="839876"/>
                  </a:lnTo>
                  <a:close/>
                </a:path>
                <a:path w="634365" h="1077595">
                  <a:moveTo>
                    <a:pt x="185864" y="848995"/>
                  </a:moveTo>
                  <a:lnTo>
                    <a:pt x="185470" y="846239"/>
                  </a:lnTo>
                  <a:lnTo>
                    <a:pt x="184188" y="843978"/>
                  </a:lnTo>
                  <a:lnTo>
                    <a:pt x="181686" y="842429"/>
                  </a:lnTo>
                  <a:lnTo>
                    <a:pt x="181927" y="845362"/>
                  </a:lnTo>
                  <a:lnTo>
                    <a:pt x="183210" y="847623"/>
                  </a:lnTo>
                  <a:lnTo>
                    <a:pt x="185839" y="848995"/>
                  </a:lnTo>
                  <a:close/>
                </a:path>
                <a:path w="634365" h="1077595">
                  <a:moveTo>
                    <a:pt x="189344" y="850988"/>
                  </a:moveTo>
                  <a:lnTo>
                    <a:pt x="187921" y="849668"/>
                  </a:lnTo>
                  <a:lnTo>
                    <a:pt x="185839" y="848995"/>
                  </a:lnTo>
                  <a:lnTo>
                    <a:pt x="189103" y="853376"/>
                  </a:lnTo>
                  <a:lnTo>
                    <a:pt x="189344" y="850988"/>
                  </a:lnTo>
                  <a:close/>
                </a:path>
                <a:path w="634365" h="1077595">
                  <a:moveTo>
                    <a:pt x="193916" y="860044"/>
                  </a:moveTo>
                  <a:lnTo>
                    <a:pt x="192633" y="858494"/>
                  </a:lnTo>
                  <a:lnTo>
                    <a:pt x="190550" y="857453"/>
                  </a:lnTo>
                  <a:lnTo>
                    <a:pt x="192671" y="860818"/>
                  </a:lnTo>
                  <a:lnTo>
                    <a:pt x="193713" y="862545"/>
                  </a:lnTo>
                  <a:lnTo>
                    <a:pt x="193916" y="860044"/>
                  </a:lnTo>
                  <a:close/>
                </a:path>
                <a:path w="634365" h="1077595">
                  <a:moveTo>
                    <a:pt x="198907" y="871778"/>
                  </a:moveTo>
                  <a:lnTo>
                    <a:pt x="198805" y="869175"/>
                  </a:lnTo>
                  <a:lnTo>
                    <a:pt x="197421" y="867524"/>
                  </a:lnTo>
                  <a:lnTo>
                    <a:pt x="195199" y="866419"/>
                  </a:lnTo>
                  <a:lnTo>
                    <a:pt x="196418" y="868235"/>
                  </a:lnTo>
                  <a:lnTo>
                    <a:pt x="197662" y="869950"/>
                  </a:lnTo>
                  <a:lnTo>
                    <a:pt x="198907" y="871778"/>
                  </a:lnTo>
                  <a:close/>
                </a:path>
                <a:path w="634365" h="1077595">
                  <a:moveTo>
                    <a:pt x="203720" y="881075"/>
                  </a:moveTo>
                  <a:lnTo>
                    <a:pt x="203657" y="878243"/>
                  </a:lnTo>
                  <a:lnTo>
                    <a:pt x="202438" y="875982"/>
                  </a:lnTo>
                  <a:lnTo>
                    <a:pt x="199986" y="874433"/>
                  </a:lnTo>
                  <a:lnTo>
                    <a:pt x="200113" y="877303"/>
                  </a:lnTo>
                  <a:lnTo>
                    <a:pt x="201295" y="879525"/>
                  </a:lnTo>
                  <a:lnTo>
                    <a:pt x="203720" y="881075"/>
                  </a:lnTo>
                  <a:close/>
                </a:path>
                <a:path w="634365" h="1077595">
                  <a:moveTo>
                    <a:pt x="212585" y="894613"/>
                  </a:moveTo>
                  <a:lnTo>
                    <a:pt x="212509" y="892022"/>
                  </a:lnTo>
                  <a:lnTo>
                    <a:pt x="211137" y="890397"/>
                  </a:lnTo>
                  <a:lnTo>
                    <a:pt x="208876" y="889254"/>
                  </a:lnTo>
                  <a:lnTo>
                    <a:pt x="210083" y="891070"/>
                  </a:lnTo>
                  <a:lnTo>
                    <a:pt x="211328" y="892797"/>
                  </a:lnTo>
                  <a:lnTo>
                    <a:pt x="212585" y="894613"/>
                  </a:lnTo>
                  <a:close/>
                </a:path>
                <a:path w="634365" h="1077595">
                  <a:moveTo>
                    <a:pt x="216928" y="901014"/>
                  </a:moveTo>
                  <a:lnTo>
                    <a:pt x="215912" y="898855"/>
                  </a:lnTo>
                  <a:lnTo>
                    <a:pt x="213652" y="897369"/>
                  </a:lnTo>
                  <a:lnTo>
                    <a:pt x="213728" y="899972"/>
                  </a:lnTo>
                  <a:lnTo>
                    <a:pt x="214706" y="902119"/>
                  </a:lnTo>
                  <a:lnTo>
                    <a:pt x="216928" y="903668"/>
                  </a:lnTo>
                  <a:lnTo>
                    <a:pt x="216928" y="901014"/>
                  </a:lnTo>
                  <a:close/>
                </a:path>
                <a:path w="634365" h="1077595">
                  <a:moveTo>
                    <a:pt x="222351" y="912901"/>
                  </a:moveTo>
                  <a:lnTo>
                    <a:pt x="221983" y="910247"/>
                  </a:lnTo>
                  <a:lnTo>
                    <a:pt x="220662" y="908088"/>
                  </a:lnTo>
                  <a:lnTo>
                    <a:pt x="218211" y="906767"/>
                  </a:lnTo>
                  <a:lnTo>
                    <a:pt x="218478" y="909637"/>
                  </a:lnTo>
                  <a:lnTo>
                    <a:pt x="219824" y="911694"/>
                  </a:lnTo>
                  <a:lnTo>
                    <a:pt x="222351" y="912901"/>
                  </a:lnTo>
                  <a:close/>
                </a:path>
                <a:path w="634365" h="1077595">
                  <a:moveTo>
                    <a:pt x="225856" y="914895"/>
                  </a:moveTo>
                  <a:lnTo>
                    <a:pt x="224472" y="913574"/>
                  </a:lnTo>
                  <a:lnTo>
                    <a:pt x="222351" y="912901"/>
                  </a:lnTo>
                  <a:lnTo>
                    <a:pt x="223431" y="914349"/>
                  </a:lnTo>
                  <a:lnTo>
                    <a:pt x="224510" y="915835"/>
                  </a:lnTo>
                  <a:lnTo>
                    <a:pt x="225615" y="917282"/>
                  </a:lnTo>
                  <a:lnTo>
                    <a:pt x="225856" y="914895"/>
                  </a:lnTo>
                  <a:close/>
                </a:path>
                <a:path w="634365" h="1077595">
                  <a:moveTo>
                    <a:pt x="230505" y="923950"/>
                  </a:moveTo>
                  <a:lnTo>
                    <a:pt x="229222" y="922375"/>
                  </a:lnTo>
                  <a:lnTo>
                    <a:pt x="227063" y="921359"/>
                  </a:lnTo>
                  <a:lnTo>
                    <a:pt x="229285" y="924801"/>
                  </a:lnTo>
                  <a:lnTo>
                    <a:pt x="230428" y="926439"/>
                  </a:lnTo>
                  <a:lnTo>
                    <a:pt x="230505" y="923950"/>
                  </a:lnTo>
                  <a:close/>
                </a:path>
                <a:path w="634365" h="1077595">
                  <a:moveTo>
                    <a:pt x="235585" y="932980"/>
                  </a:moveTo>
                  <a:lnTo>
                    <a:pt x="234302" y="930998"/>
                  </a:lnTo>
                  <a:lnTo>
                    <a:pt x="231914" y="929640"/>
                  </a:lnTo>
                  <a:lnTo>
                    <a:pt x="232079" y="932307"/>
                  </a:lnTo>
                  <a:lnTo>
                    <a:pt x="233260" y="934364"/>
                  </a:lnTo>
                  <a:lnTo>
                    <a:pt x="235585" y="935748"/>
                  </a:lnTo>
                  <a:lnTo>
                    <a:pt x="235585" y="932980"/>
                  </a:lnTo>
                  <a:close/>
                </a:path>
                <a:path w="634365" h="1077595">
                  <a:moveTo>
                    <a:pt x="240271" y="944968"/>
                  </a:moveTo>
                  <a:lnTo>
                    <a:pt x="240169" y="942149"/>
                  </a:lnTo>
                  <a:lnTo>
                    <a:pt x="238925" y="939888"/>
                  </a:lnTo>
                  <a:lnTo>
                    <a:pt x="236499" y="938339"/>
                  </a:lnTo>
                  <a:lnTo>
                    <a:pt x="236626" y="941197"/>
                  </a:lnTo>
                  <a:lnTo>
                    <a:pt x="237807" y="943419"/>
                  </a:lnTo>
                  <a:lnTo>
                    <a:pt x="240271" y="944968"/>
                  </a:lnTo>
                  <a:close/>
                </a:path>
                <a:path w="634365" h="1077595">
                  <a:moveTo>
                    <a:pt x="248691" y="955916"/>
                  </a:moveTo>
                  <a:lnTo>
                    <a:pt x="247408" y="954366"/>
                  </a:lnTo>
                  <a:lnTo>
                    <a:pt x="245325" y="953363"/>
                  </a:lnTo>
                  <a:lnTo>
                    <a:pt x="246367" y="955078"/>
                  </a:lnTo>
                  <a:lnTo>
                    <a:pt x="247446" y="956691"/>
                  </a:lnTo>
                  <a:lnTo>
                    <a:pt x="248488" y="958443"/>
                  </a:lnTo>
                  <a:lnTo>
                    <a:pt x="248691" y="955916"/>
                  </a:lnTo>
                  <a:close/>
                </a:path>
                <a:path w="634365" h="1077595">
                  <a:moveTo>
                    <a:pt x="253339" y="965085"/>
                  </a:moveTo>
                  <a:lnTo>
                    <a:pt x="252018" y="963536"/>
                  </a:lnTo>
                  <a:lnTo>
                    <a:pt x="249897" y="962393"/>
                  </a:lnTo>
                  <a:lnTo>
                    <a:pt x="251015" y="964145"/>
                  </a:lnTo>
                  <a:lnTo>
                    <a:pt x="253238" y="967574"/>
                  </a:lnTo>
                  <a:lnTo>
                    <a:pt x="253339" y="965085"/>
                  </a:lnTo>
                  <a:close/>
                </a:path>
                <a:path w="634365" h="1077595">
                  <a:moveTo>
                    <a:pt x="262369" y="978789"/>
                  </a:moveTo>
                  <a:lnTo>
                    <a:pt x="260985" y="977480"/>
                  </a:lnTo>
                  <a:lnTo>
                    <a:pt x="258889" y="976820"/>
                  </a:lnTo>
                  <a:lnTo>
                    <a:pt x="258521" y="974115"/>
                  </a:lnTo>
                  <a:lnTo>
                    <a:pt x="257175" y="972058"/>
                  </a:lnTo>
                  <a:lnTo>
                    <a:pt x="254723" y="970673"/>
                  </a:lnTo>
                  <a:lnTo>
                    <a:pt x="254990" y="973543"/>
                  </a:lnTo>
                  <a:lnTo>
                    <a:pt x="256336" y="975588"/>
                  </a:lnTo>
                  <a:lnTo>
                    <a:pt x="258902" y="976871"/>
                  </a:lnTo>
                  <a:lnTo>
                    <a:pt x="262128" y="981189"/>
                  </a:lnTo>
                  <a:lnTo>
                    <a:pt x="262369" y="978789"/>
                  </a:lnTo>
                  <a:close/>
                </a:path>
                <a:path w="634365" h="1077595">
                  <a:moveTo>
                    <a:pt x="267017" y="987920"/>
                  </a:moveTo>
                  <a:lnTo>
                    <a:pt x="265734" y="986269"/>
                  </a:lnTo>
                  <a:lnTo>
                    <a:pt x="263613" y="985266"/>
                  </a:lnTo>
                  <a:lnTo>
                    <a:pt x="264693" y="986980"/>
                  </a:lnTo>
                  <a:lnTo>
                    <a:pt x="266915" y="990422"/>
                  </a:lnTo>
                  <a:lnTo>
                    <a:pt x="267017" y="987920"/>
                  </a:lnTo>
                  <a:close/>
                </a:path>
                <a:path w="634365" h="1077595">
                  <a:moveTo>
                    <a:pt x="272135" y="999642"/>
                  </a:moveTo>
                  <a:lnTo>
                    <a:pt x="272097" y="996886"/>
                  </a:lnTo>
                  <a:lnTo>
                    <a:pt x="270814" y="994892"/>
                  </a:lnTo>
                  <a:lnTo>
                    <a:pt x="268389" y="993521"/>
                  </a:lnTo>
                  <a:lnTo>
                    <a:pt x="268592" y="996213"/>
                  </a:lnTo>
                  <a:lnTo>
                    <a:pt x="269773" y="998270"/>
                  </a:lnTo>
                  <a:lnTo>
                    <a:pt x="272135" y="999642"/>
                  </a:lnTo>
                  <a:close/>
                </a:path>
                <a:path w="634365" h="1077595">
                  <a:moveTo>
                    <a:pt x="276783" y="1008875"/>
                  </a:moveTo>
                  <a:lnTo>
                    <a:pt x="276682" y="1006043"/>
                  </a:lnTo>
                  <a:lnTo>
                    <a:pt x="275463" y="1003795"/>
                  </a:lnTo>
                  <a:lnTo>
                    <a:pt x="273011" y="1002347"/>
                  </a:lnTo>
                  <a:lnTo>
                    <a:pt x="273138" y="1005103"/>
                  </a:lnTo>
                  <a:lnTo>
                    <a:pt x="274320" y="1007427"/>
                  </a:lnTo>
                  <a:lnTo>
                    <a:pt x="276783" y="1008875"/>
                  </a:lnTo>
                  <a:close/>
                </a:path>
                <a:path w="634365" h="1077595">
                  <a:moveTo>
                    <a:pt x="285242" y="1019822"/>
                  </a:moveTo>
                  <a:lnTo>
                    <a:pt x="283921" y="1018273"/>
                  </a:lnTo>
                  <a:lnTo>
                    <a:pt x="281838" y="1017333"/>
                  </a:lnTo>
                  <a:lnTo>
                    <a:pt x="283959" y="1020597"/>
                  </a:lnTo>
                  <a:lnTo>
                    <a:pt x="285000" y="1022350"/>
                  </a:lnTo>
                  <a:lnTo>
                    <a:pt x="285242" y="1019822"/>
                  </a:lnTo>
                  <a:close/>
                </a:path>
                <a:path w="634365" h="1077595">
                  <a:moveTo>
                    <a:pt x="290283" y="1031748"/>
                  </a:moveTo>
                  <a:lnTo>
                    <a:pt x="290156" y="1029157"/>
                  </a:lnTo>
                  <a:lnTo>
                    <a:pt x="288772" y="1027341"/>
                  </a:lnTo>
                  <a:lnTo>
                    <a:pt x="286486" y="1026223"/>
                  </a:lnTo>
                  <a:lnTo>
                    <a:pt x="287731" y="1028014"/>
                  </a:lnTo>
                  <a:lnTo>
                    <a:pt x="290283" y="1031748"/>
                  </a:lnTo>
                  <a:close/>
                </a:path>
                <a:path w="634365" h="1077595">
                  <a:moveTo>
                    <a:pt x="293357" y="1035786"/>
                  </a:moveTo>
                  <a:lnTo>
                    <a:pt x="292442" y="1034681"/>
                  </a:lnTo>
                  <a:lnTo>
                    <a:pt x="291541" y="1033462"/>
                  </a:lnTo>
                  <a:lnTo>
                    <a:pt x="290588" y="1032319"/>
                  </a:lnTo>
                  <a:lnTo>
                    <a:pt x="291160" y="1033805"/>
                  </a:lnTo>
                  <a:lnTo>
                    <a:pt x="292074" y="1034910"/>
                  </a:lnTo>
                  <a:lnTo>
                    <a:pt x="293357" y="1035786"/>
                  </a:lnTo>
                  <a:close/>
                </a:path>
                <a:path w="634365" h="1077595">
                  <a:moveTo>
                    <a:pt x="298907" y="1042695"/>
                  </a:moveTo>
                  <a:lnTo>
                    <a:pt x="297637" y="1041146"/>
                  </a:lnTo>
                  <a:lnTo>
                    <a:pt x="295541" y="1040104"/>
                  </a:lnTo>
                  <a:lnTo>
                    <a:pt x="296583" y="1041819"/>
                  </a:lnTo>
                  <a:lnTo>
                    <a:pt x="297637" y="1043470"/>
                  </a:lnTo>
                  <a:lnTo>
                    <a:pt x="298678" y="1045184"/>
                  </a:lnTo>
                  <a:lnTo>
                    <a:pt x="298907" y="1042695"/>
                  </a:lnTo>
                  <a:close/>
                </a:path>
                <a:path w="634365" h="1077595">
                  <a:moveTo>
                    <a:pt x="303530" y="1051826"/>
                  </a:moveTo>
                  <a:lnTo>
                    <a:pt x="302247" y="1050175"/>
                  </a:lnTo>
                  <a:lnTo>
                    <a:pt x="300126" y="1049159"/>
                  </a:lnTo>
                  <a:lnTo>
                    <a:pt x="303453" y="1054315"/>
                  </a:lnTo>
                  <a:lnTo>
                    <a:pt x="303530" y="1051826"/>
                  </a:lnTo>
                  <a:close/>
                </a:path>
                <a:path w="634365" h="1077595">
                  <a:moveTo>
                    <a:pt x="308648" y="1063548"/>
                  </a:moveTo>
                  <a:lnTo>
                    <a:pt x="308584" y="1060792"/>
                  </a:lnTo>
                  <a:lnTo>
                    <a:pt x="307327" y="1058799"/>
                  </a:lnTo>
                  <a:lnTo>
                    <a:pt x="304939" y="1057516"/>
                  </a:lnTo>
                  <a:lnTo>
                    <a:pt x="305104" y="1060119"/>
                  </a:lnTo>
                  <a:lnTo>
                    <a:pt x="306285" y="1062164"/>
                  </a:lnTo>
                  <a:lnTo>
                    <a:pt x="308648" y="1063548"/>
                  </a:lnTo>
                  <a:close/>
                </a:path>
                <a:path w="634365" h="1077595">
                  <a:moveTo>
                    <a:pt x="313626" y="1072718"/>
                  </a:moveTo>
                  <a:lnTo>
                    <a:pt x="313258" y="1069949"/>
                  </a:lnTo>
                  <a:lnTo>
                    <a:pt x="311988" y="1067689"/>
                  </a:lnTo>
                  <a:lnTo>
                    <a:pt x="309524" y="1066139"/>
                  </a:lnTo>
                  <a:lnTo>
                    <a:pt x="309727" y="1069073"/>
                  </a:lnTo>
                  <a:lnTo>
                    <a:pt x="311010" y="1071333"/>
                  </a:lnTo>
                  <a:lnTo>
                    <a:pt x="313626" y="1072718"/>
                  </a:lnTo>
                  <a:close/>
                </a:path>
                <a:path w="634365" h="1077595">
                  <a:moveTo>
                    <a:pt x="317131" y="1074661"/>
                  </a:moveTo>
                  <a:lnTo>
                    <a:pt x="315722" y="1073391"/>
                  </a:lnTo>
                  <a:lnTo>
                    <a:pt x="313626" y="1072718"/>
                  </a:lnTo>
                  <a:lnTo>
                    <a:pt x="316903" y="1077087"/>
                  </a:lnTo>
                  <a:lnTo>
                    <a:pt x="317131" y="1074661"/>
                  </a:lnTo>
                  <a:close/>
                </a:path>
                <a:path w="634365" h="1077595">
                  <a:moveTo>
                    <a:pt x="634238" y="87083"/>
                  </a:moveTo>
                  <a:lnTo>
                    <a:pt x="632383" y="88226"/>
                  </a:lnTo>
                  <a:lnTo>
                    <a:pt x="630529" y="89230"/>
                  </a:lnTo>
                  <a:lnTo>
                    <a:pt x="628675" y="90385"/>
                  </a:lnTo>
                  <a:lnTo>
                    <a:pt x="631240" y="90449"/>
                  </a:lnTo>
                  <a:lnTo>
                    <a:pt x="633018" y="89230"/>
                  </a:lnTo>
                  <a:lnTo>
                    <a:pt x="634238" y="87083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13869086" y="2372854"/>
              <a:ext cx="581025" cy="1475105"/>
            </a:xfrm>
            <a:custGeom>
              <a:avLst/>
              <a:gdLst/>
              <a:ahLst/>
              <a:cxnLst/>
              <a:rect l="l" t="t" r="r" b="b"/>
              <a:pathLst>
                <a:path w="581025" h="1475104">
                  <a:moveTo>
                    <a:pt x="23583" y="621525"/>
                  </a:moveTo>
                  <a:lnTo>
                    <a:pt x="20789" y="622033"/>
                  </a:lnTo>
                  <a:lnTo>
                    <a:pt x="19100" y="623684"/>
                  </a:lnTo>
                  <a:lnTo>
                    <a:pt x="18707" y="626122"/>
                  </a:lnTo>
                  <a:lnTo>
                    <a:pt x="16230" y="626503"/>
                  </a:lnTo>
                  <a:lnTo>
                    <a:pt x="14554" y="628154"/>
                  </a:lnTo>
                  <a:lnTo>
                    <a:pt x="14071" y="630643"/>
                  </a:lnTo>
                  <a:lnTo>
                    <a:pt x="11658" y="631088"/>
                  </a:lnTo>
                  <a:lnTo>
                    <a:pt x="9969" y="632637"/>
                  </a:lnTo>
                  <a:lnTo>
                    <a:pt x="9359" y="635038"/>
                  </a:lnTo>
                  <a:lnTo>
                    <a:pt x="7035" y="635571"/>
                  </a:lnTo>
                  <a:lnTo>
                    <a:pt x="5359" y="637222"/>
                  </a:lnTo>
                  <a:lnTo>
                    <a:pt x="4711" y="639521"/>
                  </a:lnTo>
                  <a:lnTo>
                    <a:pt x="2425" y="640156"/>
                  </a:lnTo>
                  <a:lnTo>
                    <a:pt x="774" y="641705"/>
                  </a:lnTo>
                  <a:lnTo>
                    <a:pt x="0" y="644194"/>
                  </a:lnTo>
                  <a:lnTo>
                    <a:pt x="2628" y="643585"/>
                  </a:lnTo>
                  <a:lnTo>
                    <a:pt x="4318" y="642137"/>
                  </a:lnTo>
                  <a:lnTo>
                    <a:pt x="4876" y="639737"/>
                  </a:lnTo>
                  <a:lnTo>
                    <a:pt x="7340" y="639279"/>
                  </a:lnTo>
                  <a:lnTo>
                    <a:pt x="9067" y="637730"/>
                  </a:lnTo>
                  <a:lnTo>
                    <a:pt x="9575" y="635266"/>
                  </a:lnTo>
                  <a:lnTo>
                    <a:pt x="11988" y="634898"/>
                  </a:lnTo>
                  <a:lnTo>
                    <a:pt x="13804" y="633412"/>
                  </a:lnTo>
                  <a:lnTo>
                    <a:pt x="14312" y="630936"/>
                  </a:lnTo>
                  <a:lnTo>
                    <a:pt x="16814" y="630478"/>
                  </a:lnTo>
                  <a:lnTo>
                    <a:pt x="18554" y="628929"/>
                  </a:lnTo>
                  <a:lnTo>
                    <a:pt x="18973" y="626452"/>
                  </a:lnTo>
                  <a:lnTo>
                    <a:pt x="21463" y="626008"/>
                  </a:lnTo>
                  <a:lnTo>
                    <a:pt x="23114" y="624281"/>
                  </a:lnTo>
                  <a:lnTo>
                    <a:pt x="23583" y="621525"/>
                  </a:lnTo>
                  <a:close/>
                </a:path>
                <a:path w="581025" h="1475104">
                  <a:moveTo>
                    <a:pt x="45173" y="602627"/>
                  </a:moveTo>
                  <a:lnTo>
                    <a:pt x="42278" y="605383"/>
                  </a:lnTo>
                  <a:lnTo>
                    <a:pt x="40830" y="606869"/>
                  </a:lnTo>
                  <a:lnTo>
                    <a:pt x="43319" y="606501"/>
                  </a:lnTo>
                  <a:lnTo>
                    <a:pt x="44729" y="605116"/>
                  </a:lnTo>
                  <a:lnTo>
                    <a:pt x="45173" y="602627"/>
                  </a:lnTo>
                  <a:close/>
                </a:path>
                <a:path w="581025" h="1475104">
                  <a:moveTo>
                    <a:pt x="50126" y="598246"/>
                  </a:moveTo>
                  <a:lnTo>
                    <a:pt x="48539" y="599592"/>
                  </a:lnTo>
                  <a:lnTo>
                    <a:pt x="46990" y="600976"/>
                  </a:lnTo>
                  <a:lnTo>
                    <a:pt x="45402" y="602361"/>
                  </a:lnTo>
                  <a:lnTo>
                    <a:pt x="47828" y="601954"/>
                  </a:lnTo>
                  <a:lnTo>
                    <a:pt x="49377" y="600570"/>
                  </a:lnTo>
                  <a:lnTo>
                    <a:pt x="50126" y="598246"/>
                  </a:lnTo>
                  <a:close/>
                </a:path>
                <a:path w="581025" h="1475104">
                  <a:moveTo>
                    <a:pt x="69126" y="580288"/>
                  </a:moveTo>
                  <a:lnTo>
                    <a:pt x="66421" y="580796"/>
                  </a:lnTo>
                  <a:lnTo>
                    <a:pt x="64744" y="582345"/>
                  </a:lnTo>
                  <a:lnTo>
                    <a:pt x="64071" y="584771"/>
                  </a:lnTo>
                  <a:lnTo>
                    <a:pt x="61772" y="585304"/>
                  </a:lnTo>
                  <a:lnTo>
                    <a:pt x="60121" y="586930"/>
                  </a:lnTo>
                  <a:lnTo>
                    <a:pt x="59321" y="589356"/>
                  </a:lnTo>
                  <a:lnTo>
                    <a:pt x="57937" y="590727"/>
                  </a:lnTo>
                  <a:lnTo>
                    <a:pt x="56324" y="592277"/>
                  </a:lnTo>
                  <a:lnTo>
                    <a:pt x="54889" y="593775"/>
                  </a:lnTo>
                  <a:lnTo>
                    <a:pt x="51701" y="596658"/>
                  </a:lnTo>
                  <a:lnTo>
                    <a:pt x="50088" y="598246"/>
                  </a:lnTo>
                  <a:lnTo>
                    <a:pt x="52755" y="597801"/>
                  </a:lnTo>
                  <a:lnTo>
                    <a:pt x="54330" y="596252"/>
                  </a:lnTo>
                  <a:lnTo>
                    <a:pt x="54864" y="593902"/>
                  </a:lnTo>
                  <a:lnTo>
                    <a:pt x="57226" y="593229"/>
                  </a:lnTo>
                  <a:lnTo>
                    <a:pt x="58877" y="591680"/>
                  </a:lnTo>
                  <a:lnTo>
                    <a:pt x="59486" y="589330"/>
                  </a:lnTo>
                  <a:lnTo>
                    <a:pt x="61950" y="588810"/>
                  </a:lnTo>
                  <a:lnTo>
                    <a:pt x="63665" y="587362"/>
                  </a:lnTo>
                  <a:lnTo>
                    <a:pt x="64223" y="585000"/>
                  </a:lnTo>
                  <a:lnTo>
                    <a:pt x="66700" y="584504"/>
                  </a:lnTo>
                  <a:lnTo>
                    <a:pt x="68516" y="583158"/>
                  </a:lnTo>
                  <a:lnTo>
                    <a:pt x="69126" y="580288"/>
                  </a:lnTo>
                  <a:close/>
                </a:path>
                <a:path w="581025" h="1475104">
                  <a:moveTo>
                    <a:pt x="81749" y="570725"/>
                  </a:moveTo>
                  <a:lnTo>
                    <a:pt x="77304" y="574865"/>
                  </a:lnTo>
                  <a:lnTo>
                    <a:pt x="79730" y="574433"/>
                  </a:lnTo>
                  <a:lnTo>
                    <a:pt x="81114" y="572947"/>
                  </a:lnTo>
                  <a:lnTo>
                    <a:pt x="81749" y="570725"/>
                  </a:lnTo>
                  <a:close/>
                </a:path>
                <a:path w="581025" h="1475104">
                  <a:moveTo>
                    <a:pt x="91655" y="561835"/>
                  </a:moveTo>
                  <a:lnTo>
                    <a:pt x="89166" y="562533"/>
                  </a:lnTo>
                  <a:lnTo>
                    <a:pt x="87515" y="564083"/>
                  </a:lnTo>
                  <a:lnTo>
                    <a:pt x="86741" y="566445"/>
                  </a:lnTo>
                  <a:lnTo>
                    <a:pt x="85255" y="567690"/>
                  </a:lnTo>
                  <a:lnTo>
                    <a:pt x="83604" y="569175"/>
                  </a:lnTo>
                  <a:lnTo>
                    <a:pt x="81953" y="570560"/>
                  </a:lnTo>
                  <a:lnTo>
                    <a:pt x="84480" y="570217"/>
                  </a:lnTo>
                  <a:lnTo>
                    <a:pt x="86194" y="568833"/>
                  </a:lnTo>
                  <a:lnTo>
                    <a:pt x="86829" y="566572"/>
                  </a:lnTo>
                  <a:lnTo>
                    <a:pt x="89395" y="566077"/>
                  </a:lnTo>
                  <a:lnTo>
                    <a:pt x="91046" y="564527"/>
                  </a:lnTo>
                  <a:lnTo>
                    <a:pt x="91655" y="561835"/>
                  </a:lnTo>
                  <a:close/>
                </a:path>
                <a:path w="581025" h="1475104">
                  <a:moveTo>
                    <a:pt x="104419" y="552437"/>
                  </a:moveTo>
                  <a:lnTo>
                    <a:pt x="102971" y="553643"/>
                  </a:lnTo>
                  <a:lnTo>
                    <a:pt x="101561" y="554863"/>
                  </a:lnTo>
                  <a:lnTo>
                    <a:pt x="100114" y="556133"/>
                  </a:lnTo>
                  <a:lnTo>
                    <a:pt x="102438" y="555967"/>
                  </a:lnTo>
                  <a:lnTo>
                    <a:pt x="103809" y="554583"/>
                  </a:lnTo>
                  <a:lnTo>
                    <a:pt x="104419" y="552437"/>
                  </a:lnTo>
                  <a:close/>
                </a:path>
                <a:path w="581025" h="1475104">
                  <a:moveTo>
                    <a:pt x="114592" y="543737"/>
                  </a:moveTo>
                  <a:lnTo>
                    <a:pt x="112064" y="544245"/>
                  </a:lnTo>
                  <a:lnTo>
                    <a:pt x="110350" y="545693"/>
                  </a:lnTo>
                  <a:lnTo>
                    <a:pt x="109512" y="548195"/>
                  </a:lnTo>
                  <a:lnTo>
                    <a:pt x="108064" y="549427"/>
                  </a:lnTo>
                  <a:lnTo>
                    <a:pt x="106413" y="550811"/>
                  </a:lnTo>
                  <a:lnTo>
                    <a:pt x="104762" y="552157"/>
                  </a:lnTo>
                  <a:lnTo>
                    <a:pt x="107289" y="551827"/>
                  </a:lnTo>
                  <a:lnTo>
                    <a:pt x="108940" y="550443"/>
                  </a:lnTo>
                  <a:lnTo>
                    <a:pt x="109626" y="548208"/>
                  </a:lnTo>
                  <a:lnTo>
                    <a:pt x="112141" y="547789"/>
                  </a:lnTo>
                  <a:lnTo>
                    <a:pt x="113919" y="546404"/>
                  </a:lnTo>
                  <a:lnTo>
                    <a:pt x="114592" y="543737"/>
                  </a:lnTo>
                  <a:close/>
                </a:path>
                <a:path w="581025" h="1475104">
                  <a:moveTo>
                    <a:pt x="127762" y="534339"/>
                  </a:moveTo>
                  <a:lnTo>
                    <a:pt x="126149" y="535622"/>
                  </a:lnTo>
                  <a:lnTo>
                    <a:pt x="124561" y="536829"/>
                  </a:lnTo>
                  <a:lnTo>
                    <a:pt x="122948" y="538111"/>
                  </a:lnTo>
                  <a:lnTo>
                    <a:pt x="125412" y="537946"/>
                  </a:lnTo>
                  <a:lnTo>
                    <a:pt x="126987" y="536663"/>
                  </a:lnTo>
                  <a:lnTo>
                    <a:pt x="127762" y="534339"/>
                  </a:lnTo>
                  <a:close/>
                </a:path>
                <a:path w="581025" h="1475104">
                  <a:moveTo>
                    <a:pt x="132105" y="132295"/>
                  </a:moveTo>
                  <a:lnTo>
                    <a:pt x="130225" y="133743"/>
                  </a:lnTo>
                  <a:lnTo>
                    <a:pt x="128333" y="135229"/>
                  </a:lnTo>
                  <a:lnTo>
                    <a:pt x="126453" y="136677"/>
                  </a:lnTo>
                  <a:lnTo>
                    <a:pt x="129146" y="136271"/>
                  </a:lnTo>
                  <a:lnTo>
                    <a:pt x="131025" y="134785"/>
                  </a:lnTo>
                  <a:lnTo>
                    <a:pt x="132105" y="132295"/>
                  </a:lnTo>
                  <a:close/>
                </a:path>
                <a:path w="581025" h="1475104">
                  <a:moveTo>
                    <a:pt x="133629" y="530098"/>
                  </a:moveTo>
                  <a:lnTo>
                    <a:pt x="130860" y="530428"/>
                  </a:lnTo>
                  <a:lnTo>
                    <a:pt x="128879" y="531812"/>
                  </a:lnTo>
                  <a:lnTo>
                    <a:pt x="127698" y="534339"/>
                  </a:lnTo>
                  <a:lnTo>
                    <a:pt x="130454" y="533971"/>
                  </a:lnTo>
                  <a:lnTo>
                    <a:pt x="132384" y="532523"/>
                  </a:lnTo>
                  <a:lnTo>
                    <a:pt x="133629" y="530098"/>
                  </a:lnTo>
                  <a:close/>
                </a:path>
                <a:path w="581025" h="1475104">
                  <a:moveTo>
                    <a:pt x="141071" y="525005"/>
                  </a:moveTo>
                  <a:lnTo>
                    <a:pt x="139687" y="526122"/>
                  </a:lnTo>
                  <a:lnTo>
                    <a:pt x="138341" y="527265"/>
                  </a:lnTo>
                  <a:lnTo>
                    <a:pt x="136956" y="528383"/>
                  </a:lnTo>
                  <a:lnTo>
                    <a:pt x="139280" y="528447"/>
                  </a:lnTo>
                  <a:lnTo>
                    <a:pt x="140462" y="527100"/>
                  </a:lnTo>
                  <a:lnTo>
                    <a:pt x="141071" y="525005"/>
                  </a:lnTo>
                  <a:close/>
                </a:path>
                <a:path w="581025" h="1475104">
                  <a:moveTo>
                    <a:pt x="152082" y="516382"/>
                  </a:moveTo>
                  <a:lnTo>
                    <a:pt x="149186" y="516724"/>
                  </a:lnTo>
                  <a:lnTo>
                    <a:pt x="147167" y="518210"/>
                  </a:lnTo>
                  <a:lnTo>
                    <a:pt x="146050" y="520903"/>
                  </a:lnTo>
                  <a:lnTo>
                    <a:pt x="144640" y="522084"/>
                  </a:lnTo>
                  <a:lnTo>
                    <a:pt x="142951" y="523455"/>
                  </a:lnTo>
                  <a:lnTo>
                    <a:pt x="141300" y="524840"/>
                  </a:lnTo>
                  <a:lnTo>
                    <a:pt x="143827" y="524573"/>
                  </a:lnTo>
                  <a:lnTo>
                    <a:pt x="145580" y="523189"/>
                  </a:lnTo>
                  <a:lnTo>
                    <a:pt x="146215" y="520941"/>
                  </a:lnTo>
                  <a:lnTo>
                    <a:pt x="148844" y="520534"/>
                  </a:lnTo>
                  <a:lnTo>
                    <a:pt x="150799" y="518883"/>
                  </a:lnTo>
                  <a:lnTo>
                    <a:pt x="152082" y="516382"/>
                  </a:lnTo>
                  <a:close/>
                </a:path>
                <a:path w="581025" h="1475104">
                  <a:moveTo>
                    <a:pt x="159258" y="511302"/>
                  </a:moveTo>
                  <a:lnTo>
                    <a:pt x="157911" y="512406"/>
                  </a:lnTo>
                  <a:lnTo>
                    <a:pt x="156565" y="513562"/>
                  </a:lnTo>
                  <a:lnTo>
                    <a:pt x="155219" y="514731"/>
                  </a:lnTo>
                  <a:lnTo>
                    <a:pt x="157505" y="514667"/>
                  </a:lnTo>
                  <a:lnTo>
                    <a:pt x="158686" y="513359"/>
                  </a:lnTo>
                  <a:lnTo>
                    <a:pt x="159258" y="511302"/>
                  </a:lnTo>
                  <a:close/>
                </a:path>
                <a:path w="581025" h="1475104">
                  <a:moveTo>
                    <a:pt x="164541" y="506984"/>
                  </a:moveTo>
                  <a:lnTo>
                    <a:pt x="162864" y="508368"/>
                  </a:lnTo>
                  <a:lnTo>
                    <a:pt x="161213" y="509752"/>
                  </a:lnTo>
                  <a:lnTo>
                    <a:pt x="159524" y="511136"/>
                  </a:lnTo>
                  <a:lnTo>
                    <a:pt x="162052" y="510794"/>
                  </a:lnTo>
                  <a:lnTo>
                    <a:pt x="163804" y="509485"/>
                  </a:lnTo>
                  <a:lnTo>
                    <a:pt x="164541" y="506984"/>
                  </a:lnTo>
                  <a:close/>
                </a:path>
                <a:path w="581025" h="1475104">
                  <a:moveTo>
                    <a:pt x="177749" y="497687"/>
                  </a:moveTo>
                  <a:lnTo>
                    <a:pt x="176199" y="498868"/>
                  </a:lnTo>
                  <a:lnTo>
                    <a:pt x="174650" y="500087"/>
                  </a:lnTo>
                  <a:lnTo>
                    <a:pt x="173139" y="501294"/>
                  </a:lnTo>
                  <a:lnTo>
                    <a:pt x="175463" y="501129"/>
                  </a:lnTo>
                  <a:lnTo>
                    <a:pt x="176911" y="499846"/>
                  </a:lnTo>
                  <a:lnTo>
                    <a:pt x="177749" y="497687"/>
                  </a:lnTo>
                  <a:close/>
                </a:path>
                <a:path w="581025" h="1475104">
                  <a:moveTo>
                    <a:pt x="182905" y="493382"/>
                  </a:moveTo>
                  <a:lnTo>
                    <a:pt x="181216" y="494753"/>
                  </a:lnTo>
                  <a:lnTo>
                    <a:pt x="179539" y="496214"/>
                  </a:lnTo>
                  <a:lnTo>
                    <a:pt x="177850" y="497586"/>
                  </a:lnTo>
                  <a:lnTo>
                    <a:pt x="180517" y="497420"/>
                  </a:lnTo>
                  <a:lnTo>
                    <a:pt x="182232" y="496036"/>
                  </a:lnTo>
                  <a:lnTo>
                    <a:pt x="182905" y="493382"/>
                  </a:lnTo>
                  <a:close/>
                </a:path>
                <a:path w="581025" h="1475104">
                  <a:moveTo>
                    <a:pt x="202272" y="479907"/>
                  </a:moveTo>
                  <a:lnTo>
                    <a:pt x="199377" y="480237"/>
                  </a:lnTo>
                  <a:lnTo>
                    <a:pt x="197358" y="481622"/>
                  </a:lnTo>
                  <a:lnTo>
                    <a:pt x="196240" y="484390"/>
                  </a:lnTo>
                  <a:lnTo>
                    <a:pt x="193141" y="486816"/>
                  </a:lnTo>
                  <a:lnTo>
                    <a:pt x="191465" y="488086"/>
                  </a:lnTo>
                  <a:lnTo>
                    <a:pt x="194017" y="487921"/>
                  </a:lnTo>
                  <a:lnTo>
                    <a:pt x="195732" y="486638"/>
                  </a:lnTo>
                  <a:lnTo>
                    <a:pt x="196430" y="484365"/>
                  </a:lnTo>
                  <a:lnTo>
                    <a:pt x="199072" y="483984"/>
                  </a:lnTo>
                  <a:lnTo>
                    <a:pt x="200990" y="482396"/>
                  </a:lnTo>
                  <a:lnTo>
                    <a:pt x="202272" y="479907"/>
                  </a:lnTo>
                  <a:close/>
                </a:path>
                <a:path w="581025" h="1475104">
                  <a:moveTo>
                    <a:pt x="205168" y="86677"/>
                  </a:moveTo>
                  <a:lnTo>
                    <a:pt x="201434" y="89611"/>
                  </a:lnTo>
                  <a:lnTo>
                    <a:pt x="199542" y="90995"/>
                  </a:lnTo>
                  <a:lnTo>
                    <a:pt x="202209" y="90551"/>
                  </a:lnTo>
                  <a:lnTo>
                    <a:pt x="204063" y="89179"/>
                  </a:lnTo>
                  <a:lnTo>
                    <a:pt x="205168" y="86677"/>
                  </a:lnTo>
                  <a:close/>
                </a:path>
                <a:path w="581025" h="1475104">
                  <a:moveTo>
                    <a:pt x="209854" y="474916"/>
                  </a:moveTo>
                  <a:lnTo>
                    <a:pt x="206883" y="477139"/>
                  </a:lnTo>
                  <a:lnTo>
                    <a:pt x="205435" y="478282"/>
                  </a:lnTo>
                  <a:lnTo>
                    <a:pt x="207797" y="478358"/>
                  </a:lnTo>
                  <a:lnTo>
                    <a:pt x="209080" y="476973"/>
                  </a:lnTo>
                  <a:lnTo>
                    <a:pt x="209854" y="474916"/>
                  </a:lnTo>
                  <a:close/>
                </a:path>
                <a:path w="581025" h="1475104">
                  <a:moveTo>
                    <a:pt x="214934" y="470611"/>
                  </a:moveTo>
                  <a:lnTo>
                    <a:pt x="213258" y="472059"/>
                  </a:lnTo>
                  <a:lnTo>
                    <a:pt x="211569" y="473430"/>
                  </a:lnTo>
                  <a:lnTo>
                    <a:pt x="209854" y="474916"/>
                  </a:lnTo>
                  <a:lnTo>
                    <a:pt x="212547" y="474649"/>
                  </a:lnTo>
                  <a:lnTo>
                    <a:pt x="214299" y="473265"/>
                  </a:lnTo>
                  <a:lnTo>
                    <a:pt x="214934" y="470611"/>
                  </a:lnTo>
                  <a:close/>
                </a:path>
                <a:path w="581025" h="1475104">
                  <a:moveTo>
                    <a:pt x="228485" y="461378"/>
                  </a:moveTo>
                  <a:lnTo>
                    <a:pt x="226758" y="462661"/>
                  </a:lnTo>
                  <a:lnTo>
                    <a:pt x="225107" y="463969"/>
                  </a:lnTo>
                  <a:lnTo>
                    <a:pt x="223431" y="465353"/>
                  </a:lnTo>
                  <a:lnTo>
                    <a:pt x="225958" y="465086"/>
                  </a:lnTo>
                  <a:lnTo>
                    <a:pt x="227711" y="463867"/>
                  </a:lnTo>
                  <a:lnTo>
                    <a:pt x="228485" y="461378"/>
                  </a:lnTo>
                  <a:close/>
                </a:path>
                <a:path w="581025" h="1475104">
                  <a:moveTo>
                    <a:pt x="242150" y="452208"/>
                  </a:moveTo>
                  <a:lnTo>
                    <a:pt x="240474" y="453529"/>
                  </a:lnTo>
                  <a:lnTo>
                    <a:pt x="238785" y="454914"/>
                  </a:lnTo>
                  <a:lnTo>
                    <a:pt x="237096" y="456184"/>
                  </a:lnTo>
                  <a:lnTo>
                    <a:pt x="239623" y="455955"/>
                  </a:lnTo>
                  <a:lnTo>
                    <a:pt x="241376" y="454736"/>
                  </a:lnTo>
                  <a:lnTo>
                    <a:pt x="242150" y="452208"/>
                  </a:lnTo>
                  <a:close/>
                </a:path>
                <a:path w="581025" h="1475104">
                  <a:moveTo>
                    <a:pt x="255600" y="443014"/>
                  </a:moveTo>
                  <a:lnTo>
                    <a:pt x="253974" y="444296"/>
                  </a:lnTo>
                  <a:lnTo>
                    <a:pt x="252361" y="445516"/>
                  </a:lnTo>
                  <a:lnTo>
                    <a:pt x="250748" y="446786"/>
                  </a:lnTo>
                  <a:lnTo>
                    <a:pt x="253199" y="446519"/>
                  </a:lnTo>
                  <a:lnTo>
                    <a:pt x="254749" y="445236"/>
                  </a:lnTo>
                  <a:lnTo>
                    <a:pt x="255600" y="443014"/>
                  </a:lnTo>
                  <a:close/>
                </a:path>
                <a:path w="581025" h="1475104">
                  <a:moveTo>
                    <a:pt x="269303" y="433857"/>
                  </a:moveTo>
                  <a:lnTo>
                    <a:pt x="267652" y="435165"/>
                  </a:lnTo>
                  <a:lnTo>
                    <a:pt x="266065" y="436346"/>
                  </a:lnTo>
                  <a:lnTo>
                    <a:pt x="264452" y="437667"/>
                  </a:lnTo>
                  <a:lnTo>
                    <a:pt x="266877" y="437489"/>
                  </a:lnTo>
                  <a:lnTo>
                    <a:pt x="268427" y="436118"/>
                  </a:lnTo>
                  <a:lnTo>
                    <a:pt x="269303" y="433857"/>
                  </a:lnTo>
                  <a:close/>
                </a:path>
                <a:path w="581025" h="1475104">
                  <a:moveTo>
                    <a:pt x="277291" y="1248194"/>
                  </a:moveTo>
                  <a:lnTo>
                    <a:pt x="275971" y="1246644"/>
                  </a:lnTo>
                  <a:lnTo>
                    <a:pt x="273888" y="1245603"/>
                  </a:lnTo>
                  <a:lnTo>
                    <a:pt x="274967" y="1247355"/>
                  </a:lnTo>
                  <a:lnTo>
                    <a:pt x="276009" y="1248968"/>
                  </a:lnTo>
                  <a:lnTo>
                    <a:pt x="277050" y="1250683"/>
                  </a:lnTo>
                  <a:lnTo>
                    <a:pt x="277291" y="1248194"/>
                  </a:lnTo>
                  <a:close/>
                </a:path>
                <a:path w="581025" h="1475104">
                  <a:moveTo>
                    <a:pt x="282346" y="1260119"/>
                  </a:moveTo>
                  <a:lnTo>
                    <a:pt x="282206" y="1257528"/>
                  </a:lnTo>
                  <a:lnTo>
                    <a:pt x="280822" y="1255699"/>
                  </a:lnTo>
                  <a:lnTo>
                    <a:pt x="278536" y="1254594"/>
                  </a:lnTo>
                  <a:lnTo>
                    <a:pt x="279819" y="1256372"/>
                  </a:lnTo>
                  <a:lnTo>
                    <a:pt x="281063" y="1258303"/>
                  </a:lnTo>
                  <a:lnTo>
                    <a:pt x="282346" y="1260119"/>
                  </a:lnTo>
                  <a:close/>
                </a:path>
                <a:path w="581025" h="1475104">
                  <a:moveTo>
                    <a:pt x="283210" y="424891"/>
                  </a:moveTo>
                  <a:lnTo>
                    <a:pt x="279882" y="427482"/>
                  </a:lnTo>
                  <a:lnTo>
                    <a:pt x="278193" y="428764"/>
                  </a:lnTo>
                  <a:lnTo>
                    <a:pt x="280720" y="428599"/>
                  </a:lnTo>
                  <a:lnTo>
                    <a:pt x="282473" y="427316"/>
                  </a:lnTo>
                  <a:lnTo>
                    <a:pt x="283210" y="424891"/>
                  </a:lnTo>
                  <a:close/>
                </a:path>
                <a:path w="581025" h="1475104">
                  <a:moveTo>
                    <a:pt x="285407" y="1264234"/>
                  </a:moveTo>
                  <a:lnTo>
                    <a:pt x="284492" y="1263053"/>
                  </a:lnTo>
                  <a:lnTo>
                    <a:pt x="283591" y="1261833"/>
                  </a:lnTo>
                  <a:lnTo>
                    <a:pt x="282676" y="1260690"/>
                  </a:lnTo>
                  <a:lnTo>
                    <a:pt x="283210" y="1262176"/>
                  </a:lnTo>
                  <a:lnTo>
                    <a:pt x="284162" y="1263281"/>
                  </a:lnTo>
                  <a:lnTo>
                    <a:pt x="285407" y="1264234"/>
                  </a:lnTo>
                  <a:close/>
                </a:path>
                <a:path w="581025" h="1475104">
                  <a:moveTo>
                    <a:pt x="290957" y="1271066"/>
                  </a:moveTo>
                  <a:lnTo>
                    <a:pt x="289687" y="1269517"/>
                  </a:lnTo>
                  <a:lnTo>
                    <a:pt x="287566" y="1268539"/>
                  </a:lnTo>
                  <a:lnTo>
                    <a:pt x="288632" y="1270190"/>
                  </a:lnTo>
                  <a:lnTo>
                    <a:pt x="289687" y="1271841"/>
                  </a:lnTo>
                  <a:lnTo>
                    <a:pt x="290728" y="1273556"/>
                  </a:lnTo>
                  <a:lnTo>
                    <a:pt x="290957" y="1271066"/>
                  </a:lnTo>
                  <a:close/>
                </a:path>
                <a:path w="581025" h="1475104">
                  <a:moveTo>
                    <a:pt x="295617" y="1280198"/>
                  </a:moveTo>
                  <a:lnTo>
                    <a:pt x="294297" y="1278648"/>
                  </a:lnTo>
                  <a:lnTo>
                    <a:pt x="292138" y="1277607"/>
                  </a:lnTo>
                  <a:lnTo>
                    <a:pt x="294398" y="1280972"/>
                  </a:lnTo>
                  <a:lnTo>
                    <a:pt x="295516" y="1282687"/>
                  </a:lnTo>
                  <a:lnTo>
                    <a:pt x="295617" y="1280198"/>
                  </a:lnTo>
                  <a:close/>
                </a:path>
                <a:path w="581025" h="1475104">
                  <a:moveTo>
                    <a:pt x="296926" y="415759"/>
                  </a:moveTo>
                  <a:lnTo>
                    <a:pt x="293560" y="418325"/>
                  </a:lnTo>
                  <a:lnTo>
                    <a:pt x="291871" y="419633"/>
                  </a:lnTo>
                  <a:lnTo>
                    <a:pt x="294398" y="419468"/>
                  </a:lnTo>
                  <a:lnTo>
                    <a:pt x="296151" y="418261"/>
                  </a:lnTo>
                  <a:lnTo>
                    <a:pt x="296926" y="415759"/>
                  </a:lnTo>
                  <a:close/>
                </a:path>
                <a:path w="581025" h="1475104">
                  <a:moveTo>
                    <a:pt x="300697" y="1291920"/>
                  </a:moveTo>
                  <a:lnTo>
                    <a:pt x="300659" y="1289151"/>
                  </a:lnTo>
                  <a:lnTo>
                    <a:pt x="299389" y="1287170"/>
                  </a:lnTo>
                  <a:lnTo>
                    <a:pt x="296989" y="1285887"/>
                  </a:lnTo>
                  <a:lnTo>
                    <a:pt x="297167" y="1288554"/>
                  </a:lnTo>
                  <a:lnTo>
                    <a:pt x="298335" y="1290637"/>
                  </a:lnTo>
                  <a:lnTo>
                    <a:pt x="300697" y="1291920"/>
                  </a:lnTo>
                  <a:close/>
                </a:path>
                <a:path w="581025" h="1475104">
                  <a:moveTo>
                    <a:pt x="305714" y="1301076"/>
                  </a:moveTo>
                  <a:lnTo>
                    <a:pt x="305308" y="1298321"/>
                  </a:lnTo>
                  <a:lnTo>
                    <a:pt x="304038" y="1296060"/>
                  </a:lnTo>
                  <a:lnTo>
                    <a:pt x="301574" y="1294612"/>
                  </a:lnTo>
                  <a:lnTo>
                    <a:pt x="301777" y="1297444"/>
                  </a:lnTo>
                  <a:lnTo>
                    <a:pt x="303060" y="1299768"/>
                  </a:lnTo>
                  <a:lnTo>
                    <a:pt x="305689" y="1301076"/>
                  </a:lnTo>
                  <a:close/>
                </a:path>
                <a:path w="581025" h="1475104">
                  <a:moveTo>
                    <a:pt x="309181" y="1303032"/>
                  </a:moveTo>
                  <a:lnTo>
                    <a:pt x="307809" y="1301750"/>
                  </a:lnTo>
                  <a:lnTo>
                    <a:pt x="305689" y="1301076"/>
                  </a:lnTo>
                  <a:lnTo>
                    <a:pt x="308952" y="1305458"/>
                  </a:lnTo>
                  <a:lnTo>
                    <a:pt x="309181" y="1303032"/>
                  </a:lnTo>
                  <a:close/>
                </a:path>
                <a:path w="581025" h="1475104">
                  <a:moveTo>
                    <a:pt x="311404" y="406768"/>
                  </a:moveTo>
                  <a:lnTo>
                    <a:pt x="309460" y="407987"/>
                  </a:lnTo>
                  <a:lnTo>
                    <a:pt x="307530" y="409295"/>
                  </a:lnTo>
                  <a:lnTo>
                    <a:pt x="305587" y="410476"/>
                  </a:lnTo>
                  <a:lnTo>
                    <a:pt x="308203" y="410311"/>
                  </a:lnTo>
                  <a:lnTo>
                    <a:pt x="310095" y="409028"/>
                  </a:lnTo>
                  <a:lnTo>
                    <a:pt x="311404" y="406768"/>
                  </a:lnTo>
                  <a:close/>
                </a:path>
                <a:path w="581025" h="1475104">
                  <a:moveTo>
                    <a:pt x="313804" y="1312100"/>
                  </a:moveTo>
                  <a:lnTo>
                    <a:pt x="312521" y="1310551"/>
                  </a:lnTo>
                  <a:lnTo>
                    <a:pt x="310438" y="1309497"/>
                  </a:lnTo>
                  <a:lnTo>
                    <a:pt x="311480" y="1311249"/>
                  </a:lnTo>
                  <a:lnTo>
                    <a:pt x="312521" y="1312976"/>
                  </a:lnTo>
                  <a:lnTo>
                    <a:pt x="313563" y="1314589"/>
                  </a:lnTo>
                  <a:lnTo>
                    <a:pt x="313804" y="1312100"/>
                  </a:lnTo>
                  <a:close/>
                </a:path>
                <a:path w="581025" h="1475104">
                  <a:moveTo>
                    <a:pt x="318922" y="1323987"/>
                  </a:moveTo>
                  <a:lnTo>
                    <a:pt x="318719" y="1321422"/>
                  </a:lnTo>
                  <a:lnTo>
                    <a:pt x="317334" y="1319606"/>
                  </a:lnTo>
                  <a:lnTo>
                    <a:pt x="315048" y="1318501"/>
                  </a:lnTo>
                  <a:lnTo>
                    <a:pt x="316331" y="1320279"/>
                  </a:lnTo>
                  <a:lnTo>
                    <a:pt x="317601" y="1322197"/>
                  </a:lnTo>
                  <a:lnTo>
                    <a:pt x="318922" y="1323987"/>
                  </a:lnTo>
                  <a:close/>
                </a:path>
                <a:path w="581025" h="1475104">
                  <a:moveTo>
                    <a:pt x="319392" y="401853"/>
                  </a:moveTo>
                  <a:lnTo>
                    <a:pt x="317944" y="402996"/>
                  </a:lnTo>
                  <a:lnTo>
                    <a:pt x="314985" y="405218"/>
                  </a:lnTo>
                  <a:lnTo>
                    <a:pt x="317334" y="405320"/>
                  </a:lnTo>
                  <a:lnTo>
                    <a:pt x="318655" y="403936"/>
                  </a:lnTo>
                  <a:lnTo>
                    <a:pt x="319392" y="401853"/>
                  </a:lnTo>
                  <a:close/>
                </a:path>
                <a:path w="581025" h="1475104">
                  <a:moveTo>
                    <a:pt x="325259" y="397637"/>
                  </a:moveTo>
                  <a:lnTo>
                    <a:pt x="322529" y="397979"/>
                  </a:lnTo>
                  <a:lnTo>
                    <a:pt x="320535" y="399364"/>
                  </a:lnTo>
                  <a:lnTo>
                    <a:pt x="319392" y="401853"/>
                  </a:lnTo>
                  <a:lnTo>
                    <a:pt x="322160" y="401612"/>
                  </a:lnTo>
                  <a:lnTo>
                    <a:pt x="324040" y="400138"/>
                  </a:lnTo>
                  <a:lnTo>
                    <a:pt x="325259" y="397637"/>
                  </a:lnTo>
                  <a:close/>
                </a:path>
                <a:path w="581025" h="1475104">
                  <a:moveTo>
                    <a:pt x="333298" y="392823"/>
                  </a:moveTo>
                  <a:lnTo>
                    <a:pt x="331749" y="393941"/>
                  </a:lnTo>
                  <a:lnTo>
                    <a:pt x="330174" y="395046"/>
                  </a:lnTo>
                  <a:lnTo>
                    <a:pt x="328650" y="396163"/>
                  </a:lnTo>
                  <a:lnTo>
                    <a:pt x="331076" y="396265"/>
                  </a:lnTo>
                  <a:lnTo>
                    <a:pt x="332562" y="395046"/>
                  </a:lnTo>
                  <a:lnTo>
                    <a:pt x="333298" y="392823"/>
                  </a:lnTo>
                  <a:close/>
                </a:path>
                <a:path w="581025" h="1475104">
                  <a:moveTo>
                    <a:pt x="337413" y="1355991"/>
                  </a:moveTo>
                  <a:lnTo>
                    <a:pt x="336067" y="1354099"/>
                  </a:lnTo>
                  <a:lnTo>
                    <a:pt x="334721" y="1352118"/>
                  </a:lnTo>
                  <a:lnTo>
                    <a:pt x="333336" y="1350225"/>
                  </a:lnTo>
                  <a:lnTo>
                    <a:pt x="333679" y="1352829"/>
                  </a:lnTo>
                  <a:lnTo>
                    <a:pt x="335051" y="1354772"/>
                  </a:lnTo>
                  <a:lnTo>
                    <a:pt x="337413" y="1355991"/>
                  </a:lnTo>
                  <a:close/>
                </a:path>
                <a:path w="581025" h="1475104">
                  <a:moveTo>
                    <a:pt x="345935" y="1369466"/>
                  </a:moveTo>
                  <a:lnTo>
                    <a:pt x="345694" y="1367104"/>
                  </a:lnTo>
                  <a:lnTo>
                    <a:pt x="344284" y="1365758"/>
                  </a:lnTo>
                  <a:lnTo>
                    <a:pt x="342163" y="1364945"/>
                  </a:lnTo>
                  <a:lnTo>
                    <a:pt x="343446" y="1366431"/>
                  </a:lnTo>
                  <a:lnTo>
                    <a:pt x="344690" y="1367980"/>
                  </a:lnTo>
                  <a:lnTo>
                    <a:pt x="345935" y="1369466"/>
                  </a:lnTo>
                  <a:close/>
                </a:path>
                <a:path w="581025" h="1475104">
                  <a:moveTo>
                    <a:pt x="347891" y="383933"/>
                  </a:moveTo>
                  <a:lnTo>
                    <a:pt x="345973" y="385216"/>
                  </a:lnTo>
                  <a:lnTo>
                    <a:pt x="344043" y="386422"/>
                  </a:lnTo>
                  <a:lnTo>
                    <a:pt x="342099" y="387642"/>
                  </a:lnTo>
                  <a:lnTo>
                    <a:pt x="344690" y="387464"/>
                  </a:lnTo>
                  <a:lnTo>
                    <a:pt x="346646" y="386156"/>
                  </a:lnTo>
                  <a:lnTo>
                    <a:pt x="347891" y="383933"/>
                  </a:lnTo>
                  <a:close/>
                </a:path>
                <a:path w="581025" h="1475104">
                  <a:moveTo>
                    <a:pt x="355803" y="0"/>
                  </a:moveTo>
                  <a:lnTo>
                    <a:pt x="353923" y="1460"/>
                  </a:lnTo>
                  <a:lnTo>
                    <a:pt x="350151" y="4216"/>
                  </a:lnTo>
                  <a:lnTo>
                    <a:pt x="352767" y="3886"/>
                  </a:lnTo>
                  <a:lnTo>
                    <a:pt x="354660" y="2400"/>
                  </a:lnTo>
                  <a:lnTo>
                    <a:pt x="355803" y="0"/>
                  </a:lnTo>
                  <a:close/>
                </a:path>
                <a:path w="581025" h="1475104">
                  <a:moveTo>
                    <a:pt x="355968" y="379120"/>
                  </a:moveTo>
                  <a:lnTo>
                    <a:pt x="354495" y="380123"/>
                  </a:lnTo>
                  <a:lnTo>
                    <a:pt x="351497" y="382384"/>
                  </a:lnTo>
                  <a:lnTo>
                    <a:pt x="353847" y="382447"/>
                  </a:lnTo>
                  <a:lnTo>
                    <a:pt x="355168" y="381165"/>
                  </a:lnTo>
                  <a:lnTo>
                    <a:pt x="355968" y="379120"/>
                  </a:lnTo>
                  <a:close/>
                </a:path>
                <a:path w="581025" h="1475104">
                  <a:moveTo>
                    <a:pt x="373926" y="1419898"/>
                  </a:moveTo>
                  <a:lnTo>
                    <a:pt x="372579" y="1418005"/>
                  </a:lnTo>
                  <a:lnTo>
                    <a:pt x="371195" y="1416024"/>
                  </a:lnTo>
                  <a:lnTo>
                    <a:pt x="369849" y="1414132"/>
                  </a:lnTo>
                  <a:lnTo>
                    <a:pt x="370192" y="1416799"/>
                  </a:lnTo>
                  <a:lnTo>
                    <a:pt x="371563" y="1418678"/>
                  </a:lnTo>
                  <a:lnTo>
                    <a:pt x="373926" y="1419898"/>
                  </a:lnTo>
                  <a:close/>
                </a:path>
                <a:path w="581025" h="1475104">
                  <a:moveTo>
                    <a:pt x="382447" y="1433372"/>
                  </a:moveTo>
                  <a:lnTo>
                    <a:pt x="382244" y="1431010"/>
                  </a:lnTo>
                  <a:lnTo>
                    <a:pt x="380834" y="1429626"/>
                  </a:lnTo>
                  <a:lnTo>
                    <a:pt x="378675" y="1428851"/>
                  </a:lnTo>
                  <a:lnTo>
                    <a:pt x="379958" y="1430337"/>
                  </a:lnTo>
                  <a:lnTo>
                    <a:pt x="381203" y="1431886"/>
                  </a:lnTo>
                  <a:lnTo>
                    <a:pt x="382447" y="1433372"/>
                  </a:lnTo>
                  <a:close/>
                </a:path>
                <a:path w="581025" h="1475104">
                  <a:moveTo>
                    <a:pt x="392188" y="1451864"/>
                  </a:moveTo>
                  <a:lnTo>
                    <a:pt x="390842" y="1449946"/>
                  </a:lnTo>
                  <a:lnTo>
                    <a:pt x="389458" y="1448015"/>
                  </a:lnTo>
                  <a:lnTo>
                    <a:pt x="388112" y="1446098"/>
                  </a:lnTo>
                  <a:lnTo>
                    <a:pt x="388442" y="1448727"/>
                  </a:lnTo>
                  <a:lnTo>
                    <a:pt x="389826" y="1450644"/>
                  </a:lnTo>
                  <a:lnTo>
                    <a:pt x="392188" y="1451864"/>
                  </a:lnTo>
                  <a:close/>
                </a:path>
                <a:path w="581025" h="1475104">
                  <a:moveTo>
                    <a:pt x="405523" y="1474495"/>
                  </a:moveTo>
                  <a:lnTo>
                    <a:pt x="405320" y="1471968"/>
                  </a:lnTo>
                  <a:lnTo>
                    <a:pt x="403809" y="1470418"/>
                  </a:lnTo>
                  <a:lnTo>
                    <a:pt x="401688" y="1469339"/>
                  </a:lnTo>
                  <a:lnTo>
                    <a:pt x="405523" y="1474495"/>
                  </a:lnTo>
                  <a:close/>
                </a:path>
                <a:path w="581025" h="1475104">
                  <a:moveTo>
                    <a:pt x="571512" y="260705"/>
                  </a:moveTo>
                  <a:lnTo>
                    <a:pt x="569671" y="261721"/>
                  </a:lnTo>
                  <a:lnTo>
                    <a:pt x="567817" y="262864"/>
                  </a:lnTo>
                  <a:lnTo>
                    <a:pt x="565962" y="263969"/>
                  </a:lnTo>
                  <a:lnTo>
                    <a:pt x="568515" y="264071"/>
                  </a:lnTo>
                  <a:lnTo>
                    <a:pt x="570306" y="262864"/>
                  </a:lnTo>
                  <a:lnTo>
                    <a:pt x="571512" y="260705"/>
                  </a:lnTo>
                  <a:close/>
                </a:path>
                <a:path w="581025" h="1475104">
                  <a:moveTo>
                    <a:pt x="580644" y="256120"/>
                  </a:moveTo>
                  <a:lnTo>
                    <a:pt x="578789" y="257175"/>
                  </a:lnTo>
                  <a:lnTo>
                    <a:pt x="575094" y="259397"/>
                  </a:lnTo>
                  <a:lnTo>
                    <a:pt x="577646" y="259499"/>
                  </a:lnTo>
                  <a:lnTo>
                    <a:pt x="579437" y="258279"/>
                  </a:lnTo>
                  <a:lnTo>
                    <a:pt x="580644" y="25612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5909805" y="4427463"/>
              <a:ext cx="3810" cy="5080"/>
            </a:xfrm>
            <a:custGeom>
              <a:avLst/>
              <a:gdLst/>
              <a:ahLst/>
              <a:cxnLst/>
              <a:rect l="l" t="t" r="r" b="b"/>
              <a:pathLst>
                <a:path w="3809" h="5079">
                  <a:moveTo>
                    <a:pt x="3637" y="4918"/>
                  </a:moveTo>
                  <a:lnTo>
                    <a:pt x="2458" y="3301"/>
                  </a:lnTo>
                  <a:lnTo>
                    <a:pt x="1280" y="1616"/>
                  </a:lnTo>
                  <a:lnTo>
                    <a:pt x="101" y="0"/>
                  </a:lnTo>
                  <a:lnTo>
                    <a:pt x="0" y="2560"/>
                  </a:lnTo>
                  <a:lnTo>
                    <a:pt x="1212" y="4143"/>
                  </a:lnTo>
                  <a:lnTo>
                    <a:pt x="3637" y="4918"/>
                  </a:lnTo>
                  <a:close/>
                </a:path>
              </a:pathLst>
            </a:custGeom>
            <a:solidFill>
              <a:srgbClr val="FBD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13730808" y="2310777"/>
              <a:ext cx="701040" cy="802005"/>
            </a:xfrm>
            <a:custGeom>
              <a:avLst/>
              <a:gdLst/>
              <a:ahLst/>
              <a:cxnLst/>
              <a:rect l="l" t="t" r="r" b="b"/>
              <a:pathLst>
                <a:path w="701040" h="802005">
                  <a:moveTo>
                    <a:pt x="5524" y="390461"/>
                  </a:moveTo>
                  <a:lnTo>
                    <a:pt x="3683" y="391947"/>
                  </a:lnTo>
                  <a:lnTo>
                    <a:pt x="1854" y="393496"/>
                  </a:lnTo>
                  <a:lnTo>
                    <a:pt x="0" y="395046"/>
                  </a:lnTo>
                  <a:lnTo>
                    <a:pt x="2730" y="394601"/>
                  </a:lnTo>
                  <a:lnTo>
                    <a:pt x="4584" y="393052"/>
                  </a:lnTo>
                  <a:lnTo>
                    <a:pt x="5524" y="390461"/>
                  </a:lnTo>
                  <a:close/>
                </a:path>
                <a:path w="701040" h="802005">
                  <a:moveTo>
                    <a:pt x="51142" y="349326"/>
                  </a:moveTo>
                  <a:lnTo>
                    <a:pt x="48717" y="350037"/>
                  </a:lnTo>
                  <a:lnTo>
                    <a:pt x="47129" y="351650"/>
                  </a:lnTo>
                  <a:lnTo>
                    <a:pt x="46418" y="354076"/>
                  </a:lnTo>
                  <a:lnTo>
                    <a:pt x="48006" y="352526"/>
                  </a:lnTo>
                  <a:lnTo>
                    <a:pt x="49555" y="350977"/>
                  </a:lnTo>
                  <a:lnTo>
                    <a:pt x="51142" y="349326"/>
                  </a:lnTo>
                  <a:close/>
                </a:path>
                <a:path w="701040" h="802005">
                  <a:moveTo>
                    <a:pt x="74002" y="331139"/>
                  </a:moveTo>
                  <a:lnTo>
                    <a:pt x="72161" y="332625"/>
                  </a:lnTo>
                  <a:lnTo>
                    <a:pt x="70332" y="334175"/>
                  </a:lnTo>
                  <a:lnTo>
                    <a:pt x="68453" y="335724"/>
                  </a:lnTo>
                  <a:lnTo>
                    <a:pt x="71183" y="335280"/>
                  </a:lnTo>
                  <a:lnTo>
                    <a:pt x="73037" y="333730"/>
                  </a:lnTo>
                  <a:lnTo>
                    <a:pt x="74002" y="331139"/>
                  </a:lnTo>
                  <a:close/>
                </a:path>
                <a:path w="701040" h="802005">
                  <a:moveTo>
                    <a:pt x="123494" y="798982"/>
                  </a:moveTo>
                  <a:lnTo>
                    <a:pt x="122174" y="797433"/>
                  </a:lnTo>
                  <a:lnTo>
                    <a:pt x="120053" y="796378"/>
                  </a:lnTo>
                  <a:lnTo>
                    <a:pt x="121170" y="798029"/>
                  </a:lnTo>
                  <a:lnTo>
                    <a:pt x="123393" y="801471"/>
                  </a:lnTo>
                  <a:lnTo>
                    <a:pt x="123494" y="798982"/>
                  </a:lnTo>
                  <a:close/>
                </a:path>
                <a:path w="701040" h="802005">
                  <a:moveTo>
                    <a:pt x="509003" y="432295"/>
                  </a:moveTo>
                  <a:lnTo>
                    <a:pt x="507047" y="433578"/>
                  </a:lnTo>
                  <a:lnTo>
                    <a:pt x="505129" y="434797"/>
                  </a:lnTo>
                  <a:lnTo>
                    <a:pt x="503212" y="436105"/>
                  </a:lnTo>
                  <a:lnTo>
                    <a:pt x="505802" y="435838"/>
                  </a:lnTo>
                  <a:lnTo>
                    <a:pt x="507720" y="434619"/>
                  </a:lnTo>
                  <a:lnTo>
                    <a:pt x="509003" y="432295"/>
                  </a:lnTo>
                  <a:close/>
                </a:path>
                <a:path w="701040" h="802005">
                  <a:moveTo>
                    <a:pt x="517055" y="427482"/>
                  </a:moveTo>
                  <a:lnTo>
                    <a:pt x="515569" y="428586"/>
                  </a:lnTo>
                  <a:lnTo>
                    <a:pt x="514096" y="429641"/>
                  </a:lnTo>
                  <a:lnTo>
                    <a:pt x="512572" y="430745"/>
                  </a:lnTo>
                  <a:lnTo>
                    <a:pt x="514972" y="430822"/>
                  </a:lnTo>
                  <a:lnTo>
                    <a:pt x="516280" y="429539"/>
                  </a:lnTo>
                  <a:lnTo>
                    <a:pt x="517055" y="427482"/>
                  </a:lnTo>
                  <a:close/>
                </a:path>
                <a:path w="701040" h="802005">
                  <a:moveTo>
                    <a:pt x="531812" y="418592"/>
                  </a:moveTo>
                  <a:lnTo>
                    <a:pt x="529894" y="419862"/>
                  </a:lnTo>
                  <a:lnTo>
                    <a:pt x="527964" y="421081"/>
                  </a:lnTo>
                  <a:lnTo>
                    <a:pt x="526021" y="422363"/>
                  </a:lnTo>
                  <a:lnTo>
                    <a:pt x="528612" y="422122"/>
                  </a:lnTo>
                  <a:lnTo>
                    <a:pt x="530567" y="420916"/>
                  </a:lnTo>
                  <a:lnTo>
                    <a:pt x="531812" y="418592"/>
                  </a:lnTo>
                  <a:close/>
                </a:path>
                <a:path w="701040" h="802005">
                  <a:moveTo>
                    <a:pt x="539889" y="413740"/>
                  </a:moveTo>
                  <a:lnTo>
                    <a:pt x="538416" y="414883"/>
                  </a:lnTo>
                  <a:lnTo>
                    <a:pt x="536892" y="415988"/>
                  </a:lnTo>
                  <a:lnTo>
                    <a:pt x="535406" y="417042"/>
                  </a:lnTo>
                  <a:lnTo>
                    <a:pt x="537768" y="417106"/>
                  </a:lnTo>
                  <a:lnTo>
                    <a:pt x="539115" y="415823"/>
                  </a:lnTo>
                  <a:lnTo>
                    <a:pt x="539889" y="413740"/>
                  </a:lnTo>
                  <a:close/>
                </a:path>
                <a:path w="701040" h="802005">
                  <a:moveTo>
                    <a:pt x="554951" y="404939"/>
                  </a:moveTo>
                  <a:lnTo>
                    <a:pt x="552221" y="405320"/>
                  </a:lnTo>
                  <a:lnTo>
                    <a:pt x="550202" y="406590"/>
                  </a:lnTo>
                  <a:lnTo>
                    <a:pt x="548919" y="409016"/>
                  </a:lnTo>
                  <a:lnTo>
                    <a:pt x="551751" y="408914"/>
                  </a:lnTo>
                  <a:lnTo>
                    <a:pt x="553669" y="407466"/>
                  </a:lnTo>
                  <a:lnTo>
                    <a:pt x="554951" y="404939"/>
                  </a:lnTo>
                  <a:close/>
                </a:path>
                <a:path w="701040" h="802005">
                  <a:moveTo>
                    <a:pt x="563740" y="400291"/>
                  </a:moveTo>
                  <a:lnTo>
                    <a:pt x="561886" y="401510"/>
                  </a:lnTo>
                  <a:lnTo>
                    <a:pt x="560031" y="402615"/>
                  </a:lnTo>
                  <a:lnTo>
                    <a:pt x="558177" y="403771"/>
                  </a:lnTo>
                  <a:lnTo>
                    <a:pt x="560743" y="403771"/>
                  </a:lnTo>
                  <a:lnTo>
                    <a:pt x="562533" y="402551"/>
                  </a:lnTo>
                  <a:lnTo>
                    <a:pt x="563740" y="400291"/>
                  </a:lnTo>
                  <a:close/>
                </a:path>
                <a:path w="701040" h="802005">
                  <a:moveTo>
                    <a:pt x="571855" y="395478"/>
                  </a:moveTo>
                  <a:lnTo>
                    <a:pt x="570344" y="396595"/>
                  </a:lnTo>
                  <a:lnTo>
                    <a:pt x="567347" y="398843"/>
                  </a:lnTo>
                  <a:lnTo>
                    <a:pt x="569734" y="398919"/>
                  </a:lnTo>
                  <a:lnTo>
                    <a:pt x="571055" y="397535"/>
                  </a:lnTo>
                  <a:lnTo>
                    <a:pt x="571855" y="395478"/>
                  </a:lnTo>
                  <a:close/>
                </a:path>
                <a:path w="701040" h="802005">
                  <a:moveTo>
                    <a:pt x="595706" y="382104"/>
                  </a:moveTo>
                  <a:lnTo>
                    <a:pt x="593788" y="383324"/>
                  </a:lnTo>
                  <a:lnTo>
                    <a:pt x="591832" y="384594"/>
                  </a:lnTo>
                  <a:lnTo>
                    <a:pt x="589915" y="385813"/>
                  </a:lnTo>
                  <a:lnTo>
                    <a:pt x="592543" y="385648"/>
                  </a:lnTo>
                  <a:lnTo>
                    <a:pt x="594461" y="384365"/>
                  </a:lnTo>
                  <a:lnTo>
                    <a:pt x="595706" y="382104"/>
                  </a:lnTo>
                  <a:close/>
                </a:path>
                <a:path w="701040" h="802005">
                  <a:moveTo>
                    <a:pt x="604837" y="377520"/>
                  </a:moveTo>
                  <a:lnTo>
                    <a:pt x="602945" y="378675"/>
                  </a:lnTo>
                  <a:lnTo>
                    <a:pt x="599249" y="380898"/>
                  </a:lnTo>
                  <a:lnTo>
                    <a:pt x="601802" y="380898"/>
                  </a:lnTo>
                  <a:lnTo>
                    <a:pt x="603592" y="379679"/>
                  </a:lnTo>
                  <a:lnTo>
                    <a:pt x="604837" y="377520"/>
                  </a:lnTo>
                  <a:close/>
                </a:path>
                <a:path w="701040" h="802005">
                  <a:moveTo>
                    <a:pt x="613194" y="372770"/>
                  </a:moveTo>
                  <a:lnTo>
                    <a:pt x="611568" y="373989"/>
                  </a:lnTo>
                  <a:lnTo>
                    <a:pt x="609993" y="375132"/>
                  </a:lnTo>
                  <a:lnTo>
                    <a:pt x="608368" y="376250"/>
                  </a:lnTo>
                  <a:lnTo>
                    <a:pt x="610933" y="376415"/>
                  </a:lnTo>
                  <a:lnTo>
                    <a:pt x="612521" y="375297"/>
                  </a:lnTo>
                  <a:lnTo>
                    <a:pt x="613194" y="372770"/>
                  </a:lnTo>
                  <a:close/>
                </a:path>
                <a:path w="701040" h="802005">
                  <a:moveTo>
                    <a:pt x="619988" y="0"/>
                  </a:moveTo>
                  <a:lnTo>
                    <a:pt x="618236" y="1181"/>
                  </a:lnTo>
                  <a:lnTo>
                    <a:pt x="616496" y="2489"/>
                  </a:lnTo>
                  <a:lnTo>
                    <a:pt x="618413" y="1181"/>
                  </a:lnTo>
                  <a:lnTo>
                    <a:pt x="619988" y="0"/>
                  </a:lnTo>
                  <a:close/>
                </a:path>
                <a:path w="701040" h="802005">
                  <a:moveTo>
                    <a:pt x="646633" y="354850"/>
                  </a:moveTo>
                  <a:lnTo>
                    <a:pt x="643813" y="355015"/>
                  </a:lnTo>
                  <a:lnTo>
                    <a:pt x="641616" y="356235"/>
                  </a:lnTo>
                  <a:lnTo>
                    <a:pt x="640207" y="358724"/>
                  </a:lnTo>
                  <a:lnTo>
                    <a:pt x="643064" y="358660"/>
                  </a:lnTo>
                  <a:lnTo>
                    <a:pt x="645223" y="357339"/>
                  </a:lnTo>
                  <a:lnTo>
                    <a:pt x="646633" y="354850"/>
                  </a:lnTo>
                  <a:close/>
                </a:path>
                <a:path w="701040" h="802005">
                  <a:moveTo>
                    <a:pt x="655027" y="350100"/>
                  </a:moveTo>
                  <a:lnTo>
                    <a:pt x="653173" y="351218"/>
                  </a:lnTo>
                  <a:lnTo>
                    <a:pt x="651319" y="352425"/>
                  </a:lnTo>
                  <a:lnTo>
                    <a:pt x="649427" y="353568"/>
                  </a:lnTo>
                  <a:lnTo>
                    <a:pt x="651992" y="353466"/>
                  </a:lnTo>
                  <a:lnTo>
                    <a:pt x="653783" y="352259"/>
                  </a:lnTo>
                  <a:lnTo>
                    <a:pt x="655027" y="350100"/>
                  </a:lnTo>
                  <a:close/>
                </a:path>
                <a:path w="701040" h="802005">
                  <a:moveTo>
                    <a:pt x="664159" y="345554"/>
                  </a:moveTo>
                  <a:lnTo>
                    <a:pt x="658596" y="348894"/>
                  </a:lnTo>
                  <a:lnTo>
                    <a:pt x="661149" y="348996"/>
                  </a:lnTo>
                  <a:lnTo>
                    <a:pt x="662940" y="347713"/>
                  </a:lnTo>
                  <a:lnTo>
                    <a:pt x="664159" y="345554"/>
                  </a:lnTo>
                  <a:close/>
                </a:path>
                <a:path w="701040" h="802005">
                  <a:moveTo>
                    <a:pt x="673277" y="340969"/>
                  </a:moveTo>
                  <a:lnTo>
                    <a:pt x="669582" y="343192"/>
                  </a:lnTo>
                  <a:lnTo>
                    <a:pt x="667727" y="344347"/>
                  </a:lnTo>
                  <a:lnTo>
                    <a:pt x="670280" y="344411"/>
                  </a:lnTo>
                  <a:lnTo>
                    <a:pt x="672071" y="343128"/>
                  </a:lnTo>
                  <a:lnTo>
                    <a:pt x="673277" y="340969"/>
                  </a:lnTo>
                  <a:close/>
                </a:path>
                <a:path w="701040" h="802005">
                  <a:moveTo>
                    <a:pt x="682409" y="336397"/>
                  </a:moveTo>
                  <a:lnTo>
                    <a:pt x="680554" y="337502"/>
                  </a:lnTo>
                  <a:lnTo>
                    <a:pt x="678700" y="338645"/>
                  </a:lnTo>
                  <a:lnTo>
                    <a:pt x="676846" y="339763"/>
                  </a:lnTo>
                  <a:lnTo>
                    <a:pt x="679411" y="339864"/>
                  </a:lnTo>
                  <a:lnTo>
                    <a:pt x="681202" y="338645"/>
                  </a:lnTo>
                  <a:lnTo>
                    <a:pt x="682409" y="336397"/>
                  </a:lnTo>
                  <a:close/>
                </a:path>
                <a:path w="701040" h="802005">
                  <a:moveTo>
                    <a:pt x="691540" y="331812"/>
                  </a:moveTo>
                  <a:lnTo>
                    <a:pt x="689686" y="332955"/>
                  </a:lnTo>
                  <a:lnTo>
                    <a:pt x="685977" y="335178"/>
                  </a:lnTo>
                  <a:lnTo>
                    <a:pt x="688543" y="335280"/>
                  </a:lnTo>
                  <a:lnTo>
                    <a:pt x="690321" y="334073"/>
                  </a:lnTo>
                  <a:lnTo>
                    <a:pt x="691540" y="331812"/>
                  </a:lnTo>
                  <a:close/>
                </a:path>
                <a:path w="701040" h="802005">
                  <a:moveTo>
                    <a:pt x="700671" y="327266"/>
                  </a:moveTo>
                  <a:lnTo>
                    <a:pt x="696963" y="329488"/>
                  </a:lnTo>
                  <a:lnTo>
                    <a:pt x="695109" y="330631"/>
                  </a:lnTo>
                  <a:lnTo>
                    <a:pt x="697674" y="330695"/>
                  </a:lnTo>
                  <a:lnTo>
                    <a:pt x="699452" y="329488"/>
                  </a:lnTo>
                  <a:lnTo>
                    <a:pt x="700671" y="327266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4608631" y="4110136"/>
              <a:ext cx="313055" cy="240665"/>
            </a:xfrm>
            <a:custGeom>
              <a:avLst/>
              <a:gdLst/>
              <a:ahLst/>
              <a:cxnLst/>
              <a:rect l="l" t="t" r="r" b="b"/>
              <a:pathLst>
                <a:path w="313055" h="240664">
                  <a:moveTo>
                    <a:pt x="120448" y="240050"/>
                  </a:moveTo>
                  <a:lnTo>
                    <a:pt x="135140" y="238689"/>
                  </a:lnTo>
                  <a:lnTo>
                    <a:pt x="163553" y="232442"/>
                  </a:lnTo>
                  <a:lnTo>
                    <a:pt x="177980" y="230853"/>
                  </a:lnTo>
                  <a:lnTo>
                    <a:pt x="231047" y="218939"/>
                  </a:lnTo>
                  <a:lnTo>
                    <a:pt x="280468" y="193962"/>
                  </a:lnTo>
                  <a:lnTo>
                    <a:pt x="308472" y="163345"/>
                  </a:lnTo>
                  <a:lnTo>
                    <a:pt x="309752" y="161762"/>
                  </a:lnTo>
                  <a:lnTo>
                    <a:pt x="312683" y="152599"/>
                  </a:lnTo>
                  <a:lnTo>
                    <a:pt x="305171" y="148018"/>
                  </a:lnTo>
                  <a:lnTo>
                    <a:pt x="300893" y="142190"/>
                  </a:lnTo>
                  <a:lnTo>
                    <a:pt x="274053" y="106851"/>
                  </a:lnTo>
                  <a:lnTo>
                    <a:pt x="219174" y="37082"/>
                  </a:lnTo>
                  <a:lnTo>
                    <a:pt x="192599" y="1515"/>
                  </a:lnTo>
                  <a:lnTo>
                    <a:pt x="190612" y="471"/>
                  </a:lnTo>
                  <a:lnTo>
                    <a:pt x="188490" y="0"/>
                  </a:lnTo>
                  <a:lnTo>
                    <a:pt x="186233" y="134"/>
                  </a:lnTo>
                  <a:lnTo>
                    <a:pt x="172235" y="4862"/>
                  </a:lnTo>
                  <a:lnTo>
                    <a:pt x="158477" y="10219"/>
                  </a:lnTo>
                  <a:lnTo>
                    <a:pt x="144795" y="15772"/>
                  </a:lnTo>
                  <a:lnTo>
                    <a:pt x="119514" y="25504"/>
                  </a:lnTo>
                  <a:lnTo>
                    <a:pt x="96417" y="34048"/>
                  </a:lnTo>
                  <a:lnTo>
                    <a:pt x="84945" y="38503"/>
                  </a:lnTo>
                  <a:lnTo>
                    <a:pt x="75823" y="42435"/>
                  </a:lnTo>
                  <a:lnTo>
                    <a:pt x="66515" y="46032"/>
                  </a:lnTo>
                  <a:lnTo>
                    <a:pt x="57656" y="50488"/>
                  </a:lnTo>
                  <a:lnTo>
                    <a:pt x="49880" y="56997"/>
                  </a:lnTo>
                  <a:lnTo>
                    <a:pt x="37814" y="65344"/>
                  </a:lnTo>
                  <a:lnTo>
                    <a:pt x="26263" y="74203"/>
                  </a:lnTo>
                  <a:lnTo>
                    <a:pt x="16348" y="84691"/>
                  </a:lnTo>
                  <a:lnTo>
                    <a:pt x="9189" y="97926"/>
                  </a:lnTo>
                  <a:lnTo>
                    <a:pt x="7674" y="102171"/>
                  </a:lnTo>
                  <a:lnTo>
                    <a:pt x="4945" y="106449"/>
                  </a:lnTo>
                  <a:lnTo>
                    <a:pt x="4912" y="110727"/>
                  </a:lnTo>
                  <a:lnTo>
                    <a:pt x="3321" y="140607"/>
                  </a:lnTo>
                  <a:lnTo>
                    <a:pt x="722" y="170483"/>
                  </a:lnTo>
                  <a:lnTo>
                    <a:pt x="0" y="200378"/>
                  </a:lnTo>
                  <a:lnTo>
                    <a:pt x="4036" y="230314"/>
                  </a:lnTo>
                  <a:lnTo>
                    <a:pt x="32916" y="235223"/>
                  </a:lnTo>
                  <a:lnTo>
                    <a:pt x="61951" y="238151"/>
                  </a:lnTo>
                  <a:lnTo>
                    <a:pt x="91132" y="239594"/>
                  </a:lnTo>
                  <a:lnTo>
                    <a:pt x="120448" y="240050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4488973" y="3545356"/>
              <a:ext cx="281305" cy="437515"/>
            </a:xfrm>
            <a:custGeom>
              <a:avLst/>
              <a:gdLst/>
              <a:ahLst/>
              <a:cxnLst/>
              <a:rect l="l" t="t" r="r" b="b"/>
              <a:pathLst>
                <a:path w="281305" h="437514">
                  <a:moveTo>
                    <a:pt x="104317" y="119354"/>
                  </a:moveTo>
                  <a:lnTo>
                    <a:pt x="90462" y="92430"/>
                  </a:lnTo>
                  <a:lnTo>
                    <a:pt x="76847" y="65392"/>
                  </a:lnTo>
                  <a:lnTo>
                    <a:pt x="62674" y="38684"/>
                  </a:lnTo>
                  <a:lnTo>
                    <a:pt x="47129" y="12725"/>
                  </a:lnTo>
                  <a:lnTo>
                    <a:pt x="39573" y="1384"/>
                  </a:lnTo>
                  <a:lnTo>
                    <a:pt x="32131" y="0"/>
                  </a:lnTo>
                  <a:lnTo>
                    <a:pt x="22860" y="8153"/>
                  </a:lnTo>
                  <a:lnTo>
                    <a:pt x="14249" y="16891"/>
                  </a:lnTo>
                  <a:lnTo>
                    <a:pt x="6553" y="26428"/>
                  </a:lnTo>
                  <a:lnTo>
                    <a:pt x="0" y="36982"/>
                  </a:lnTo>
                  <a:lnTo>
                    <a:pt x="2794" y="39306"/>
                  </a:lnTo>
                  <a:lnTo>
                    <a:pt x="6743" y="41198"/>
                  </a:lnTo>
                  <a:lnTo>
                    <a:pt x="29502" y="86436"/>
                  </a:lnTo>
                  <a:lnTo>
                    <a:pt x="39916" y="107657"/>
                  </a:lnTo>
                  <a:lnTo>
                    <a:pt x="53289" y="135724"/>
                  </a:lnTo>
                  <a:lnTo>
                    <a:pt x="54800" y="143395"/>
                  </a:lnTo>
                  <a:lnTo>
                    <a:pt x="65341" y="154787"/>
                  </a:lnTo>
                  <a:lnTo>
                    <a:pt x="62484" y="159943"/>
                  </a:lnTo>
                  <a:lnTo>
                    <a:pt x="60121" y="165468"/>
                  </a:lnTo>
                  <a:lnTo>
                    <a:pt x="61607" y="166852"/>
                  </a:lnTo>
                  <a:lnTo>
                    <a:pt x="63322" y="167728"/>
                  </a:lnTo>
                  <a:lnTo>
                    <a:pt x="65341" y="167957"/>
                  </a:lnTo>
                  <a:lnTo>
                    <a:pt x="67373" y="167792"/>
                  </a:lnTo>
                  <a:lnTo>
                    <a:pt x="95491" y="139357"/>
                  </a:lnTo>
                  <a:lnTo>
                    <a:pt x="104254" y="121500"/>
                  </a:lnTo>
                  <a:lnTo>
                    <a:pt x="104317" y="119354"/>
                  </a:lnTo>
                  <a:close/>
                </a:path>
                <a:path w="281305" h="437514">
                  <a:moveTo>
                    <a:pt x="280860" y="388569"/>
                  </a:moveTo>
                  <a:lnTo>
                    <a:pt x="269798" y="355917"/>
                  </a:lnTo>
                  <a:lnTo>
                    <a:pt x="254889" y="325247"/>
                  </a:lnTo>
                  <a:lnTo>
                    <a:pt x="237274" y="295973"/>
                  </a:lnTo>
                  <a:lnTo>
                    <a:pt x="215341" y="263525"/>
                  </a:lnTo>
                  <a:lnTo>
                    <a:pt x="212445" y="258102"/>
                  </a:lnTo>
                  <a:lnTo>
                    <a:pt x="205676" y="260934"/>
                  </a:lnTo>
                  <a:lnTo>
                    <a:pt x="204292" y="260870"/>
                  </a:lnTo>
                  <a:lnTo>
                    <a:pt x="201701" y="261366"/>
                  </a:lnTo>
                  <a:lnTo>
                    <a:pt x="187756" y="264807"/>
                  </a:lnTo>
                  <a:lnTo>
                    <a:pt x="181965" y="269354"/>
                  </a:lnTo>
                  <a:lnTo>
                    <a:pt x="170408" y="275958"/>
                  </a:lnTo>
                  <a:lnTo>
                    <a:pt x="162991" y="285254"/>
                  </a:lnTo>
                  <a:lnTo>
                    <a:pt x="163944" y="287921"/>
                  </a:lnTo>
                  <a:lnTo>
                    <a:pt x="177863" y="300647"/>
                  </a:lnTo>
                  <a:lnTo>
                    <a:pt x="188861" y="315544"/>
                  </a:lnTo>
                  <a:lnTo>
                    <a:pt x="208038" y="347446"/>
                  </a:lnTo>
                  <a:lnTo>
                    <a:pt x="210121" y="350570"/>
                  </a:lnTo>
                  <a:lnTo>
                    <a:pt x="211137" y="354418"/>
                  </a:lnTo>
                  <a:lnTo>
                    <a:pt x="213283" y="357517"/>
                  </a:lnTo>
                  <a:lnTo>
                    <a:pt x="220243" y="370522"/>
                  </a:lnTo>
                  <a:lnTo>
                    <a:pt x="222846" y="383540"/>
                  </a:lnTo>
                  <a:lnTo>
                    <a:pt x="220853" y="396684"/>
                  </a:lnTo>
                  <a:lnTo>
                    <a:pt x="214033" y="410032"/>
                  </a:lnTo>
                  <a:lnTo>
                    <a:pt x="210439" y="415759"/>
                  </a:lnTo>
                  <a:lnTo>
                    <a:pt x="207670" y="421919"/>
                  </a:lnTo>
                  <a:lnTo>
                    <a:pt x="206184" y="428536"/>
                  </a:lnTo>
                  <a:lnTo>
                    <a:pt x="206489" y="435635"/>
                  </a:lnTo>
                  <a:lnTo>
                    <a:pt x="213372" y="436892"/>
                  </a:lnTo>
                  <a:lnTo>
                    <a:pt x="219303" y="434987"/>
                  </a:lnTo>
                  <a:lnTo>
                    <a:pt x="224815" y="431660"/>
                  </a:lnTo>
                  <a:lnTo>
                    <a:pt x="230428" y="428663"/>
                  </a:lnTo>
                  <a:lnTo>
                    <a:pt x="243941" y="419785"/>
                  </a:lnTo>
                  <a:lnTo>
                    <a:pt x="258038" y="411632"/>
                  </a:lnTo>
                  <a:lnTo>
                    <a:pt x="270929" y="401980"/>
                  </a:lnTo>
                  <a:lnTo>
                    <a:pt x="280860" y="388569"/>
                  </a:lnTo>
                  <a:close/>
                </a:path>
              </a:pathLst>
            </a:custGeom>
            <a:solidFill>
              <a:srgbClr val="FFE3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50060" y="4009312"/>
              <a:ext cx="67753" cy="15782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4564869" y="3689526"/>
              <a:ext cx="118745" cy="129539"/>
            </a:xfrm>
            <a:custGeom>
              <a:avLst/>
              <a:gdLst/>
              <a:ahLst/>
              <a:cxnLst/>
              <a:rect l="l" t="t" r="r" b="b"/>
              <a:pathLst>
                <a:path w="118744" h="129539">
                  <a:moveTo>
                    <a:pt x="81279" y="128918"/>
                  </a:moveTo>
                  <a:lnTo>
                    <a:pt x="97582" y="119081"/>
                  </a:lnTo>
                  <a:lnTo>
                    <a:pt x="99738" y="117027"/>
                  </a:lnTo>
                  <a:lnTo>
                    <a:pt x="100984" y="116083"/>
                  </a:lnTo>
                  <a:lnTo>
                    <a:pt x="111932" y="110121"/>
                  </a:lnTo>
                  <a:lnTo>
                    <a:pt x="113548" y="109077"/>
                  </a:lnTo>
                  <a:lnTo>
                    <a:pt x="114963" y="107864"/>
                  </a:lnTo>
                  <a:lnTo>
                    <a:pt x="117355" y="104765"/>
                  </a:lnTo>
                  <a:lnTo>
                    <a:pt x="117995" y="102878"/>
                  </a:lnTo>
                  <a:lnTo>
                    <a:pt x="118230" y="100891"/>
                  </a:lnTo>
                  <a:lnTo>
                    <a:pt x="117692" y="97791"/>
                  </a:lnTo>
                  <a:lnTo>
                    <a:pt x="88896" y="52054"/>
                  </a:lnTo>
                  <a:lnTo>
                    <a:pt x="53355" y="4480"/>
                  </a:lnTo>
                  <a:lnTo>
                    <a:pt x="43991" y="0"/>
                  </a:lnTo>
                  <a:lnTo>
                    <a:pt x="34201" y="1980"/>
                  </a:lnTo>
                  <a:lnTo>
                    <a:pt x="25422" y="5911"/>
                  </a:lnTo>
                  <a:lnTo>
                    <a:pt x="17389" y="11283"/>
                  </a:lnTo>
                  <a:lnTo>
                    <a:pt x="9835" y="17584"/>
                  </a:lnTo>
                  <a:lnTo>
                    <a:pt x="5658" y="22401"/>
                  </a:lnTo>
                  <a:lnTo>
                    <a:pt x="0" y="26646"/>
                  </a:lnTo>
                  <a:lnTo>
                    <a:pt x="1684" y="34393"/>
                  </a:lnTo>
                  <a:lnTo>
                    <a:pt x="44396" y="81936"/>
                  </a:lnTo>
                  <a:lnTo>
                    <a:pt x="58542" y="97859"/>
                  </a:lnTo>
                  <a:lnTo>
                    <a:pt x="64019" y="104222"/>
                  </a:lnTo>
                  <a:lnTo>
                    <a:pt x="69031" y="110917"/>
                  </a:lnTo>
                  <a:lnTo>
                    <a:pt x="73051" y="118224"/>
                  </a:lnTo>
                  <a:lnTo>
                    <a:pt x="75553" y="126425"/>
                  </a:lnTo>
                  <a:lnTo>
                    <a:pt x="76698" y="127604"/>
                  </a:lnTo>
                  <a:lnTo>
                    <a:pt x="78045" y="128413"/>
                  </a:lnTo>
                  <a:lnTo>
                    <a:pt x="79629" y="128817"/>
                  </a:lnTo>
                  <a:lnTo>
                    <a:pt x="81279" y="128918"/>
                  </a:lnTo>
                  <a:close/>
                </a:path>
              </a:pathLst>
            </a:custGeom>
            <a:solidFill>
              <a:srgbClr val="FF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4408866" y="3803791"/>
              <a:ext cx="269240" cy="152400"/>
            </a:xfrm>
            <a:custGeom>
              <a:avLst/>
              <a:gdLst/>
              <a:ahLst/>
              <a:cxnLst/>
              <a:rect l="l" t="t" r="r" b="b"/>
              <a:pathLst>
                <a:path w="269240" h="152400">
                  <a:moveTo>
                    <a:pt x="10622" y="152052"/>
                  </a:moveTo>
                  <a:lnTo>
                    <a:pt x="62887" y="130101"/>
                  </a:lnTo>
                  <a:lnTo>
                    <a:pt x="171299" y="70211"/>
                  </a:lnTo>
                  <a:lnTo>
                    <a:pt x="206203" y="50004"/>
                  </a:lnTo>
                  <a:lnTo>
                    <a:pt x="240516" y="28768"/>
                  </a:lnTo>
                  <a:lnTo>
                    <a:pt x="242402" y="28195"/>
                  </a:lnTo>
                  <a:lnTo>
                    <a:pt x="243884" y="27050"/>
                  </a:lnTo>
                  <a:lnTo>
                    <a:pt x="245029" y="25332"/>
                  </a:lnTo>
                  <a:lnTo>
                    <a:pt x="248364" y="22165"/>
                  </a:lnTo>
                  <a:lnTo>
                    <a:pt x="250587" y="21390"/>
                  </a:lnTo>
                  <a:lnTo>
                    <a:pt x="251901" y="21222"/>
                  </a:lnTo>
                  <a:lnTo>
                    <a:pt x="253113" y="20750"/>
                  </a:lnTo>
                  <a:lnTo>
                    <a:pt x="257459" y="17786"/>
                  </a:lnTo>
                  <a:lnTo>
                    <a:pt x="258840" y="16439"/>
                  </a:lnTo>
                  <a:lnTo>
                    <a:pt x="266123" y="10113"/>
                  </a:lnTo>
                  <a:lnTo>
                    <a:pt x="268705" y="6261"/>
                  </a:lnTo>
                  <a:lnTo>
                    <a:pt x="266708" y="3388"/>
                  </a:lnTo>
                  <a:lnTo>
                    <a:pt x="260254" y="0"/>
                  </a:lnTo>
                  <a:lnTo>
                    <a:pt x="256516" y="606"/>
                  </a:lnTo>
                  <a:lnTo>
                    <a:pt x="254663" y="1044"/>
                  </a:lnTo>
                  <a:lnTo>
                    <a:pt x="252339" y="2492"/>
                  </a:lnTo>
                  <a:lnTo>
                    <a:pt x="251227" y="5423"/>
                  </a:lnTo>
                  <a:lnTo>
                    <a:pt x="248532" y="6636"/>
                  </a:lnTo>
                  <a:lnTo>
                    <a:pt x="247286" y="6737"/>
                  </a:lnTo>
                  <a:lnTo>
                    <a:pt x="246141" y="7074"/>
                  </a:lnTo>
                  <a:lnTo>
                    <a:pt x="243379" y="9061"/>
                  </a:lnTo>
                  <a:lnTo>
                    <a:pt x="241762" y="10510"/>
                  </a:lnTo>
                  <a:lnTo>
                    <a:pt x="239775" y="11352"/>
                  </a:lnTo>
                  <a:lnTo>
                    <a:pt x="238394" y="11487"/>
                  </a:lnTo>
                  <a:lnTo>
                    <a:pt x="237114" y="11925"/>
                  </a:lnTo>
                  <a:lnTo>
                    <a:pt x="235968" y="12666"/>
                  </a:lnTo>
                  <a:lnTo>
                    <a:pt x="234082" y="13609"/>
                  </a:lnTo>
                  <a:lnTo>
                    <a:pt x="232330" y="14687"/>
                  </a:lnTo>
                  <a:lnTo>
                    <a:pt x="230680" y="15967"/>
                  </a:lnTo>
                  <a:lnTo>
                    <a:pt x="87485" y="92452"/>
                  </a:lnTo>
                  <a:lnTo>
                    <a:pt x="51668" y="110993"/>
                  </a:lnTo>
                  <a:lnTo>
                    <a:pt x="15304" y="128480"/>
                  </a:lnTo>
                  <a:lnTo>
                    <a:pt x="9440" y="130900"/>
                  </a:lnTo>
                  <a:lnTo>
                    <a:pt x="3713" y="133870"/>
                  </a:lnTo>
                  <a:lnTo>
                    <a:pt x="0" y="138229"/>
                  </a:lnTo>
                  <a:lnTo>
                    <a:pt x="180" y="144818"/>
                  </a:lnTo>
                  <a:lnTo>
                    <a:pt x="4640" y="151164"/>
                  </a:lnTo>
                  <a:lnTo>
                    <a:pt x="10622" y="152052"/>
                  </a:lnTo>
                  <a:close/>
                </a:path>
              </a:pathLst>
            </a:custGeom>
            <a:solidFill>
              <a:srgbClr val="F26A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4325140" y="3725234"/>
              <a:ext cx="217170" cy="158750"/>
            </a:xfrm>
            <a:custGeom>
              <a:avLst/>
              <a:gdLst/>
              <a:ahLst/>
              <a:cxnLst/>
              <a:rect l="l" t="t" r="r" b="b"/>
              <a:pathLst>
                <a:path w="217169" h="158750">
                  <a:moveTo>
                    <a:pt x="10677" y="158124"/>
                  </a:moveTo>
                  <a:lnTo>
                    <a:pt x="67736" y="121646"/>
                  </a:lnTo>
                  <a:lnTo>
                    <a:pt x="109776" y="92595"/>
                  </a:lnTo>
                  <a:lnTo>
                    <a:pt x="151234" y="62724"/>
                  </a:lnTo>
                  <a:lnTo>
                    <a:pt x="193952" y="30856"/>
                  </a:lnTo>
                  <a:lnTo>
                    <a:pt x="195299" y="28869"/>
                  </a:lnTo>
                  <a:lnTo>
                    <a:pt x="196815" y="27252"/>
                  </a:lnTo>
                  <a:lnTo>
                    <a:pt x="197859" y="24995"/>
                  </a:lnTo>
                  <a:lnTo>
                    <a:pt x="199207" y="23108"/>
                  </a:lnTo>
                  <a:lnTo>
                    <a:pt x="201812" y="22379"/>
                  </a:lnTo>
                  <a:lnTo>
                    <a:pt x="205000" y="18022"/>
                  </a:lnTo>
                  <a:lnTo>
                    <a:pt x="211367" y="15765"/>
                  </a:lnTo>
                  <a:lnTo>
                    <a:pt x="216891" y="1718"/>
                  </a:lnTo>
                  <a:lnTo>
                    <a:pt x="212916" y="0"/>
                  </a:lnTo>
                  <a:lnTo>
                    <a:pt x="205506" y="3166"/>
                  </a:lnTo>
                  <a:lnTo>
                    <a:pt x="204111" y="5322"/>
                  </a:lnTo>
                  <a:lnTo>
                    <a:pt x="203485" y="6366"/>
                  </a:lnTo>
                  <a:lnTo>
                    <a:pt x="198230" y="6366"/>
                  </a:lnTo>
                  <a:lnTo>
                    <a:pt x="196883" y="8455"/>
                  </a:lnTo>
                  <a:lnTo>
                    <a:pt x="194760" y="9634"/>
                  </a:lnTo>
                  <a:lnTo>
                    <a:pt x="193447" y="11453"/>
                  </a:lnTo>
                  <a:lnTo>
                    <a:pt x="191842" y="12228"/>
                  </a:lnTo>
                  <a:lnTo>
                    <a:pt x="191695" y="12228"/>
                  </a:lnTo>
                  <a:lnTo>
                    <a:pt x="189775" y="15596"/>
                  </a:lnTo>
                  <a:lnTo>
                    <a:pt x="184312" y="15596"/>
                  </a:lnTo>
                  <a:lnTo>
                    <a:pt x="183038" y="17416"/>
                  </a:lnTo>
                  <a:lnTo>
                    <a:pt x="11149" y="133263"/>
                  </a:lnTo>
                  <a:lnTo>
                    <a:pt x="7140" y="136902"/>
                  </a:lnTo>
                  <a:lnTo>
                    <a:pt x="370" y="144447"/>
                  </a:lnTo>
                  <a:lnTo>
                    <a:pt x="0" y="149197"/>
                  </a:lnTo>
                  <a:lnTo>
                    <a:pt x="6399" y="157349"/>
                  </a:lnTo>
                  <a:lnTo>
                    <a:pt x="10677" y="158124"/>
                  </a:lnTo>
                  <a:close/>
                </a:path>
                <a:path w="217169" h="158750">
                  <a:moveTo>
                    <a:pt x="198230" y="6366"/>
                  </a:moveTo>
                  <a:lnTo>
                    <a:pt x="203485" y="6366"/>
                  </a:lnTo>
                  <a:lnTo>
                    <a:pt x="198904" y="5322"/>
                  </a:lnTo>
                  <a:lnTo>
                    <a:pt x="198230" y="6366"/>
                  </a:lnTo>
                  <a:close/>
                </a:path>
                <a:path w="217169" h="158750">
                  <a:moveTo>
                    <a:pt x="184312" y="15596"/>
                  </a:moveTo>
                  <a:lnTo>
                    <a:pt x="189775" y="15596"/>
                  </a:lnTo>
                  <a:lnTo>
                    <a:pt x="185161" y="14384"/>
                  </a:lnTo>
                  <a:lnTo>
                    <a:pt x="184312" y="15596"/>
                  </a:lnTo>
                  <a:close/>
                </a:path>
              </a:pathLst>
            </a:custGeom>
            <a:solidFill>
              <a:srgbClr val="F26A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4505884" y="4007325"/>
              <a:ext cx="167640" cy="79375"/>
            </a:xfrm>
            <a:custGeom>
              <a:avLst/>
              <a:gdLst/>
              <a:ahLst/>
              <a:cxnLst/>
              <a:rect l="l" t="t" r="r" b="b"/>
              <a:pathLst>
                <a:path w="167640" h="79375">
                  <a:moveTo>
                    <a:pt x="11760" y="78885"/>
                  </a:moveTo>
                  <a:lnTo>
                    <a:pt x="19029" y="77105"/>
                  </a:lnTo>
                  <a:lnTo>
                    <a:pt x="48611" y="64800"/>
                  </a:lnTo>
                  <a:lnTo>
                    <a:pt x="120088" y="34326"/>
                  </a:lnTo>
                  <a:lnTo>
                    <a:pt x="124399" y="33012"/>
                  </a:lnTo>
                  <a:lnTo>
                    <a:pt x="128610" y="31463"/>
                  </a:lnTo>
                  <a:lnTo>
                    <a:pt x="131844" y="29576"/>
                  </a:lnTo>
                  <a:lnTo>
                    <a:pt x="136222" y="30216"/>
                  </a:lnTo>
                  <a:lnTo>
                    <a:pt x="138782" y="26848"/>
                  </a:lnTo>
                  <a:lnTo>
                    <a:pt x="138513" y="27050"/>
                  </a:lnTo>
                  <a:lnTo>
                    <a:pt x="141342" y="24827"/>
                  </a:lnTo>
                  <a:lnTo>
                    <a:pt x="145587" y="25500"/>
                  </a:lnTo>
                  <a:lnTo>
                    <a:pt x="147944" y="22367"/>
                  </a:lnTo>
                  <a:lnTo>
                    <a:pt x="147709" y="22401"/>
                  </a:lnTo>
                  <a:lnTo>
                    <a:pt x="167144" y="9735"/>
                  </a:lnTo>
                  <a:lnTo>
                    <a:pt x="163641" y="3537"/>
                  </a:lnTo>
                  <a:lnTo>
                    <a:pt x="157511" y="1684"/>
                  </a:lnTo>
                  <a:lnTo>
                    <a:pt x="151279" y="0"/>
                  </a:lnTo>
                  <a:lnTo>
                    <a:pt x="143833" y="838"/>
                  </a:lnTo>
                  <a:lnTo>
                    <a:pt x="136959" y="3322"/>
                  </a:lnTo>
                  <a:lnTo>
                    <a:pt x="123726" y="9701"/>
                  </a:lnTo>
                  <a:lnTo>
                    <a:pt x="70265" y="31867"/>
                  </a:lnTo>
                  <a:lnTo>
                    <a:pt x="16981" y="54437"/>
                  </a:lnTo>
                  <a:lnTo>
                    <a:pt x="10508" y="56825"/>
                  </a:lnTo>
                  <a:lnTo>
                    <a:pt x="4101" y="59747"/>
                  </a:lnTo>
                  <a:lnTo>
                    <a:pt x="0" y="64267"/>
                  </a:lnTo>
                  <a:lnTo>
                    <a:pt x="442" y="71449"/>
                  </a:lnTo>
                  <a:lnTo>
                    <a:pt x="5248" y="77646"/>
                  </a:lnTo>
                  <a:lnTo>
                    <a:pt x="11760" y="78885"/>
                  </a:lnTo>
                  <a:close/>
                </a:path>
              </a:pathLst>
            </a:custGeom>
            <a:solidFill>
              <a:srgbClr val="F26A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4657163" y="3984283"/>
              <a:ext cx="75565" cy="33655"/>
            </a:xfrm>
            <a:custGeom>
              <a:avLst/>
              <a:gdLst/>
              <a:ahLst/>
              <a:cxnLst/>
              <a:rect l="l" t="t" r="r" b="b"/>
              <a:pathLst>
                <a:path w="75565" h="33654">
                  <a:moveTo>
                    <a:pt x="69928" y="33484"/>
                  </a:moveTo>
                  <a:lnTo>
                    <a:pt x="75216" y="25770"/>
                  </a:lnTo>
                  <a:lnTo>
                    <a:pt x="66197" y="18754"/>
                  </a:lnTo>
                  <a:lnTo>
                    <a:pt x="56669" y="12493"/>
                  </a:lnTo>
                  <a:lnTo>
                    <a:pt x="47008" y="6428"/>
                  </a:lnTo>
                  <a:lnTo>
                    <a:pt x="37591" y="0"/>
                  </a:lnTo>
                  <a:lnTo>
                    <a:pt x="27743" y="5045"/>
                  </a:lnTo>
                  <a:lnTo>
                    <a:pt x="18151" y="10497"/>
                  </a:lnTo>
                  <a:lnTo>
                    <a:pt x="8881" y="16461"/>
                  </a:lnTo>
                  <a:lnTo>
                    <a:pt x="0" y="23041"/>
                  </a:lnTo>
                  <a:lnTo>
                    <a:pt x="1280" y="32810"/>
                  </a:lnTo>
                  <a:lnTo>
                    <a:pt x="9599" y="31058"/>
                  </a:lnTo>
                  <a:lnTo>
                    <a:pt x="15865" y="32776"/>
                  </a:lnTo>
                  <a:lnTo>
                    <a:pt x="46248" y="31901"/>
                  </a:lnTo>
                  <a:lnTo>
                    <a:pt x="47764" y="30789"/>
                  </a:lnTo>
                  <a:lnTo>
                    <a:pt x="49414" y="29812"/>
                  </a:lnTo>
                  <a:lnTo>
                    <a:pt x="51132" y="28970"/>
                  </a:lnTo>
                  <a:lnTo>
                    <a:pt x="56083" y="28903"/>
                  </a:lnTo>
                  <a:lnTo>
                    <a:pt x="63292" y="32810"/>
                  </a:lnTo>
                  <a:lnTo>
                    <a:pt x="69928" y="33484"/>
                  </a:lnTo>
                  <a:close/>
                </a:path>
              </a:pathLst>
            </a:custGeom>
            <a:solidFill>
              <a:srgbClr val="93C4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14694755" y="3970034"/>
              <a:ext cx="48895" cy="40640"/>
            </a:xfrm>
            <a:custGeom>
              <a:avLst/>
              <a:gdLst/>
              <a:ahLst/>
              <a:cxnLst/>
              <a:rect l="l" t="t" r="r" b="b"/>
              <a:pathLst>
                <a:path w="48894" h="40639">
                  <a:moveTo>
                    <a:pt x="40286" y="40255"/>
                  </a:moveTo>
                  <a:lnTo>
                    <a:pt x="43519" y="40154"/>
                  </a:lnTo>
                  <a:lnTo>
                    <a:pt x="46888" y="38604"/>
                  </a:lnTo>
                  <a:lnTo>
                    <a:pt x="48648" y="26338"/>
                  </a:lnTo>
                  <a:lnTo>
                    <a:pt x="45107" y="15613"/>
                  </a:lnTo>
                  <a:lnTo>
                    <a:pt x="36443" y="6733"/>
                  </a:lnTo>
                  <a:lnTo>
                    <a:pt x="22837" y="0"/>
                  </a:lnTo>
                  <a:lnTo>
                    <a:pt x="707" y="10948"/>
                  </a:lnTo>
                  <a:lnTo>
                    <a:pt x="707" y="12093"/>
                  </a:lnTo>
                  <a:lnTo>
                    <a:pt x="471" y="13205"/>
                  </a:lnTo>
                  <a:lnTo>
                    <a:pt x="37220" y="37931"/>
                  </a:lnTo>
                  <a:lnTo>
                    <a:pt x="40286" y="40255"/>
                  </a:lnTo>
                  <a:close/>
                </a:path>
              </a:pathLst>
            </a:custGeom>
            <a:solidFill>
              <a:srgbClr val="539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14526739" y="3714791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09" h="33654">
                  <a:moveTo>
                    <a:pt x="0" y="33113"/>
                  </a:moveTo>
                  <a:lnTo>
                    <a:pt x="7677" y="29638"/>
                  </a:lnTo>
                  <a:lnTo>
                    <a:pt x="14404" y="24793"/>
                  </a:lnTo>
                  <a:lnTo>
                    <a:pt x="20733" y="19366"/>
                  </a:lnTo>
                  <a:lnTo>
                    <a:pt x="27216" y="14148"/>
                  </a:lnTo>
                  <a:lnTo>
                    <a:pt x="29170" y="8185"/>
                  </a:lnTo>
                  <a:lnTo>
                    <a:pt x="27452" y="3435"/>
                  </a:lnTo>
                  <a:lnTo>
                    <a:pt x="22265" y="0"/>
                  </a:lnTo>
                  <a:lnTo>
                    <a:pt x="15528" y="3806"/>
                  </a:lnTo>
                  <a:lnTo>
                    <a:pt x="7814" y="6366"/>
                  </a:lnTo>
                  <a:lnTo>
                    <a:pt x="3671" y="13710"/>
                  </a:lnTo>
                  <a:lnTo>
                    <a:pt x="6972" y="14653"/>
                  </a:lnTo>
                  <a:lnTo>
                    <a:pt x="12294" y="14316"/>
                  </a:lnTo>
                  <a:lnTo>
                    <a:pt x="6096" y="24591"/>
                  </a:lnTo>
                  <a:lnTo>
                    <a:pt x="774" y="27319"/>
                  </a:lnTo>
                  <a:lnTo>
                    <a:pt x="0" y="33113"/>
                  </a:lnTo>
                  <a:close/>
                </a:path>
              </a:pathLst>
            </a:custGeom>
            <a:solidFill>
              <a:srgbClr val="F57E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4548431" y="3707860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5524" y="21079"/>
                  </a:moveTo>
                  <a:lnTo>
                    <a:pt x="9734" y="19361"/>
                  </a:lnTo>
                  <a:lnTo>
                    <a:pt x="18121" y="16060"/>
                  </a:lnTo>
                  <a:lnTo>
                    <a:pt x="29001" y="2350"/>
                  </a:lnTo>
                  <a:lnTo>
                    <a:pt x="24163" y="0"/>
                  </a:lnTo>
                  <a:lnTo>
                    <a:pt x="19372" y="1006"/>
                  </a:lnTo>
                  <a:lnTo>
                    <a:pt x="14587" y="2752"/>
                  </a:lnTo>
                  <a:lnTo>
                    <a:pt x="9768" y="2619"/>
                  </a:lnTo>
                  <a:lnTo>
                    <a:pt x="3705" y="2788"/>
                  </a:lnTo>
                  <a:lnTo>
                    <a:pt x="673" y="2956"/>
                  </a:lnTo>
                  <a:lnTo>
                    <a:pt x="538" y="4270"/>
                  </a:lnTo>
                  <a:lnTo>
                    <a:pt x="505" y="5651"/>
                  </a:lnTo>
                  <a:lnTo>
                    <a:pt x="572" y="6931"/>
                  </a:lnTo>
                  <a:lnTo>
                    <a:pt x="0" y="12456"/>
                  </a:lnTo>
                  <a:lnTo>
                    <a:pt x="3065" y="16599"/>
                  </a:lnTo>
                  <a:lnTo>
                    <a:pt x="5524" y="21079"/>
                  </a:lnTo>
                  <a:close/>
                </a:path>
              </a:pathLst>
            </a:custGeom>
            <a:solidFill>
              <a:srgbClr val="DAA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4634527" y="4029696"/>
              <a:ext cx="19685" cy="9525"/>
            </a:xfrm>
            <a:custGeom>
              <a:avLst/>
              <a:gdLst/>
              <a:ahLst/>
              <a:cxnLst/>
              <a:rect l="l" t="t" r="r" b="b"/>
              <a:pathLst>
                <a:path w="19684" h="9525">
                  <a:moveTo>
                    <a:pt x="19291" y="0"/>
                  </a:moveTo>
                  <a:lnTo>
                    <a:pt x="15455" y="165"/>
                  </a:lnTo>
                  <a:lnTo>
                    <a:pt x="11950" y="977"/>
                  </a:lnTo>
                  <a:lnTo>
                    <a:pt x="9969" y="4495"/>
                  </a:lnTo>
                  <a:lnTo>
                    <a:pt x="6096" y="4622"/>
                  </a:lnTo>
                  <a:lnTo>
                    <a:pt x="2451" y="5600"/>
                  </a:lnTo>
                  <a:lnTo>
                    <a:pt x="0" y="9093"/>
                  </a:lnTo>
                  <a:lnTo>
                    <a:pt x="4241" y="9474"/>
                  </a:lnTo>
                  <a:lnTo>
                    <a:pt x="8140" y="9067"/>
                  </a:lnTo>
                  <a:lnTo>
                    <a:pt x="10033" y="4699"/>
                  </a:lnTo>
                  <a:lnTo>
                    <a:pt x="13906" y="4914"/>
                  </a:lnTo>
                  <a:lnTo>
                    <a:pt x="17513" y="4318"/>
                  </a:lnTo>
                  <a:lnTo>
                    <a:pt x="19291" y="0"/>
                  </a:lnTo>
                  <a:close/>
                </a:path>
              </a:pathLst>
            </a:custGeom>
            <a:solidFill>
              <a:srgbClr val="FFE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4508175" y="3728401"/>
              <a:ext cx="22860" cy="24130"/>
            </a:xfrm>
            <a:custGeom>
              <a:avLst/>
              <a:gdLst/>
              <a:ahLst/>
              <a:cxnLst/>
              <a:rect l="l" t="t" r="r" b="b"/>
              <a:pathLst>
                <a:path w="22859" h="24129">
                  <a:moveTo>
                    <a:pt x="13538" y="5461"/>
                  </a:moveTo>
                  <a:lnTo>
                    <a:pt x="11049" y="5626"/>
                  </a:lnTo>
                  <a:lnTo>
                    <a:pt x="9359" y="6908"/>
                  </a:lnTo>
                  <a:lnTo>
                    <a:pt x="8509" y="9080"/>
                  </a:lnTo>
                  <a:lnTo>
                    <a:pt x="4851" y="9334"/>
                  </a:lnTo>
                  <a:lnTo>
                    <a:pt x="1854" y="10782"/>
                  </a:lnTo>
                  <a:lnTo>
                    <a:pt x="0" y="14249"/>
                  </a:lnTo>
                  <a:lnTo>
                    <a:pt x="3835" y="14147"/>
                  </a:lnTo>
                  <a:lnTo>
                    <a:pt x="7099" y="13042"/>
                  </a:lnTo>
                  <a:lnTo>
                    <a:pt x="8648" y="9093"/>
                  </a:lnTo>
                  <a:lnTo>
                    <a:pt x="10134" y="7950"/>
                  </a:lnTo>
                  <a:lnTo>
                    <a:pt x="11849" y="6680"/>
                  </a:lnTo>
                  <a:lnTo>
                    <a:pt x="13538" y="5461"/>
                  </a:lnTo>
                  <a:close/>
                </a:path>
                <a:path w="22859" h="24129">
                  <a:moveTo>
                    <a:pt x="18694" y="19240"/>
                  </a:moveTo>
                  <a:lnTo>
                    <a:pt x="15925" y="19773"/>
                  </a:lnTo>
                  <a:lnTo>
                    <a:pt x="14351" y="21399"/>
                  </a:lnTo>
                  <a:lnTo>
                    <a:pt x="13779" y="24091"/>
                  </a:lnTo>
                  <a:lnTo>
                    <a:pt x="16205" y="23317"/>
                  </a:lnTo>
                  <a:lnTo>
                    <a:pt x="17983" y="21831"/>
                  </a:lnTo>
                  <a:lnTo>
                    <a:pt x="18694" y="19240"/>
                  </a:lnTo>
                  <a:close/>
                </a:path>
                <a:path w="22859" h="24129">
                  <a:moveTo>
                    <a:pt x="22364" y="0"/>
                  </a:moveTo>
                  <a:lnTo>
                    <a:pt x="18592" y="279"/>
                  </a:lnTo>
                  <a:lnTo>
                    <a:pt x="15532" y="1587"/>
                  </a:lnTo>
                  <a:lnTo>
                    <a:pt x="13843" y="5295"/>
                  </a:lnTo>
                  <a:lnTo>
                    <a:pt x="17614" y="5029"/>
                  </a:lnTo>
                  <a:lnTo>
                    <a:pt x="20878" y="3975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rgbClr val="F57E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14639544" y="3815930"/>
              <a:ext cx="14604" cy="17780"/>
            </a:xfrm>
            <a:custGeom>
              <a:avLst/>
              <a:gdLst/>
              <a:ahLst/>
              <a:cxnLst/>
              <a:rect l="l" t="t" r="r" b="b"/>
              <a:pathLst>
                <a:path w="14605" h="17779">
                  <a:moveTo>
                    <a:pt x="5283" y="533"/>
                  </a:moveTo>
                  <a:lnTo>
                    <a:pt x="3835" y="165"/>
                  </a:lnTo>
                  <a:lnTo>
                    <a:pt x="2349" y="0"/>
                  </a:lnTo>
                  <a:lnTo>
                    <a:pt x="876" y="25"/>
                  </a:lnTo>
                  <a:lnTo>
                    <a:pt x="330" y="2552"/>
                  </a:lnTo>
                  <a:lnTo>
                    <a:pt x="0" y="3835"/>
                  </a:lnTo>
                  <a:lnTo>
                    <a:pt x="3505" y="1612"/>
                  </a:lnTo>
                  <a:lnTo>
                    <a:pt x="5283" y="533"/>
                  </a:lnTo>
                  <a:close/>
                </a:path>
                <a:path w="14605" h="17779">
                  <a:moveTo>
                    <a:pt x="14249" y="13271"/>
                  </a:moveTo>
                  <a:lnTo>
                    <a:pt x="12763" y="14376"/>
                  </a:lnTo>
                  <a:lnTo>
                    <a:pt x="11315" y="15519"/>
                  </a:lnTo>
                  <a:lnTo>
                    <a:pt x="9829" y="16637"/>
                  </a:lnTo>
                  <a:lnTo>
                    <a:pt x="10972" y="17068"/>
                  </a:lnTo>
                  <a:lnTo>
                    <a:pt x="12153" y="17310"/>
                  </a:lnTo>
                  <a:lnTo>
                    <a:pt x="13373" y="17373"/>
                  </a:lnTo>
                  <a:lnTo>
                    <a:pt x="13779" y="15989"/>
                  </a:lnTo>
                  <a:lnTo>
                    <a:pt x="14071" y="14643"/>
                  </a:lnTo>
                  <a:lnTo>
                    <a:pt x="14249" y="13271"/>
                  </a:lnTo>
                  <a:close/>
                </a:path>
              </a:pathLst>
            </a:custGeom>
            <a:solidFill>
              <a:srgbClr val="EF8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14609568" y="4340418"/>
              <a:ext cx="3175" cy="5715"/>
            </a:xfrm>
            <a:custGeom>
              <a:avLst/>
              <a:gdLst/>
              <a:ahLst/>
              <a:cxnLst/>
              <a:rect l="l" t="t" r="r" b="b"/>
              <a:pathLst>
                <a:path w="3175" h="5714">
                  <a:moveTo>
                    <a:pt x="2762" y="5288"/>
                  </a:moveTo>
                  <a:lnTo>
                    <a:pt x="3166" y="0"/>
                  </a:lnTo>
                  <a:lnTo>
                    <a:pt x="0" y="1549"/>
                  </a:lnTo>
                  <a:lnTo>
                    <a:pt x="269" y="3334"/>
                  </a:lnTo>
                  <a:lnTo>
                    <a:pt x="2762" y="5288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16255740" y="4810883"/>
              <a:ext cx="8255" cy="13970"/>
            </a:xfrm>
            <a:custGeom>
              <a:avLst/>
              <a:gdLst/>
              <a:ahLst/>
              <a:cxnLst/>
              <a:rect l="l" t="t" r="r" b="b"/>
              <a:pathLst>
                <a:path w="8255" h="13970">
                  <a:moveTo>
                    <a:pt x="7713" y="13878"/>
                  </a:moveTo>
                  <a:lnTo>
                    <a:pt x="8117" y="4143"/>
                  </a:lnTo>
                  <a:lnTo>
                    <a:pt x="4446" y="1616"/>
                  </a:lnTo>
                  <a:lnTo>
                    <a:pt x="269" y="0"/>
                  </a:lnTo>
                  <a:lnTo>
                    <a:pt x="67" y="8792"/>
                  </a:lnTo>
                  <a:lnTo>
                    <a:pt x="0" y="13205"/>
                  </a:lnTo>
                  <a:lnTo>
                    <a:pt x="3536" y="13474"/>
                  </a:lnTo>
                  <a:lnTo>
                    <a:pt x="7713" y="13878"/>
                  </a:lnTo>
                  <a:close/>
                </a:path>
              </a:pathLst>
            </a:custGeom>
            <a:solidFill>
              <a:srgbClr val="F9A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5904985" y="4321123"/>
              <a:ext cx="73660" cy="124460"/>
            </a:xfrm>
            <a:custGeom>
              <a:avLst/>
              <a:gdLst/>
              <a:ahLst/>
              <a:cxnLst/>
              <a:rect l="l" t="t" r="r" b="b"/>
              <a:pathLst>
                <a:path w="73659" h="124460">
                  <a:moveTo>
                    <a:pt x="3975" y="5829"/>
                  </a:moveTo>
                  <a:lnTo>
                    <a:pt x="2654" y="3873"/>
                  </a:lnTo>
                  <a:lnTo>
                    <a:pt x="1308" y="1955"/>
                  </a:lnTo>
                  <a:lnTo>
                    <a:pt x="0" y="0"/>
                  </a:lnTo>
                  <a:lnTo>
                    <a:pt x="266" y="2654"/>
                  </a:lnTo>
                  <a:lnTo>
                    <a:pt x="1651" y="4584"/>
                  </a:lnTo>
                  <a:lnTo>
                    <a:pt x="3975" y="5829"/>
                  </a:lnTo>
                  <a:close/>
                </a:path>
                <a:path w="73659" h="124460">
                  <a:moveTo>
                    <a:pt x="15862" y="17614"/>
                  </a:moveTo>
                  <a:lnTo>
                    <a:pt x="12865" y="15049"/>
                  </a:lnTo>
                  <a:lnTo>
                    <a:pt x="12865" y="15328"/>
                  </a:lnTo>
                  <a:lnTo>
                    <a:pt x="11518" y="15151"/>
                  </a:lnTo>
                  <a:lnTo>
                    <a:pt x="10172" y="14960"/>
                  </a:lnTo>
                  <a:lnTo>
                    <a:pt x="8877" y="14732"/>
                  </a:lnTo>
                  <a:lnTo>
                    <a:pt x="8686" y="11150"/>
                  </a:lnTo>
                  <a:lnTo>
                    <a:pt x="7442" y="7950"/>
                  </a:lnTo>
                  <a:lnTo>
                    <a:pt x="4076" y="5956"/>
                  </a:lnTo>
                  <a:lnTo>
                    <a:pt x="4241" y="9702"/>
                  </a:lnTo>
                  <a:lnTo>
                    <a:pt x="5118" y="13068"/>
                  </a:lnTo>
                  <a:lnTo>
                    <a:pt x="8826" y="14833"/>
                  </a:lnTo>
                  <a:lnTo>
                    <a:pt x="8851" y="18592"/>
                  </a:lnTo>
                  <a:lnTo>
                    <a:pt x="9601" y="22034"/>
                  </a:lnTo>
                  <a:lnTo>
                    <a:pt x="13779" y="23583"/>
                  </a:lnTo>
                  <a:lnTo>
                    <a:pt x="15760" y="20485"/>
                  </a:lnTo>
                  <a:lnTo>
                    <a:pt x="15862" y="17614"/>
                  </a:lnTo>
                  <a:close/>
                </a:path>
                <a:path w="73659" h="124460">
                  <a:moveTo>
                    <a:pt x="73126" y="119634"/>
                  </a:moveTo>
                  <a:lnTo>
                    <a:pt x="69418" y="117703"/>
                  </a:lnTo>
                  <a:lnTo>
                    <a:pt x="70764" y="112979"/>
                  </a:lnTo>
                  <a:lnTo>
                    <a:pt x="68275" y="110324"/>
                  </a:lnTo>
                  <a:lnTo>
                    <a:pt x="67500" y="103212"/>
                  </a:lnTo>
                  <a:lnTo>
                    <a:pt x="66992" y="100622"/>
                  </a:lnTo>
                  <a:lnTo>
                    <a:pt x="63423" y="97116"/>
                  </a:lnTo>
                  <a:lnTo>
                    <a:pt x="56603" y="88747"/>
                  </a:lnTo>
                  <a:lnTo>
                    <a:pt x="50634" y="79794"/>
                  </a:lnTo>
                  <a:lnTo>
                    <a:pt x="45364" y="70408"/>
                  </a:lnTo>
                  <a:lnTo>
                    <a:pt x="40627" y="60706"/>
                  </a:lnTo>
                  <a:lnTo>
                    <a:pt x="31496" y="51498"/>
                  </a:lnTo>
                  <a:lnTo>
                    <a:pt x="28054" y="59753"/>
                  </a:lnTo>
                  <a:lnTo>
                    <a:pt x="21183" y="61036"/>
                  </a:lnTo>
                  <a:lnTo>
                    <a:pt x="13373" y="60426"/>
                  </a:lnTo>
                  <a:lnTo>
                    <a:pt x="12750" y="61036"/>
                  </a:lnTo>
                  <a:lnTo>
                    <a:pt x="12090" y="61683"/>
                  </a:lnTo>
                  <a:lnTo>
                    <a:pt x="11417" y="62280"/>
                  </a:lnTo>
                  <a:lnTo>
                    <a:pt x="11049" y="65074"/>
                  </a:lnTo>
                  <a:lnTo>
                    <a:pt x="11315" y="67640"/>
                  </a:lnTo>
                  <a:lnTo>
                    <a:pt x="13677" y="69596"/>
                  </a:lnTo>
                  <a:lnTo>
                    <a:pt x="40284" y="106311"/>
                  </a:lnTo>
                  <a:lnTo>
                    <a:pt x="44424" y="110324"/>
                  </a:lnTo>
                  <a:lnTo>
                    <a:pt x="44983" y="112979"/>
                  </a:lnTo>
                  <a:lnTo>
                    <a:pt x="45643" y="116255"/>
                  </a:lnTo>
                  <a:lnTo>
                    <a:pt x="49199" y="120523"/>
                  </a:lnTo>
                  <a:lnTo>
                    <a:pt x="55295" y="122542"/>
                  </a:lnTo>
                  <a:lnTo>
                    <a:pt x="61480" y="124256"/>
                  </a:lnTo>
                  <a:lnTo>
                    <a:pt x="67564" y="123812"/>
                  </a:lnTo>
                  <a:lnTo>
                    <a:pt x="73126" y="119634"/>
                  </a:lnTo>
                  <a:close/>
                </a:path>
                <a:path w="73659" h="124460">
                  <a:moveTo>
                    <a:pt x="73456" y="119380"/>
                  </a:moveTo>
                  <a:lnTo>
                    <a:pt x="73126" y="119634"/>
                  </a:lnTo>
                  <a:lnTo>
                    <a:pt x="73266" y="119634"/>
                  </a:lnTo>
                  <a:lnTo>
                    <a:pt x="73456" y="119380"/>
                  </a:lnTo>
                  <a:close/>
                </a:path>
              </a:pathLst>
            </a:custGeom>
            <a:solidFill>
              <a:srgbClr val="F460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15917856" y="4336173"/>
              <a:ext cx="5715" cy="10795"/>
            </a:xfrm>
            <a:custGeom>
              <a:avLst/>
              <a:gdLst/>
              <a:ahLst/>
              <a:cxnLst/>
              <a:rect l="l" t="t" r="r" b="b"/>
              <a:pathLst>
                <a:path w="5715" h="10795">
                  <a:moveTo>
                    <a:pt x="2930" y="10746"/>
                  </a:moveTo>
                  <a:lnTo>
                    <a:pt x="5389" y="8691"/>
                  </a:lnTo>
                  <a:lnTo>
                    <a:pt x="4951" y="4951"/>
                  </a:lnTo>
                  <a:lnTo>
                    <a:pt x="3974" y="1549"/>
                  </a:lnTo>
                  <a:lnTo>
                    <a:pt x="0" y="0"/>
                  </a:lnTo>
                  <a:lnTo>
                    <a:pt x="909" y="8522"/>
                  </a:lnTo>
                  <a:lnTo>
                    <a:pt x="640" y="8522"/>
                  </a:lnTo>
                  <a:lnTo>
                    <a:pt x="2930" y="10746"/>
                  </a:lnTo>
                  <a:close/>
                </a:path>
              </a:pathLst>
            </a:custGeom>
            <a:solidFill>
              <a:srgbClr val="FFB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5922663" y="4348301"/>
              <a:ext cx="10160" cy="19685"/>
            </a:xfrm>
            <a:custGeom>
              <a:avLst/>
              <a:gdLst/>
              <a:ahLst/>
              <a:cxnLst/>
              <a:rect l="l" t="t" r="r" b="b"/>
              <a:pathLst>
                <a:path w="10159" h="19685">
                  <a:moveTo>
                    <a:pt x="9906" y="19481"/>
                  </a:moveTo>
                  <a:lnTo>
                    <a:pt x="9740" y="15595"/>
                  </a:lnTo>
                  <a:lnTo>
                    <a:pt x="8496" y="12306"/>
                  </a:lnTo>
                  <a:lnTo>
                    <a:pt x="5003" y="10388"/>
                  </a:lnTo>
                  <a:lnTo>
                    <a:pt x="4749" y="7950"/>
                  </a:lnTo>
                  <a:lnTo>
                    <a:pt x="4445" y="5461"/>
                  </a:lnTo>
                  <a:lnTo>
                    <a:pt x="4178" y="2933"/>
                  </a:lnTo>
                  <a:lnTo>
                    <a:pt x="3340" y="241"/>
                  </a:lnTo>
                  <a:lnTo>
                    <a:pt x="1917" y="0"/>
                  </a:lnTo>
                  <a:lnTo>
                    <a:pt x="0" y="1955"/>
                  </a:lnTo>
                  <a:lnTo>
                    <a:pt x="241" y="5626"/>
                  </a:lnTo>
                  <a:lnTo>
                    <a:pt x="1219" y="8864"/>
                  </a:lnTo>
                  <a:lnTo>
                    <a:pt x="4876" y="10426"/>
                  </a:lnTo>
                  <a:lnTo>
                    <a:pt x="4826" y="14325"/>
                  </a:lnTo>
                  <a:lnTo>
                    <a:pt x="5664" y="17830"/>
                  </a:lnTo>
                  <a:lnTo>
                    <a:pt x="9906" y="19481"/>
                  </a:lnTo>
                  <a:close/>
                </a:path>
              </a:pathLst>
            </a:custGeom>
            <a:solidFill>
              <a:srgbClr val="F460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5921460" y="4344864"/>
              <a:ext cx="5715" cy="6985"/>
            </a:xfrm>
            <a:custGeom>
              <a:avLst/>
              <a:gdLst/>
              <a:ahLst/>
              <a:cxnLst/>
              <a:rect l="l" t="t" r="r" b="b"/>
              <a:pathLst>
                <a:path w="5715" h="6985">
                  <a:moveTo>
                    <a:pt x="5389" y="6366"/>
                  </a:moveTo>
                  <a:lnTo>
                    <a:pt x="5288" y="3604"/>
                  </a:lnTo>
                  <a:lnTo>
                    <a:pt x="4553" y="2425"/>
                  </a:lnTo>
                  <a:lnTo>
                    <a:pt x="3861" y="1448"/>
                  </a:lnTo>
                  <a:lnTo>
                    <a:pt x="1751" y="0"/>
                  </a:lnTo>
                  <a:lnTo>
                    <a:pt x="1178" y="471"/>
                  </a:lnTo>
                  <a:lnTo>
                    <a:pt x="336" y="1448"/>
                  </a:lnTo>
                  <a:lnTo>
                    <a:pt x="0" y="2425"/>
                  </a:lnTo>
                  <a:lnTo>
                    <a:pt x="235" y="3402"/>
                  </a:lnTo>
                  <a:lnTo>
                    <a:pt x="437" y="4446"/>
                  </a:lnTo>
                  <a:lnTo>
                    <a:pt x="673" y="4951"/>
                  </a:lnTo>
                  <a:lnTo>
                    <a:pt x="943" y="4951"/>
                  </a:lnTo>
                  <a:lnTo>
                    <a:pt x="1212" y="5389"/>
                  </a:lnTo>
                  <a:lnTo>
                    <a:pt x="2661" y="5558"/>
                  </a:lnTo>
                  <a:lnTo>
                    <a:pt x="4042" y="5895"/>
                  </a:lnTo>
                  <a:lnTo>
                    <a:pt x="5389" y="6366"/>
                  </a:lnTo>
                  <a:close/>
                </a:path>
              </a:pathLst>
            </a:custGeom>
            <a:solidFill>
              <a:srgbClr val="FFB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5932272" y="4367468"/>
              <a:ext cx="4445" cy="5715"/>
            </a:xfrm>
            <a:custGeom>
              <a:avLst/>
              <a:gdLst/>
              <a:ahLst/>
              <a:cxnLst/>
              <a:rect l="l" t="t" r="r" b="b"/>
              <a:pathLst>
                <a:path w="4444" h="5714">
                  <a:moveTo>
                    <a:pt x="4176" y="5086"/>
                  </a:moveTo>
                  <a:lnTo>
                    <a:pt x="3772" y="2593"/>
                  </a:lnTo>
                  <a:lnTo>
                    <a:pt x="2492" y="774"/>
                  </a:lnTo>
                  <a:lnTo>
                    <a:pt x="0" y="0"/>
                  </a:lnTo>
                  <a:lnTo>
                    <a:pt x="1380" y="1718"/>
                  </a:lnTo>
                  <a:lnTo>
                    <a:pt x="2795" y="3402"/>
                  </a:lnTo>
                  <a:lnTo>
                    <a:pt x="4176" y="5086"/>
                  </a:lnTo>
                  <a:close/>
                </a:path>
              </a:pathLst>
            </a:custGeom>
            <a:solidFill>
              <a:srgbClr val="F460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5990748" y="4454918"/>
              <a:ext cx="5080" cy="10160"/>
            </a:xfrm>
            <a:custGeom>
              <a:avLst/>
              <a:gdLst/>
              <a:ahLst/>
              <a:cxnLst/>
              <a:rect l="l" t="t" r="r" b="b"/>
              <a:pathLst>
                <a:path w="5080" h="10160">
                  <a:moveTo>
                    <a:pt x="4850" y="9634"/>
                  </a:moveTo>
                  <a:lnTo>
                    <a:pt x="5052" y="5490"/>
                  </a:lnTo>
                  <a:lnTo>
                    <a:pt x="4513" y="1751"/>
                  </a:lnTo>
                  <a:lnTo>
                    <a:pt x="0" y="0"/>
                  </a:lnTo>
                  <a:lnTo>
                    <a:pt x="134" y="3941"/>
                  </a:lnTo>
                  <a:lnTo>
                    <a:pt x="1414" y="7343"/>
                  </a:lnTo>
                  <a:lnTo>
                    <a:pt x="4850" y="9634"/>
                  </a:lnTo>
                  <a:close/>
                </a:path>
              </a:pathLst>
            </a:custGeom>
            <a:solidFill>
              <a:srgbClr val="FFDA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5973097" y="4431438"/>
              <a:ext cx="5715" cy="9525"/>
            </a:xfrm>
            <a:custGeom>
              <a:avLst/>
              <a:gdLst/>
              <a:ahLst/>
              <a:cxnLst/>
              <a:rect l="l" t="t" r="r" b="b"/>
              <a:pathLst>
                <a:path w="5715" h="9525">
                  <a:moveTo>
                    <a:pt x="5119" y="9364"/>
                  </a:moveTo>
                  <a:lnTo>
                    <a:pt x="4985" y="5423"/>
                  </a:lnTo>
                  <a:lnTo>
                    <a:pt x="3705" y="2122"/>
                  </a:lnTo>
                  <a:lnTo>
                    <a:pt x="168" y="0"/>
                  </a:lnTo>
                  <a:lnTo>
                    <a:pt x="0" y="4076"/>
                  </a:lnTo>
                  <a:lnTo>
                    <a:pt x="640" y="7747"/>
                  </a:lnTo>
                  <a:lnTo>
                    <a:pt x="5119" y="9364"/>
                  </a:lnTo>
                  <a:close/>
                </a:path>
              </a:pathLst>
            </a:custGeom>
            <a:solidFill>
              <a:srgbClr val="F46A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5968415" y="4418233"/>
              <a:ext cx="4445" cy="6350"/>
            </a:xfrm>
            <a:custGeom>
              <a:avLst/>
              <a:gdLst/>
              <a:ahLst/>
              <a:cxnLst/>
              <a:rect l="l" t="t" r="r" b="b"/>
              <a:pathLst>
                <a:path w="4444" h="6350">
                  <a:moveTo>
                    <a:pt x="4075" y="6097"/>
                  </a:moveTo>
                  <a:lnTo>
                    <a:pt x="3941" y="3267"/>
                  </a:lnTo>
                  <a:lnTo>
                    <a:pt x="2560" y="1212"/>
                  </a:lnTo>
                  <a:lnTo>
                    <a:pt x="0" y="0"/>
                  </a:lnTo>
                  <a:lnTo>
                    <a:pt x="1381" y="2021"/>
                  </a:lnTo>
                  <a:lnTo>
                    <a:pt x="2728" y="4042"/>
                  </a:lnTo>
                  <a:lnTo>
                    <a:pt x="4075" y="6097"/>
                  </a:lnTo>
                  <a:close/>
                </a:path>
              </a:pathLst>
            </a:custGeom>
            <a:solidFill>
              <a:srgbClr val="FFD1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5853553" y="4267587"/>
              <a:ext cx="5715" cy="13970"/>
            </a:xfrm>
            <a:custGeom>
              <a:avLst/>
              <a:gdLst/>
              <a:ahLst/>
              <a:cxnLst/>
              <a:rect l="l" t="t" r="r" b="b"/>
              <a:pathLst>
                <a:path w="5715" h="13970">
                  <a:moveTo>
                    <a:pt x="5658" y="13609"/>
                  </a:moveTo>
                  <a:lnTo>
                    <a:pt x="5524" y="8522"/>
                  </a:lnTo>
                  <a:lnTo>
                    <a:pt x="5423" y="3469"/>
                  </a:lnTo>
                  <a:lnTo>
                    <a:pt x="774" y="0"/>
                  </a:lnTo>
                  <a:lnTo>
                    <a:pt x="875" y="5086"/>
                  </a:lnTo>
                  <a:lnTo>
                    <a:pt x="0" y="10510"/>
                  </a:lnTo>
                  <a:lnTo>
                    <a:pt x="5658" y="13609"/>
                  </a:lnTo>
                  <a:close/>
                </a:path>
              </a:pathLst>
            </a:custGeom>
            <a:solidFill>
              <a:srgbClr val="FF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5886227" y="4331461"/>
              <a:ext cx="36830" cy="52705"/>
            </a:xfrm>
            <a:custGeom>
              <a:avLst/>
              <a:gdLst/>
              <a:ahLst/>
              <a:cxnLst/>
              <a:rect l="l" t="t" r="r" b="b"/>
              <a:pathLst>
                <a:path w="36830" h="52704">
                  <a:moveTo>
                    <a:pt x="4813" y="8864"/>
                  </a:moveTo>
                  <a:lnTo>
                    <a:pt x="4610" y="5156"/>
                  </a:lnTo>
                  <a:lnTo>
                    <a:pt x="3695" y="1816"/>
                  </a:lnTo>
                  <a:lnTo>
                    <a:pt x="0" y="0"/>
                  </a:lnTo>
                  <a:lnTo>
                    <a:pt x="165" y="3746"/>
                  </a:lnTo>
                  <a:lnTo>
                    <a:pt x="1409" y="6908"/>
                  </a:lnTo>
                  <a:lnTo>
                    <a:pt x="4813" y="8864"/>
                  </a:lnTo>
                  <a:close/>
                </a:path>
                <a:path w="36830" h="52704">
                  <a:moveTo>
                    <a:pt x="18491" y="31737"/>
                  </a:moveTo>
                  <a:lnTo>
                    <a:pt x="18288" y="27965"/>
                  </a:lnTo>
                  <a:lnTo>
                    <a:pt x="17373" y="24625"/>
                  </a:lnTo>
                  <a:lnTo>
                    <a:pt x="13639" y="22961"/>
                  </a:lnTo>
                  <a:lnTo>
                    <a:pt x="13703" y="19062"/>
                  </a:lnTo>
                  <a:lnTo>
                    <a:pt x="12865" y="15595"/>
                  </a:lnTo>
                  <a:lnTo>
                    <a:pt x="8801" y="13970"/>
                  </a:lnTo>
                  <a:lnTo>
                    <a:pt x="7607" y="12471"/>
                  </a:lnTo>
                  <a:lnTo>
                    <a:pt x="4940" y="9067"/>
                  </a:lnTo>
                  <a:lnTo>
                    <a:pt x="5283" y="11557"/>
                  </a:lnTo>
                  <a:lnTo>
                    <a:pt x="6527" y="13309"/>
                  </a:lnTo>
                  <a:lnTo>
                    <a:pt x="8686" y="14058"/>
                  </a:lnTo>
                  <a:lnTo>
                    <a:pt x="8890" y="17754"/>
                  </a:lnTo>
                  <a:lnTo>
                    <a:pt x="10071" y="21056"/>
                  </a:lnTo>
                  <a:lnTo>
                    <a:pt x="13538" y="23025"/>
                  </a:lnTo>
                  <a:lnTo>
                    <a:pt x="13804" y="26644"/>
                  </a:lnTo>
                  <a:lnTo>
                    <a:pt x="14986" y="29845"/>
                  </a:lnTo>
                  <a:lnTo>
                    <a:pt x="18491" y="31737"/>
                  </a:lnTo>
                  <a:close/>
                </a:path>
                <a:path w="36830" h="52704">
                  <a:moveTo>
                    <a:pt x="32131" y="50088"/>
                  </a:moveTo>
                  <a:lnTo>
                    <a:pt x="30708" y="48514"/>
                  </a:lnTo>
                  <a:lnTo>
                    <a:pt x="29260" y="46964"/>
                  </a:lnTo>
                  <a:lnTo>
                    <a:pt x="27851" y="45377"/>
                  </a:lnTo>
                  <a:lnTo>
                    <a:pt x="27508" y="45643"/>
                  </a:lnTo>
                  <a:lnTo>
                    <a:pt x="27851" y="45339"/>
                  </a:lnTo>
                  <a:lnTo>
                    <a:pt x="27508" y="42418"/>
                  </a:lnTo>
                  <a:lnTo>
                    <a:pt x="27406" y="41605"/>
                  </a:lnTo>
                  <a:lnTo>
                    <a:pt x="26441" y="38201"/>
                  </a:lnTo>
                  <a:lnTo>
                    <a:pt x="22504" y="36766"/>
                  </a:lnTo>
                  <a:lnTo>
                    <a:pt x="21310" y="35267"/>
                  </a:lnTo>
                  <a:lnTo>
                    <a:pt x="18554" y="31902"/>
                  </a:lnTo>
                  <a:lnTo>
                    <a:pt x="18986" y="34366"/>
                  </a:lnTo>
                  <a:lnTo>
                    <a:pt x="20243" y="36118"/>
                  </a:lnTo>
                  <a:lnTo>
                    <a:pt x="22402" y="36868"/>
                  </a:lnTo>
                  <a:lnTo>
                    <a:pt x="22910" y="41605"/>
                  </a:lnTo>
                  <a:lnTo>
                    <a:pt x="23279" y="45339"/>
                  </a:lnTo>
                  <a:lnTo>
                    <a:pt x="24688" y="46685"/>
                  </a:lnTo>
                  <a:lnTo>
                    <a:pt x="25425" y="47434"/>
                  </a:lnTo>
                  <a:lnTo>
                    <a:pt x="26314" y="46685"/>
                  </a:lnTo>
                  <a:lnTo>
                    <a:pt x="27228" y="45885"/>
                  </a:lnTo>
                  <a:lnTo>
                    <a:pt x="26466" y="46761"/>
                  </a:lnTo>
                  <a:lnTo>
                    <a:pt x="26136" y="47739"/>
                  </a:lnTo>
                  <a:lnTo>
                    <a:pt x="26504" y="49822"/>
                  </a:lnTo>
                  <a:lnTo>
                    <a:pt x="26619" y="50088"/>
                  </a:lnTo>
                  <a:lnTo>
                    <a:pt x="26733" y="50368"/>
                  </a:lnTo>
                  <a:lnTo>
                    <a:pt x="27012" y="50368"/>
                  </a:lnTo>
                  <a:lnTo>
                    <a:pt x="27216" y="50736"/>
                  </a:lnTo>
                  <a:lnTo>
                    <a:pt x="28930" y="52082"/>
                  </a:lnTo>
                  <a:lnTo>
                    <a:pt x="30949" y="51308"/>
                  </a:lnTo>
                  <a:lnTo>
                    <a:pt x="32131" y="50088"/>
                  </a:lnTo>
                  <a:close/>
                </a:path>
                <a:path w="36830" h="52704">
                  <a:moveTo>
                    <a:pt x="36410" y="13881"/>
                  </a:moveTo>
                  <a:lnTo>
                    <a:pt x="35064" y="13576"/>
                  </a:lnTo>
                  <a:lnTo>
                    <a:pt x="33680" y="13347"/>
                  </a:lnTo>
                  <a:lnTo>
                    <a:pt x="32258" y="13246"/>
                  </a:lnTo>
                  <a:lnTo>
                    <a:pt x="33578" y="14922"/>
                  </a:lnTo>
                  <a:lnTo>
                    <a:pt x="34886" y="16637"/>
                  </a:lnTo>
                  <a:lnTo>
                    <a:pt x="36169" y="18364"/>
                  </a:lnTo>
                  <a:lnTo>
                    <a:pt x="36334" y="16878"/>
                  </a:lnTo>
                  <a:lnTo>
                    <a:pt x="36410" y="15367"/>
                  </a:lnTo>
                  <a:lnTo>
                    <a:pt x="36410" y="13881"/>
                  </a:lnTo>
                  <a:close/>
                </a:path>
              </a:pathLst>
            </a:custGeom>
            <a:solidFill>
              <a:srgbClr val="F460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18736" y="2687687"/>
              <a:ext cx="242684" cy="12403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2158" y="2238748"/>
              <a:ext cx="113354" cy="192194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15353348" y="2372311"/>
              <a:ext cx="395605" cy="414655"/>
            </a:xfrm>
            <a:custGeom>
              <a:avLst/>
              <a:gdLst/>
              <a:ahLst/>
              <a:cxnLst/>
              <a:rect l="l" t="t" r="r" b="b"/>
              <a:pathLst>
                <a:path w="395605" h="414655">
                  <a:moveTo>
                    <a:pt x="220176" y="414498"/>
                  </a:moveTo>
                  <a:lnTo>
                    <a:pt x="274075" y="399323"/>
                  </a:lnTo>
                  <a:lnTo>
                    <a:pt x="330938" y="361142"/>
                  </a:lnTo>
                  <a:lnTo>
                    <a:pt x="356373" y="331547"/>
                  </a:lnTo>
                  <a:lnTo>
                    <a:pt x="376226" y="297732"/>
                  </a:lnTo>
                  <a:lnTo>
                    <a:pt x="391304" y="260468"/>
                  </a:lnTo>
                  <a:lnTo>
                    <a:pt x="395452" y="205882"/>
                  </a:lnTo>
                  <a:lnTo>
                    <a:pt x="386828" y="156348"/>
                  </a:lnTo>
                  <a:lnTo>
                    <a:pt x="367112" y="111175"/>
                  </a:lnTo>
                  <a:lnTo>
                    <a:pt x="337986" y="69677"/>
                  </a:lnTo>
                  <a:lnTo>
                    <a:pt x="301132" y="31164"/>
                  </a:lnTo>
                  <a:lnTo>
                    <a:pt x="269892" y="14370"/>
                  </a:lnTo>
                  <a:lnTo>
                    <a:pt x="259128" y="9672"/>
                  </a:lnTo>
                  <a:lnTo>
                    <a:pt x="224621" y="2557"/>
                  </a:lnTo>
                  <a:lnTo>
                    <a:pt x="190261" y="0"/>
                  </a:lnTo>
                  <a:lnTo>
                    <a:pt x="156102" y="3423"/>
                  </a:lnTo>
                  <a:lnTo>
                    <a:pt x="99387" y="29137"/>
                  </a:lnTo>
                  <a:lnTo>
                    <a:pt x="56891" y="62695"/>
                  </a:lnTo>
                  <a:lnTo>
                    <a:pt x="18313" y="115120"/>
                  </a:lnTo>
                  <a:lnTo>
                    <a:pt x="0" y="184933"/>
                  </a:lnTo>
                  <a:lnTo>
                    <a:pt x="3601" y="223042"/>
                  </a:lnTo>
                  <a:lnTo>
                    <a:pt x="4678" y="228196"/>
                  </a:lnTo>
                  <a:lnTo>
                    <a:pt x="4712" y="234058"/>
                  </a:lnTo>
                  <a:lnTo>
                    <a:pt x="12459" y="233451"/>
                  </a:lnTo>
                  <a:lnTo>
                    <a:pt x="16485" y="216833"/>
                  </a:lnTo>
                  <a:lnTo>
                    <a:pt x="22970" y="183181"/>
                  </a:lnTo>
                  <a:lnTo>
                    <a:pt x="27280" y="166449"/>
                  </a:lnTo>
                  <a:lnTo>
                    <a:pt x="44645" y="125737"/>
                  </a:lnTo>
                  <a:lnTo>
                    <a:pt x="72142" y="85231"/>
                  </a:lnTo>
                  <a:lnTo>
                    <a:pt x="109188" y="50043"/>
                  </a:lnTo>
                  <a:lnTo>
                    <a:pt x="155205" y="25286"/>
                  </a:lnTo>
                  <a:lnTo>
                    <a:pt x="209612" y="16072"/>
                  </a:lnTo>
                  <a:lnTo>
                    <a:pt x="222315" y="17029"/>
                  </a:lnTo>
                  <a:lnTo>
                    <a:pt x="296878" y="62446"/>
                  </a:lnTo>
                  <a:lnTo>
                    <a:pt x="327702" y="98956"/>
                  </a:lnTo>
                  <a:lnTo>
                    <a:pt x="348473" y="140526"/>
                  </a:lnTo>
                  <a:lnTo>
                    <a:pt x="358084" y="187862"/>
                  </a:lnTo>
                  <a:lnTo>
                    <a:pt x="355430" y="241671"/>
                  </a:lnTo>
                  <a:lnTo>
                    <a:pt x="344919" y="291515"/>
                  </a:lnTo>
                  <a:lnTo>
                    <a:pt x="315687" y="341916"/>
                  </a:lnTo>
                  <a:lnTo>
                    <a:pt x="251288" y="380937"/>
                  </a:lnTo>
                  <a:lnTo>
                    <a:pt x="210757" y="387298"/>
                  </a:lnTo>
                  <a:lnTo>
                    <a:pt x="192313" y="387163"/>
                  </a:lnTo>
                  <a:lnTo>
                    <a:pt x="140459" y="372307"/>
                  </a:lnTo>
                  <a:lnTo>
                    <a:pt x="104619" y="352180"/>
                  </a:lnTo>
                  <a:lnTo>
                    <a:pt x="74842" y="323765"/>
                  </a:lnTo>
                  <a:lnTo>
                    <a:pt x="63115" y="311152"/>
                  </a:lnTo>
                  <a:lnTo>
                    <a:pt x="29066" y="260300"/>
                  </a:lnTo>
                  <a:lnTo>
                    <a:pt x="24417" y="246219"/>
                  </a:lnTo>
                  <a:lnTo>
                    <a:pt x="19230" y="235203"/>
                  </a:lnTo>
                  <a:lnTo>
                    <a:pt x="16704" y="229139"/>
                  </a:lnTo>
                  <a:lnTo>
                    <a:pt x="10337" y="235877"/>
                  </a:lnTo>
                  <a:lnTo>
                    <a:pt x="8673" y="246125"/>
                  </a:lnTo>
                  <a:lnTo>
                    <a:pt x="10262" y="255815"/>
                  </a:lnTo>
                  <a:lnTo>
                    <a:pt x="13606" y="265195"/>
                  </a:lnTo>
                  <a:lnTo>
                    <a:pt x="17209" y="274515"/>
                  </a:lnTo>
                  <a:lnTo>
                    <a:pt x="19264" y="276503"/>
                  </a:lnTo>
                  <a:lnTo>
                    <a:pt x="19634" y="279164"/>
                  </a:lnTo>
                  <a:lnTo>
                    <a:pt x="58242" y="337996"/>
                  </a:lnTo>
                  <a:lnTo>
                    <a:pt x="95251" y="373819"/>
                  </a:lnTo>
                  <a:lnTo>
                    <a:pt x="138998" y="400136"/>
                  </a:lnTo>
                  <a:lnTo>
                    <a:pt x="191389" y="414146"/>
                  </a:lnTo>
                  <a:lnTo>
                    <a:pt x="220176" y="414498"/>
                  </a:lnTo>
                  <a:close/>
                </a:path>
              </a:pathLst>
            </a:custGeom>
            <a:solidFill>
              <a:srgbClr val="FF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70593" y="2225644"/>
              <a:ext cx="90820" cy="177056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5059149" y="2361974"/>
              <a:ext cx="85725" cy="281305"/>
            </a:xfrm>
            <a:custGeom>
              <a:avLst/>
              <a:gdLst/>
              <a:ahLst/>
              <a:cxnLst/>
              <a:rect l="l" t="t" r="r" b="b"/>
              <a:pathLst>
                <a:path w="85725" h="281305">
                  <a:moveTo>
                    <a:pt x="60058" y="280878"/>
                  </a:moveTo>
                  <a:lnTo>
                    <a:pt x="65886" y="280878"/>
                  </a:lnTo>
                  <a:lnTo>
                    <a:pt x="74374" y="270705"/>
                  </a:lnTo>
                  <a:lnTo>
                    <a:pt x="73397" y="265618"/>
                  </a:lnTo>
                  <a:lnTo>
                    <a:pt x="66862" y="252851"/>
                  </a:lnTo>
                  <a:lnTo>
                    <a:pt x="60698" y="247326"/>
                  </a:lnTo>
                  <a:lnTo>
                    <a:pt x="53827" y="242509"/>
                  </a:lnTo>
                  <a:lnTo>
                    <a:pt x="38456" y="228067"/>
                  </a:lnTo>
                  <a:lnTo>
                    <a:pt x="30147" y="211412"/>
                  </a:lnTo>
                  <a:lnTo>
                    <a:pt x="28153" y="192754"/>
                  </a:lnTo>
                  <a:lnTo>
                    <a:pt x="31730" y="172306"/>
                  </a:lnTo>
                  <a:lnTo>
                    <a:pt x="41047" y="143661"/>
                  </a:lnTo>
                  <a:lnTo>
                    <a:pt x="51620" y="115456"/>
                  </a:lnTo>
                  <a:lnTo>
                    <a:pt x="62472" y="87345"/>
                  </a:lnTo>
                  <a:lnTo>
                    <a:pt x="75980" y="49327"/>
                  </a:lnTo>
                  <a:lnTo>
                    <a:pt x="79300" y="39657"/>
                  </a:lnTo>
                  <a:lnTo>
                    <a:pt x="82001" y="29823"/>
                  </a:lnTo>
                  <a:lnTo>
                    <a:pt x="83502" y="19672"/>
                  </a:lnTo>
                  <a:lnTo>
                    <a:pt x="83974" y="13036"/>
                  </a:lnTo>
                  <a:lnTo>
                    <a:pt x="85388" y="4918"/>
                  </a:lnTo>
                  <a:lnTo>
                    <a:pt x="67772" y="0"/>
                  </a:lnTo>
                  <a:lnTo>
                    <a:pt x="65347" y="7411"/>
                  </a:lnTo>
                  <a:lnTo>
                    <a:pt x="8791" y="149029"/>
                  </a:lnTo>
                  <a:lnTo>
                    <a:pt x="4661" y="160853"/>
                  </a:lnTo>
                  <a:lnTo>
                    <a:pt x="1768" y="172601"/>
                  </a:lnTo>
                  <a:lnTo>
                    <a:pt x="189" y="184008"/>
                  </a:lnTo>
                  <a:lnTo>
                    <a:pt x="0" y="194809"/>
                  </a:lnTo>
                  <a:lnTo>
                    <a:pt x="4253" y="221616"/>
                  </a:lnTo>
                  <a:lnTo>
                    <a:pt x="15684" y="245827"/>
                  </a:lnTo>
                  <a:lnTo>
                    <a:pt x="32755" y="265440"/>
                  </a:lnTo>
                  <a:lnTo>
                    <a:pt x="53928" y="278452"/>
                  </a:lnTo>
                  <a:lnTo>
                    <a:pt x="60058" y="280878"/>
                  </a:lnTo>
                  <a:close/>
                </a:path>
              </a:pathLst>
            </a:custGeom>
            <a:solidFill>
              <a:srgbClr val="F466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5370557" y="2541792"/>
              <a:ext cx="384175" cy="254000"/>
            </a:xfrm>
            <a:custGeom>
              <a:avLst/>
              <a:gdLst/>
              <a:ahLst/>
              <a:cxnLst/>
              <a:rect l="l" t="t" r="r" b="b"/>
              <a:pathLst>
                <a:path w="384175" h="254000">
                  <a:moveTo>
                    <a:pt x="178900" y="253529"/>
                  </a:moveTo>
                  <a:lnTo>
                    <a:pt x="236562" y="245608"/>
                  </a:lnTo>
                  <a:lnTo>
                    <a:pt x="280924" y="228525"/>
                  </a:lnTo>
                  <a:lnTo>
                    <a:pt x="318415" y="199289"/>
                  </a:lnTo>
                  <a:lnTo>
                    <a:pt x="347585" y="156675"/>
                  </a:lnTo>
                  <a:lnTo>
                    <a:pt x="366934" y="121893"/>
                  </a:lnTo>
                  <a:lnTo>
                    <a:pt x="378941" y="85386"/>
                  </a:lnTo>
                  <a:lnTo>
                    <a:pt x="384120" y="47275"/>
                  </a:lnTo>
                  <a:lnTo>
                    <a:pt x="382987" y="7680"/>
                  </a:lnTo>
                  <a:lnTo>
                    <a:pt x="382717" y="4985"/>
                  </a:lnTo>
                  <a:lnTo>
                    <a:pt x="380259" y="2593"/>
                  </a:lnTo>
                  <a:lnTo>
                    <a:pt x="378844" y="0"/>
                  </a:lnTo>
                  <a:lnTo>
                    <a:pt x="373286" y="5423"/>
                  </a:lnTo>
                  <a:lnTo>
                    <a:pt x="373993" y="12329"/>
                  </a:lnTo>
                  <a:lnTo>
                    <a:pt x="375038" y="18864"/>
                  </a:lnTo>
                  <a:lnTo>
                    <a:pt x="376830" y="37211"/>
                  </a:lnTo>
                  <a:lnTo>
                    <a:pt x="369715" y="91324"/>
                  </a:lnTo>
                  <a:lnTo>
                    <a:pt x="351871" y="135676"/>
                  </a:lnTo>
                  <a:lnTo>
                    <a:pt x="324377" y="173687"/>
                  </a:lnTo>
                  <a:lnTo>
                    <a:pt x="285990" y="207892"/>
                  </a:lnTo>
                  <a:lnTo>
                    <a:pt x="238381" y="229034"/>
                  </a:lnTo>
                  <a:lnTo>
                    <a:pt x="230339" y="231004"/>
                  </a:lnTo>
                  <a:lnTo>
                    <a:pt x="214394" y="236183"/>
                  </a:lnTo>
                  <a:lnTo>
                    <a:pt x="206011" y="238096"/>
                  </a:lnTo>
                  <a:lnTo>
                    <a:pt x="170543" y="239327"/>
                  </a:lnTo>
                  <a:lnTo>
                    <a:pt x="138037" y="232154"/>
                  </a:lnTo>
                  <a:lnTo>
                    <a:pt x="108082" y="217560"/>
                  </a:lnTo>
                  <a:lnTo>
                    <a:pt x="80269" y="196527"/>
                  </a:lnTo>
                  <a:lnTo>
                    <a:pt x="64509" y="181999"/>
                  </a:lnTo>
                  <a:lnTo>
                    <a:pt x="56438" y="174925"/>
                  </a:lnTo>
                  <a:lnTo>
                    <a:pt x="25995" y="145597"/>
                  </a:lnTo>
                  <a:lnTo>
                    <a:pt x="9128" y="118643"/>
                  </a:lnTo>
                  <a:lnTo>
                    <a:pt x="7444" y="117363"/>
                  </a:lnTo>
                  <a:lnTo>
                    <a:pt x="6096" y="115645"/>
                  </a:lnTo>
                  <a:lnTo>
                    <a:pt x="4581" y="114096"/>
                  </a:lnTo>
                  <a:lnTo>
                    <a:pt x="4547" y="109615"/>
                  </a:lnTo>
                  <a:lnTo>
                    <a:pt x="3031" y="108133"/>
                  </a:lnTo>
                  <a:lnTo>
                    <a:pt x="1515" y="108133"/>
                  </a:lnTo>
                  <a:lnTo>
                    <a:pt x="0" y="109615"/>
                  </a:lnTo>
                  <a:lnTo>
                    <a:pt x="4655" y="129709"/>
                  </a:lnTo>
                  <a:lnTo>
                    <a:pt x="22480" y="165931"/>
                  </a:lnTo>
                  <a:lnTo>
                    <a:pt x="51682" y="201140"/>
                  </a:lnTo>
                  <a:lnTo>
                    <a:pt x="91756" y="231990"/>
                  </a:lnTo>
                  <a:lnTo>
                    <a:pt x="149874" y="251364"/>
                  </a:lnTo>
                  <a:lnTo>
                    <a:pt x="178900" y="253529"/>
                  </a:lnTo>
                  <a:close/>
                </a:path>
              </a:pathLst>
            </a:custGeom>
            <a:solidFill>
              <a:srgbClr val="FF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4632" y="2369149"/>
              <a:ext cx="122612" cy="11738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35811" y="2087276"/>
              <a:ext cx="153928" cy="74241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14952067" y="2073773"/>
              <a:ext cx="130175" cy="62865"/>
            </a:xfrm>
            <a:custGeom>
              <a:avLst/>
              <a:gdLst/>
              <a:ahLst/>
              <a:cxnLst/>
              <a:rect l="l" t="t" r="r" b="b"/>
              <a:pathLst>
                <a:path w="130175" h="62864">
                  <a:moveTo>
                    <a:pt x="15205" y="62269"/>
                  </a:moveTo>
                  <a:lnTo>
                    <a:pt x="24016" y="60816"/>
                  </a:lnTo>
                  <a:lnTo>
                    <a:pt x="28732" y="58829"/>
                  </a:lnTo>
                  <a:lnTo>
                    <a:pt x="32673" y="54854"/>
                  </a:lnTo>
                  <a:lnTo>
                    <a:pt x="36749" y="51586"/>
                  </a:lnTo>
                  <a:lnTo>
                    <a:pt x="51522" y="41759"/>
                  </a:lnTo>
                  <a:lnTo>
                    <a:pt x="65730" y="37720"/>
                  </a:lnTo>
                  <a:lnTo>
                    <a:pt x="80512" y="39360"/>
                  </a:lnTo>
                  <a:lnTo>
                    <a:pt x="97010" y="46567"/>
                  </a:lnTo>
                  <a:lnTo>
                    <a:pt x="100951" y="48824"/>
                  </a:lnTo>
                  <a:lnTo>
                    <a:pt x="104757" y="51384"/>
                  </a:lnTo>
                  <a:lnTo>
                    <a:pt x="114997" y="55359"/>
                  </a:lnTo>
                  <a:lnTo>
                    <a:pt x="120993" y="54584"/>
                  </a:lnTo>
                  <a:lnTo>
                    <a:pt x="129885" y="44141"/>
                  </a:lnTo>
                  <a:lnTo>
                    <a:pt x="130087" y="38213"/>
                  </a:lnTo>
                  <a:lnTo>
                    <a:pt x="125304" y="28983"/>
                  </a:lnTo>
                  <a:lnTo>
                    <a:pt x="123216" y="25782"/>
                  </a:lnTo>
                  <a:lnTo>
                    <a:pt x="120790" y="22953"/>
                  </a:lnTo>
                  <a:lnTo>
                    <a:pt x="94383" y="4852"/>
                  </a:lnTo>
                  <a:lnTo>
                    <a:pt x="62420" y="0"/>
                  </a:lnTo>
                  <a:lnTo>
                    <a:pt x="31146" y="8064"/>
                  </a:lnTo>
                  <a:lnTo>
                    <a:pt x="6804" y="28713"/>
                  </a:lnTo>
                  <a:lnTo>
                    <a:pt x="3233" y="33732"/>
                  </a:lnTo>
                  <a:lnTo>
                    <a:pt x="943" y="39257"/>
                  </a:lnTo>
                  <a:lnTo>
                    <a:pt x="0" y="43737"/>
                  </a:lnTo>
                  <a:lnTo>
                    <a:pt x="2066" y="53047"/>
                  </a:lnTo>
                  <a:lnTo>
                    <a:pt x="7511" y="59452"/>
                  </a:lnTo>
                  <a:lnTo>
                    <a:pt x="15205" y="62269"/>
                  </a:lnTo>
                  <a:close/>
                </a:path>
              </a:pathLst>
            </a:custGeom>
            <a:solidFill>
              <a:srgbClr val="20284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05381" y="2464179"/>
              <a:ext cx="113839" cy="24611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12476" y="2381983"/>
              <a:ext cx="136925" cy="251133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5348624" y="2386565"/>
              <a:ext cx="127000" cy="260350"/>
            </a:xfrm>
            <a:custGeom>
              <a:avLst/>
              <a:gdLst/>
              <a:ahLst/>
              <a:cxnLst/>
              <a:rect l="l" t="t" r="r" b="b"/>
              <a:pathLst>
                <a:path w="127000" h="260350">
                  <a:moveTo>
                    <a:pt x="21933" y="260262"/>
                  </a:moveTo>
                  <a:lnTo>
                    <a:pt x="20530" y="249998"/>
                  </a:lnTo>
                  <a:lnTo>
                    <a:pt x="18467" y="239822"/>
                  </a:lnTo>
                  <a:lnTo>
                    <a:pt x="16992" y="229584"/>
                  </a:lnTo>
                  <a:lnTo>
                    <a:pt x="17352" y="219130"/>
                  </a:lnTo>
                  <a:lnTo>
                    <a:pt x="11427" y="204912"/>
                  </a:lnTo>
                  <a:lnTo>
                    <a:pt x="8661" y="190345"/>
                  </a:lnTo>
                  <a:lnTo>
                    <a:pt x="8481" y="177840"/>
                  </a:lnTo>
                  <a:lnTo>
                    <a:pt x="8446" y="175425"/>
                  </a:lnTo>
                  <a:lnTo>
                    <a:pt x="10177" y="160145"/>
                  </a:lnTo>
                  <a:lnTo>
                    <a:pt x="19844" y="120555"/>
                  </a:lnTo>
                  <a:lnTo>
                    <a:pt x="38909" y="84856"/>
                  </a:lnTo>
                  <a:lnTo>
                    <a:pt x="69414" y="48963"/>
                  </a:lnTo>
                  <a:lnTo>
                    <a:pt x="107119" y="20245"/>
                  </a:lnTo>
                  <a:lnTo>
                    <a:pt x="113272" y="16910"/>
                  </a:lnTo>
                  <a:lnTo>
                    <a:pt x="119246" y="12813"/>
                  </a:lnTo>
                  <a:lnTo>
                    <a:pt x="124144" y="7346"/>
                  </a:lnTo>
                  <a:lnTo>
                    <a:pt x="126926" y="0"/>
                  </a:lnTo>
                  <a:lnTo>
                    <a:pt x="117431" y="2453"/>
                  </a:lnTo>
                  <a:lnTo>
                    <a:pt x="99907" y="11212"/>
                  </a:lnTo>
                  <a:lnTo>
                    <a:pt x="90412" y="13609"/>
                  </a:lnTo>
                  <a:lnTo>
                    <a:pt x="88593" y="14047"/>
                  </a:lnTo>
                  <a:lnTo>
                    <a:pt x="87583" y="14754"/>
                  </a:lnTo>
                  <a:lnTo>
                    <a:pt x="86505" y="15361"/>
                  </a:lnTo>
                  <a:lnTo>
                    <a:pt x="85393" y="15866"/>
                  </a:lnTo>
                  <a:lnTo>
                    <a:pt x="84046" y="16135"/>
                  </a:lnTo>
                  <a:lnTo>
                    <a:pt x="83136" y="16910"/>
                  </a:lnTo>
                  <a:lnTo>
                    <a:pt x="82665" y="18190"/>
                  </a:lnTo>
                  <a:lnTo>
                    <a:pt x="81149" y="18797"/>
                  </a:lnTo>
                  <a:lnTo>
                    <a:pt x="80475" y="20009"/>
                  </a:lnTo>
                  <a:lnTo>
                    <a:pt x="80677" y="21626"/>
                  </a:lnTo>
                  <a:lnTo>
                    <a:pt x="80037" y="24052"/>
                  </a:lnTo>
                  <a:lnTo>
                    <a:pt x="78555" y="25871"/>
                  </a:lnTo>
                  <a:lnTo>
                    <a:pt x="76299" y="27083"/>
                  </a:lnTo>
                  <a:lnTo>
                    <a:pt x="75355" y="29071"/>
                  </a:lnTo>
                  <a:lnTo>
                    <a:pt x="73840" y="30621"/>
                  </a:lnTo>
                  <a:lnTo>
                    <a:pt x="71684" y="31564"/>
                  </a:lnTo>
                  <a:lnTo>
                    <a:pt x="70572" y="33888"/>
                  </a:lnTo>
                  <a:lnTo>
                    <a:pt x="68753" y="35438"/>
                  </a:lnTo>
                  <a:lnTo>
                    <a:pt x="65991" y="35775"/>
                  </a:lnTo>
                  <a:lnTo>
                    <a:pt x="57596" y="38860"/>
                  </a:lnTo>
                  <a:lnTo>
                    <a:pt x="49002" y="40727"/>
                  </a:lnTo>
                  <a:lnTo>
                    <a:pt x="40237" y="41582"/>
                  </a:lnTo>
                  <a:lnTo>
                    <a:pt x="31300" y="41582"/>
                  </a:lnTo>
                  <a:lnTo>
                    <a:pt x="32752" y="44163"/>
                  </a:lnTo>
                  <a:lnTo>
                    <a:pt x="41301" y="44163"/>
                  </a:lnTo>
                  <a:lnTo>
                    <a:pt x="45478" y="47498"/>
                  </a:lnTo>
                  <a:lnTo>
                    <a:pt x="47364" y="52584"/>
                  </a:lnTo>
                  <a:lnTo>
                    <a:pt x="44366" y="56492"/>
                  </a:lnTo>
                  <a:lnTo>
                    <a:pt x="41604" y="59658"/>
                  </a:lnTo>
                  <a:lnTo>
                    <a:pt x="26800" y="80521"/>
                  </a:lnTo>
                  <a:lnTo>
                    <a:pt x="16189" y="103042"/>
                  </a:lnTo>
                  <a:lnTo>
                    <a:pt x="8560" y="126921"/>
                  </a:lnTo>
                  <a:lnTo>
                    <a:pt x="2699" y="151858"/>
                  </a:lnTo>
                  <a:lnTo>
                    <a:pt x="0" y="177840"/>
                  </a:lnTo>
                  <a:lnTo>
                    <a:pt x="2223" y="202767"/>
                  </a:lnTo>
                  <a:lnTo>
                    <a:pt x="7876" y="227075"/>
                  </a:lnTo>
                  <a:lnTo>
                    <a:pt x="15465" y="251200"/>
                  </a:lnTo>
                  <a:lnTo>
                    <a:pt x="16577" y="254569"/>
                  </a:lnTo>
                  <a:lnTo>
                    <a:pt x="19709" y="257230"/>
                  </a:lnTo>
                  <a:lnTo>
                    <a:pt x="21933" y="260262"/>
                  </a:lnTo>
                  <a:close/>
                </a:path>
                <a:path w="127000" h="260350">
                  <a:moveTo>
                    <a:pt x="34497" y="47262"/>
                  </a:moveTo>
                  <a:lnTo>
                    <a:pt x="41301" y="44163"/>
                  </a:lnTo>
                  <a:lnTo>
                    <a:pt x="32752" y="44163"/>
                  </a:lnTo>
                  <a:lnTo>
                    <a:pt x="34497" y="47262"/>
                  </a:lnTo>
                  <a:close/>
                </a:path>
              </a:pathLst>
            </a:custGeom>
            <a:solidFill>
              <a:srgbClr val="FFDF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54990" y="2348432"/>
              <a:ext cx="141304" cy="115746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15973569" y="2387845"/>
              <a:ext cx="127000" cy="45085"/>
            </a:xfrm>
            <a:custGeom>
              <a:avLst/>
              <a:gdLst/>
              <a:ahLst/>
              <a:cxnLst/>
              <a:rect l="l" t="t" r="r" b="b"/>
              <a:pathLst>
                <a:path w="127000" h="45085">
                  <a:moveTo>
                    <a:pt x="13035" y="44668"/>
                  </a:moveTo>
                  <a:lnTo>
                    <a:pt x="14248" y="35101"/>
                  </a:lnTo>
                  <a:lnTo>
                    <a:pt x="20580" y="34326"/>
                  </a:lnTo>
                  <a:lnTo>
                    <a:pt x="28025" y="36314"/>
                  </a:lnTo>
                  <a:lnTo>
                    <a:pt x="53795" y="40120"/>
                  </a:lnTo>
                  <a:lnTo>
                    <a:pt x="78719" y="38288"/>
                  </a:lnTo>
                  <a:lnTo>
                    <a:pt x="102961" y="31865"/>
                  </a:lnTo>
                  <a:lnTo>
                    <a:pt x="126685" y="21896"/>
                  </a:lnTo>
                  <a:lnTo>
                    <a:pt x="126854" y="3368"/>
                  </a:lnTo>
                  <a:lnTo>
                    <a:pt x="123654" y="538"/>
                  </a:lnTo>
                  <a:lnTo>
                    <a:pt x="119443" y="0"/>
                  </a:lnTo>
                  <a:lnTo>
                    <a:pt x="116412" y="2256"/>
                  </a:lnTo>
                  <a:lnTo>
                    <a:pt x="92626" y="14508"/>
                  </a:lnTo>
                  <a:lnTo>
                    <a:pt x="67629" y="19399"/>
                  </a:lnTo>
                  <a:lnTo>
                    <a:pt x="41911" y="19988"/>
                  </a:lnTo>
                  <a:lnTo>
                    <a:pt x="15966" y="19336"/>
                  </a:lnTo>
                  <a:lnTo>
                    <a:pt x="10071" y="19336"/>
                  </a:lnTo>
                  <a:lnTo>
                    <a:pt x="1987" y="15024"/>
                  </a:lnTo>
                  <a:lnTo>
                    <a:pt x="0" y="25534"/>
                  </a:lnTo>
                  <a:lnTo>
                    <a:pt x="1280" y="27690"/>
                  </a:lnTo>
                  <a:lnTo>
                    <a:pt x="2559" y="29239"/>
                  </a:lnTo>
                  <a:lnTo>
                    <a:pt x="4042" y="30722"/>
                  </a:lnTo>
                  <a:lnTo>
                    <a:pt x="8522" y="40962"/>
                  </a:lnTo>
                  <a:lnTo>
                    <a:pt x="13035" y="44668"/>
                  </a:lnTo>
                  <a:close/>
                </a:path>
              </a:pathLst>
            </a:custGeom>
            <a:solidFill>
              <a:srgbClr val="FFDB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5330591" y="2103968"/>
              <a:ext cx="27305" cy="31750"/>
            </a:xfrm>
            <a:custGeom>
              <a:avLst/>
              <a:gdLst/>
              <a:ahLst/>
              <a:cxnLst/>
              <a:rect l="l" t="t" r="r" b="b"/>
              <a:pathLst>
                <a:path w="27305" h="31750">
                  <a:moveTo>
                    <a:pt x="14404" y="31366"/>
                  </a:moveTo>
                  <a:lnTo>
                    <a:pt x="20438" y="30986"/>
                  </a:lnTo>
                  <a:lnTo>
                    <a:pt x="26829" y="27420"/>
                  </a:lnTo>
                  <a:lnTo>
                    <a:pt x="16096" y="24415"/>
                  </a:lnTo>
                  <a:lnTo>
                    <a:pt x="10568" y="20557"/>
                  </a:lnTo>
                  <a:lnTo>
                    <a:pt x="8488" y="13275"/>
                  </a:lnTo>
                  <a:lnTo>
                    <a:pt x="8101" y="0"/>
                  </a:lnTo>
                  <a:lnTo>
                    <a:pt x="2613" y="5434"/>
                  </a:lnTo>
                  <a:lnTo>
                    <a:pt x="0" y="11415"/>
                  </a:lnTo>
                  <a:lnTo>
                    <a:pt x="417" y="17769"/>
                  </a:lnTo>
                  <a:lnTo>
                    <a:pt x="4025" y="24321"/>
                  </a:lnTo>
                  <a:lnTo>
                    <a:pt x="8881" y="28998"/>
                  </a:lnTo>
                  <a:lnTo>
                    <a:pt x="14404" y="31366"/>
                  </a:lnTo>
                  <a:close/>
                </a:path>
              </a:pathLst>
            </a:custGeom>
            <a:solidFill>
              <a:srgbClr val="5057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5434321" y="2390708"/>
              <a:ext cx="5080" cy="11430"/>
            </a:xfrm>
            <a:custGeom>
              <a:avLst/>
              <a:gdLst/>
              <a:ahLst/>
              <a:cxnLst/>
              <a:rect l="l" t="t" r="r" b="b"/>
              <a:pathLst>
                <a:path w="5080" h="11430">
                  <a:moveTo>
                    <a:pt x="2290" y="11284"/>
                  </a:moveTo>
                  <a:lnTo>
                    <a:pt x="3098" y="10779"/>
                  </a:lnTo>
                  <a:lnTo>
                    <a:pt x="4648" y="9566"/>
                  </a:lnTo>
                  <a:lnTo>
                    <a:pt x="4581" y="6299"/>
                  </a:lnTo>
                  <a:lnTo>
                    <a:pt x="4378" y="0"/>
                  </a:lnTo>
                  <a:lnTo>
                    <a:pt x="1145" y="2324"/>
                  </a:lnTo>
                  <a:lnTo>
                    <a:pt x="67" y="5693"/>
                  </a:lnTo>
                  <a:lnTo>
                    <a:pt x="0" y="9465"/>
                  </a:lnTo>
                  <a:lnTo>
                    <a:pt x="1549" y="10678"/>
                  </a:lnTo>
                  <a:lnTo>
                    <a:pt x="2290" y="11284"/>
                  </a:lnTo>
                  <a:close/>
                </a:path>
              </a:pathLst>
            </a:custGeom>
            <a:solidFill>
              <a:srgbClr val="FF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5370557" y="2646827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4581"/>
                  </a:moveTo>
                  <a:lnTo>
                    <a:pt x="4547" y="4581"/>
                  </a:lnTo>
                  <a:lnTo>
                    <a:pt x="3031" y="3031"/>
                  </a:lnTo>
                  <a:lnTo>
                    <a:pt x="1515" y="1448"/>
                  </a:lnTo>
                  <a:lnTo>
                    <a:pt x="0" y="0"/>
                  </a:lnTo>
                  <a:lnTo>
                    <a:pt x="0" y="4581"/>
                  </a:lnTo>
                  <a:close/>
                </a:path>
              </a:pathLst>
            </a:custGeom>
            <a:solidFill>
              <a:srgbClr val="F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5339022" y="2099499"/>
              <a:ext cx="28575" cy="31750"/>
            </a:xfrm>
            <a:custGeom>
              <a:avLst/>
              <a:gdLst/>
              <a:ahLst/>
              <a:cxnLst/>
              <a:rect l="l" t="t" r="r" b="b"/>
              <a:pathLst>
                <a:path w="28575" h="31750">
                  <a:moveTo>
                    <a:pt x="4241" y="228"/>
                  </a:moveTo>
                  <a:lnTo>
                    <a:pt x="1447" y="0"/>
                  </a:lnTo>
                  <a:lnTo>
                    <a:pt x="63" y="1371"/>
                  </a:lnTo>
                  <a:lnTo>
                    <a:pt x="0" y="4102"/>
                  </a:lnTo>
                  <a:lnTo>
                    <a:pt x="2463" y="3937"/>
                  </a:lnTo>
                  <a:lnTo>
                    <a:pt x="3873" y="2654"/>
                  </a:lnTo>
                  <a:lnTo>
                    <a:pt x="4241" y="228"/>
                  </a:lnTo>
                  <a:close/>
                </a:path>
                <a:path w="28575" h="31750">
                  <a:moveTo>
                    <a:pt x="28194" y="27749"/>
                  </a:moveTo>
                  <a:lnTo>
                    <a:pt x="25438" y="27139"/>
                  </a:lnTo>
                  <a:lnTo>
                    <a:pt x="23545" y="28257"/>
                  </a:lnTo>
                  <a:lnTo>
                    <a:pt x="22263" y="30683"/>
                  </a:lnTo>
                  <a:lnTo>
                    <a:pt x="24993" y="31191"/>
                  </a:lnTo>
                  <a:lnTo>
                    <a:pt x="26987" y="30251"/>
                  </a:lnTo>
                  <a:lnTo>
                    <a:pt x="28194" y="27749"/>
                  </a:lnTo>
                  <a:close/>
                </a:path>
              </a:pathLst>
            </a:custGeom>
            <a:solidFill>
              <a:srgbClr val="5057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5930467" y="2335706"/>
              <a:ext cx="87630" cy="61594"/>
            </a:xfrm>
            <a:custGeom>
              <a:avLst/>
              <a:gdLst/>
              <a:ahLst/>
              <a:cxnLst/>
              <a:rect l="l" t="t" r="r" b="b"/>
              <a:pathLst>
                <a:path w="87630" h="61594">
                  <a:moveTo>
                    <a:pt x="27371" y="61368"/>
                  </a:moveTo>
                  <a:lnTo>
                    <a:pt x="29358" y="61368"/>
                  </a:lnTo>
                  <a:lnTo>
                    <a:pt x="31346" y="60594"/>
                  </a:lnTo>
                  <a:lnTo>
                    <a:pt x="36895" y="56447"/>
                  </a:lnTo>
                  <a:lnTo>
                    <a:pt x="42217" y="52075"/>
                  </a:lnTo>
                  <a:lnTo>
                    <a:pt x="46996" y="47154"/>
                  </a:lnTo>
                  <a:lnTo>
                    <a:pt x="50916" y="41359"/>
                  </a:lnTo>
                  <a:lnTo>
                    <a:pt x="57000" y="36461"/>
                  </a:lnTo>
                  <a:lnTo>
                    <a:pt x="63792" y="33758"/>
                  </a:lnTo>
                  <a:lnTo>
                    <a:pt x="71076" y="32590"/>
                  </a:lnTo>
                  <a:lnTo>
                    <a:pt x="78638" y="32297"/>
                  </a:lnTo>
                  <a:lnTo>
                    <a:pt x="80491" y="29973"/>
                  </a:lnTo>
                  <a:lnTo>
                    <a:pt x="82781" y="27918"/>
                  </a:lnTo>
                  <a:lnTo>
                    <a:pt x="84196" y="25324"/>
                  </a:lnTo>
                  <a:lnTo>
                    <a:pt x="87533" y="16407"/>
                  </a:lnTo>
                  <a:lnTo>
                    <a:pt x="86819" y="9348"/>
                  </a:lnTo>
                  <a:lnTo>
                    <a:pt x="82031" y="4196"/>
                  </a:lnTo>
                  <a:lnTo>
                    <a:pt x="73148" y="1002"/>
                  </a:lnTo>
                  <a:lnTo>
                    <a:pt x="63071" y="0"/>
                  </a:lnTo>
                  <a:lnTo>
                    <a:pt x="53139" y="712"/>
                  </a:lnTo>
                  <a:lnTo>
                    <a:pt x="15110" y="18587"/>
                  </a:lnTo>
                  <a:lnTo>
                    <a:pt x="0" y="46727"/>
                  </a:lnTo>
                  <a:lnTo>
                    <a:pt x="3043" y="55284"/>
                  </a:lnTo>
                  <a:lnTo>
                    <a:pt x="11353" y="59691"/>
                  </a:lnTo>
                  <a:lnTo>
                    <a:pt x="25417" y="60526"/>
                  </a:lnTo>
                  <a:lnTo>
                    <a:pt x="27371" y="61368"/>
                  </a:lnTo>
                  <a:close/>
                </a:path>
              </a:pathLst>
            </a:custGeom>
            <a:solidFill>
              <a:srgbClr val="F256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5958411" y="2355775"/>
              <a:ext cx="142240" cy="50800"/>
            </a:xfrm>
            <a:custGeom>
              <a:avLst/>
              <a:gdLst/>
              <a:ahLst/>
              <a:cxnLst/>
              <a:rect l="l" t="t" r="r" b="b"/>
              <a:pathLst>
                <a:path w="142240" h="50800">
                  <a:moveTo>
                    <a:pt x="36607" y="50289"/>
                  </a:moveTo>
                  <a:lnTo>
                    <a:pt x="75927" y="48344"/>
                  </a:lnTo>
                  <a:lnTo>
                    <a:pt x="113460" y="36906"/>
                  </a:lnTo>
                  <a:lnTo>
                    <a:pt x="141978" y="17247"/>
                  </a:lnTo>
                  <a:lnTo>
                    <a:pt x="141607" y="0"/>
                  </a:lnTo>
                  <a:lnTo>
                    <a:pt x="127729" y="8117"/>
                  </a:lnTo>
                  <a:lnTo>
                    <a:pt x="113068" y="13499"/>
                  </a:lnTo>
                  <a:lnTo>
                    <a:pt x="97687" y="16419"/>
                  </a:lnTo>
                  <a:lnTo>
                    <a:pt x="81650" y="17146"/>
                  </a:lnTo>
                  <a:lnTo>
                    <a:pt x="66982" y="18120"/>
                  </a:lnTo>
                  <a:lnTo>
                    <a:pt x="52399" y="20392"/>
                  </a:lnTo>
                  <a:lnTo>
                    <a:pt x="37772" y="22077"/>
                  </a:lnTo>
                  <a:lnTo>
                    <a:pt x="22972" y="21289"/>
                  </a:lnTo>
                  <a:lnTo>
                    <a:pt x="16093" y="24295"/>
                  </a:lnTo>
                  <a:lnTo>
                    <a:pt x="10252" y="28532"/>
                  </a:lnTo>
                  <a:lnTo>
                    <a:pt x="5289" y="33805"/>
                  </a:lnTo>
                  <a:lnTo>
                    <a:pt x="1044" y="39918"/>
                  </a:lnTo>
                  <a:lnTo>
                    <a:pt x="3705" y="41400"/>
                  </a:lnTo>
                  <a:lnTo>
                    <a:pt x="0" y="40086"/>
                  </a:lnTo>
                  <a:lnTo>
                    <a:pt x="2728" y="41468"/>
                  </a:lnTo>
                  <a:lnTo>
                    <a:pt x="36607" y="50289"/>
                  </a:lnTo>
                  <a:close/>
                </a:path>
              </a:pathLst>
            </a:custGeom>
            <a:solidFill>
              <a:srgbClr val="FFC7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5955885" y="2372753"/>
              <a:ext cx="144780" cy="41910"/>
            </a:xfrm>
            <a:custGeom>
              <a:avLst/>
              <a:gdLst/>
              <a:ahLst/>
              <a:cxnLst/>
              <a:rect l="l" t="t" r="r" b="b"/>
              <a:pathLst>
                <a:path w="144780" h="41910">
                  <a:moveTo>
                    <a:pt x="75418" y="41299"/>
                  </a:moveTo>
                  <a:lnTo>
                    <a:pt x="122654" y="31493"/>
                  </a:lnTo>
                  <a:lnTo>
                    <a:pt x="138003" y="19403"/>
                  </a:lnTo>
                  <a:lnTo>
                    <a:pt x="141708" y="19336"/>
                  </a:lnTo>
                  <a:lnTo>
                    <a:pt x="144538" y="18460"/>
                  </a:lnTo>
                  <a:lnTo>
                    <a:pt x="144504" y="269"/>
                  </a:lnTo>
                  <a:lnTo>
                    <a:pt x="138643" y="0"/>
                  </a:lnTo>
                  <a:lnTo>
                    <a:pt x="135039" y="4244"/>
                  </a:lnTo>
                  <a:lnTo>
                    <a:pt x="117594" y="14148"/>
                  </a:lnTo>
                  <a:lnTo>
                    <a:pt x="104264" y="19976"/>
                  </a:lnTo>
                  <a:lnTo>
                    <a:pt x="90195" y="23277"/>
                  </a:lnTo>
                  <a:lnTo>
                    <a:pt x="67657" y="22829"/>
                  </a:lnTo>
                  <a:lnTo>
                    <a:pt x="60479" y="24254"/>
                  </a:lnTo>
                  <a:lnTo>
                    <a:pt x="53377" y="26209"/>
                  </a:lnTo>
                  <a:lnTo>
                    <a:pt x="46180" y="27690"/>
                  </a:lnTo>
                  <a:lnTo>
                    <a:pt x="35316" y="27587"/>
                  </a:lnTo>
                  <a:lnTo>
                    <a:pt x="14245" y="23478"/>
                  </a:lnTo>
                  <a:lnTo>
                    <a:pt x="3570" y="22940"/>
                  </a:lnTo>
                  <a:lnTo>
                    <a:pt x="0" y="23479"/>
                  </a:lnTo>
                  <a:lnTo>
                    <a:pt x="3570" y="31564"/>
                  </a:lnTo>
                  <a:lnTo>
                    <a:pt x="17684" y="40625"/>
                  </a:lnTo>
                  <a:lnTo>
                    <a:pt x="60992" y="40933"/>
                  </a:lnTo>
                  <a:lnTo>
                    <a:pt x="75418" y="41299"/>
                  </a:lnTo>
                  <a:close/>
                </a:path>
              </a:pathLst>
            </a:custGeom>
            <a:solidFill>
              <a:srgbClr val="FF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5383892" y="5312308"/>
              <a:ext cx="153670" cy="157480"/>
            </a:xfrm>
            <a:custGeom>
              <a:avLst/>
              <a:gdLst/>
              <a:ahLst/>
              <a:cxnLst/>
              <a:rect l="l" t="t" r="r" b="b"/>
              <a:pathLst>
                <a:path w="153669" h="157479">
                  <a:moveTo>
                    <a:pt x="41166" y="157248"/>
                  </a:moveTo>
                  <a:lnTo>
                    <a:pt x="53292" y="147648"/>
                  </a:lnTo>
                  <a:lnTo>
                    <a:pt x="56694" y="141921"/>
                  </a:lnTo>
                  <a:lnTo>
                    <a:pt x="50159" y="127570"/>
                  </a:lnTo>
                  <a:lnTo>
                    <a:pt x="39616" y="109380"/>
                  </a:lnTo>
                  <a:lnTo>
                    <a:pt x="34564" y="105304"/>
                  </a:lnTo>
                  <a:lnTo>
                    <a:pt x="35911" y="95535"/>
                  </a:lnTo>
                  <a:lnTo>
                    <a:pt x="75288" y="124539"/>
                  </a:lnTo>
                  <a:lnTo>
                    <a:pt x="78993" y="129524"/>
                  </a:lnTo>
                  <a:lnTo>
                    <a:pt x="82732" y="134072"/>
                  </a:lnTo>
                  <a:lnTo>
                    <a:pt x="95431" y="138855"/>
                  </a:lnTo>
                  <a:lnTo>
                    <a:pt x="100584" y="136363"/>
                  </a:lnTo>
                  <a:lnTo>
                    <a:pt x="108668" y="127099"/>
                  </a:lnTo>
                  <a:lnTo>
                    <a:pt x="110892" y="122214"/>
                  </a:lnTo>
                  <a:lnTo>
                    <a:pt x="104391" y="110929"/>
                  </a:lnTo>
                  <a:lnTo>
                    <a:pt x="101022" y="104697"/>
                  </a:lnTo>
                  <a:lnTo>
                    <a:pt x="80670" y="67019"/>
                  </a:lnTo>
                  <a:lnTo>
                    <a:pt x="78117" y="55245"/>
                  </a:lnTo>
                  <a:lnTo>
                    <a:pt x="86268" y="49990"/>
                  </a:lnTo>
                  <a:lnTo>
                    <a:pt x="89401" y="55953"/>
                  </a:lnTo>
                  <a:lnTo>
                    <a:pt x="101034" y="67017"/>
                  </a:lnTo>
                  <a:lnTo>
                    <a:pt x="131540" y="96949"/>
                  </a:lnTo>
                  <a:lnTo>
                    <a:pt x="138917" y="99206"/>
                  </a:lnTo>
                  <a:lnTo>
                    <a:pt x="153468" y="88696"/>
                  </a:lnTo>
                  <a:lnTo>
                    <a:pt x="152997" y="80409"/>
                  </a:lnTo>
                  <a:lnTo>
                    <a:pt x="148517" y="73605"/>
                  </a:lnTo>
                  <a:lnTo>
                    <a:pt x="139583" y="58935"/>
                  </a:lnTo>
                  <a:lnTo>
                    <a:pt x="132146" y="43712"/>
                  </a:lnTo>
                  <a:lnTo>
                    <a:pt x="126528" y="27763"/>
                  </a:lnTo>
                  <a:lnTo>
                    <a:pt x="123051" y="10914"/>
                  </a:lnTo>
                  <a:lnTo>
                    <a:pt x="122411" y="6130"/>
                  </a:lnTo>
                  <a:lnTo>
                    <a:pt x="119212" y="2694"/>
                  </a:lnTo>
                  <a:lnTo>
                    <a:pt x="108231" y="0"/>
                  </a:lnTo>
                  <a:lnTo>
                    <a:pt x="102167" y="2795"/>
                  </a:lnTo>
                  <a:lnTo>
                    <a:pt x="100988" y="7680"/>
                  </a:lnTo>
                  <a:lnTo>
                    <a:pt x="97229" y="16222"/>
                  </a:lnTo>
                  <a:lnTo>
                    <a:pt x="91683" y="20056"/>
                  </a:lnTo>
                  <a:lnTo>
                    <a:pt x="84533" y="20674"/>
                  </a:lnTo>
                  <a:lnTo>
                    <a:pt x="75961" y="19571"/>
                  </a:lnTo>
                  <a:lnTo>
                    <a:pt x="66797" y="20325"/>
                  </a:lnTo>
                  <a:lnTo>
                    <a:pt x="59208" y="25096"/>
                  </a:lnTo>
                  <a:lnTo>
                    <a:pt x="53646" y="33025"/>
                  </a:lnTo>
                  <a:lnTo>
                    <a:pt x="50563" y="43253"/>
                  </a:lnTo>
                  <a:lnTo>
                    <a:pt x="48448" y="55100"/>
                  </a:lnTo>
                  <a:lnTo>
                    <a:pt x="45511" y="61221"/>
                  </a:lnTo>
                  <a:lnTo>
                    <a:pt x="39745" y="63571"/>
                  </a:lnTo>
                  <a:lnTo>
                    <a:pt x="29140" y="64105"/>
                  </a:lnTo>
                  <a:lnTo>
                    <a:pt x="14698" y="66830"/>
                  </a:lnTo>
                  <a:lnTo>
                    <a:pt x="4778" y="74005"/>
                  </a:lnTo>
                  <a:lnTo>
                    <a:pt x="0" y="85114"/>
                  </a:lnTo>
                  <a:lnTo>
                    <a:pt x="981" y="99644"/>
                  </a:lnTo>
                  <a:lnTo>
                    <a:pt x="21325" y="138740"/>
                  </a:lnTo>
                  <a:lnTo>
                    <a:pt x="35136" y="154351"/>
                  </a:lnTo>
                  <a:lnTo>
                    <a:pt x="41166" y="157248"/>
                  </a:lnTo>
                  <a:close/>
                </a:path>
              </a:pathLst>
            </a:custGeom>
            <a:solidFill>
              <a:srgbClr val="386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5101153" y="4498531"/>
              <a:ext cx="104775" cy="133985"/>
            </a:xfrm>
            <a:custGeom>
              <a:avLst/>
              <a:gdLst/>
              <a:ahLst/>
              <a:cxnLst/>
              <a:rect l="l" t="t" r="r" b="b"/>
              <a:pathLst>
                <a:path w="104775" h="133985">
                  <a:moveTo>
                    <a:pt x="64572" y="133780"/>
                  </a:moveTo>
                  <a:lnTo>
                    <a:pt x="79591" y="133623"/>
                  </a:lnTo>
                  <a:lnTo>
                    <a:pt x="92669" y="127299"/>
                  </a:lnTo>
                  <a:lnTo>
                    <a:pt x="101609" y="116105"/>
                  </a:lnTo>
                  <a:lnTo>
                    <a:pt x="104218" y="101340"/>
                  </a:lnTo>
                  <a:lnTo>
                    <a:pt x="99856" y="74705"/>
                  </a:lnTo>
                  <a:lnTo>
                    <a:pt x="76569" y="28269"/>
                  </a:lnTo>
                  <a:lnTo>
                    <a:pt x="47105" y="3418"/>
                  </a:lnTo>
                  <a:lnTo>
                    <a:pt x="26748" y="0"/>
                  </a:lnTo>
                  <a:lnTo>
                    <a:pt x="16235" y="3413"/>
                  </a:lnTo>
                  <a:lnTo>
                    <a:pt x="134" y="40165"/>
                  </a:lnTo>
                  <a:lnTo>
                    <a:pt x="0" y="53943"/>
                  </a:lnTo>
                  <a:lnTo>
                    <a:pt x="7646" y="65430"/>
                  </a:lnTo>
                  <a:lnTo>
                    <a:pt x="11957" y="68462"/>
                  </a:lnTo>
                  <a:lnTo>
                    <a:pt x="23545" y="66171"/>
                  </a:lnTo>
                  <a:lnTo>
                    <a:pt x="27183" y="62533"/>
                  </a:lnTo>
                  <a:lnTo>
                    <a:pt x="27755" y="54077"/>
                  </a:lnTo>
                  <a:lnTo>
                    <a:pt x="28900" y="46868"/>
                  </a:lnTo>
                  <a:lnTo>
                    <a:pt x="24218" y="35887"/>
                  </a:lnTo>
                  <a:lnTo>
                    <a:pt x="32303" y="33360"/>
                  </a:lnTo>
                  <a:lnTo>
                    <a:pt x="38813" y="33477"/>
                  </a:lnTo>
                  <a:lnTo>
                    <a:pt x="64281" y="66255"/>
                  </a:lnTo>
                  <a:lnTo>
                    <a:pt x="74643" y="96118"/>
                  </a:lnTo>
                  <a:lnTo>
                    <a:pt x="66862" y="103765"/>
                  </a:lnTo>
                  <a:lnTo>
                    <a:pt x="62551" y="99554"/>
                  </a:lnTo>
                  <a:lnTo>
                    <a:pt x="52947" y="94155"/>
                  </a:lnTo>
                  <a:lnTo>
                    <a:pt x="32740" y="82037"/>
                  </a:lnTo>
                  <a:lnTo>
                    <a:pt x="29776" y="80892"/>
                  </a:lnTo>
                  <a:lnTo>
                    <a:pt x="24319" y="85035"/>
                  </a:lnTo>
                  <a:lnTo>
                    <a:pt x="24016" y="88033"/>
                  </a:lnTo>
                  <a:lnTo>
                    <a:pt x="24488" y="91200"/>
                  </a:lnTo>
                  <a:lnTo>
                    <a:pt x="29330" y="104859"/>
                  </a:lnTo>
                  <a:lnTo>
                    <a:pt x="38770" y="117732"/>
                  </a:lnTo>
                  <a:lnTo>
                    <a:pt x="51090" y="127984"/>
                  </a:lnTo>
                  <a:lnTo>
                    <a:pt x="64572" y="133780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81705" y="5061444"/>
              <a:ext cx="218373" cy="132329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5535563" y="5240365"/>
              <a:ext cx="91440" cy="113664"/>
            </a:xfrm>
            <a:custGeom>
              <a:avLst/>
              <a:gdLst/>
              <a:ahLst/>
              <a:cxnLst/>
              <a:rect l="l" t="t" r="r" b="b"/>
              <a:pathLst>
                <a:path w="91440" h="113664">
                  <a:moveTo>
                    <a:pt x="62698" y="113646"/>
                  </a:moveTo>
                  <a:lnTo>
                    <a:pt x="90925" y="86023"/>
                  </a:lnTo>
                  <a:lnTo>
                    <a:pt x="91195" y="78478"/>
                  </a:lnTo>
                  <a:lnTo>
                    <a:pt x="90656" y="70898"/>
                  </a:lnTo>
                  <a:lnTo>
                    <a:pt x="90454" y="63352"/>
                  </a:lnTo>
                  <a:lnTo>
                    <a:pt x="90791" y="60186"/>
                  </a:lnTo>
                  <a:lnTo>
                    <a:pt x="90858" y="52168"/>
                  </a:lnTo>
                  <a:lnTo>
                    <a:pt x="87321" y="45869"/>
                  </a:lnTo>
                  <a:lnTo>
                    <a:pt x="81460" y="40715"/>
                  </a:lnTo>
                  <a:lnTo>
                    <a:pt x="75005" y="28713"/>
                  </a:lnTo>
                  <a:lnTo>
                    <a:pt x="67515" y="17686"/>
                  </a:lnTo>
                  <a:lnTo>
                    <a:pt x="58003" y="8497"/>
                  </a:lnTo>
                  <a:lnTo>
                    <a:pt x="45486" y="2009"/>
                  </a:lnTo>
                  <a:lnTo>
                    <a:pt x="31111" y="0"/>
                  </a:lnTo>
                  <a:lnTo>
                    <a:pt x="18686" y="3769"/>
                  </a:lnTo>
                  <a:lnTo>
                    <a:pt x="9083" y="12706"/>
                  </a:lnTo>
                  <a:lnTo>
                    <a:pt x="3178" y="26196"/>
                  </a:lnTo>
                  <a:lnTo>
                    <a:pt x="457" y="40842"/>
                  </a:lnTo>
                  <a:lnTo>
                    <a:pt x="0" y="55112"/>
                  </a:lnTo>
                  <a:lnTo>
                    <a:pt x="2454" y="69148"/>
                  </a:lnTo>
                  <a:lnTo>
                    <a:pt x="8467" y="83093"/>
                  </a:lnTo>
                  <a:lnTo>
                    <a:pt x="18826" y="96891"/>
                  </a:lnTo>
                  <a:lnTo>
                    <a:pt x="31389" y="106366"/>
                  </a:lnTo>
                  <a:lnTo>
                    <a:pt x="46049" y="111842"/>
                  </a:lnTo>
                  <a:lnTo>
                    <a:pt x="62698" y="113646"/>
                  </a:lnTo>
                  <a:close/>
                </a:path>
              </a:pathLst>
            </a:custGeom>
            <a:solidFill>
              <a:srgbClr val="386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65539" y="4339137"/>
              <a:ext cx="199106" cy="139496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15290990" y="5148897"/>
              <a:ext cx="449580" cy="342900"/>
            </a:xfrm>
            <a:custGeom>
              <a:avLst/>
              <a:gdLst/>
              <a:ahLst/>
              <a:cxnLst/>
              <a:rect l="l" t="t" r="r" b="b"/>
              <a:pathLst>
                <a:path w="449580" h="342900">
                  <a:moveTo>
                    <a:pt x="102565" y="336537"/>
                  </a:moveTo>
                  <a:lnTo>
                    <a:pt x="85001" y="289521"/>
                  </a:lnTo>
                  <a:lnTo>
                    <a:pt x="56819" y="241477"/>
                  </a:lnTo>
                  <a:lnTo>
                    <a:pt x="30073" y="207746"/>
                  </a:lnTo>
                  <a:lnTo>
                    <a:pt x="19100" y="196697"/>
                  </a:lnTo>
                  <a:lnTo>
                    <a:pt x="12928" y="195656"/>
                  </a:lnTo>
                  <a:lnTo>
                    <a:pt x="0" y="206667"/>
                  </a:lnTo>
                  <a:lnTo>
                    <a:pt x="914" y="213372"/>
                  </a:lnTo>
                  <a:lnTo>
                    <a:pt x="16852" y="235597"/>
                  </a:lnTo>
                  <a:lnTo>
                    <a:pt x="28016" y="252082"/>
                  </a:lnTo>
                  <a:lnTo>
                    <a:pt x="38595" y="268935"/>
                  </a:lnTo>
                  <a:lnTo>
                    <a:pt x="48437" y="286270"/>
                  </a:lnTo>
                  <a:lnTo>
                    <a:pt x="54737" y="297751"/>
                  </a:lnTo>
                  <a:lnTo>
                    <a:pt x="77304" y="337477"/>
                  </a:lnTo>
                  <a:lnTo>
                    <a:pt x="81241" y="341820"/>
                  </a:lnTo>
                  <a:lnTo>
                    <a:pt x="88188" y="342061"/>
                  </a:lnTo>
                  <a:lnTo>
                    <a:pt x="96774" y="342557"/>
                  </a:lnTo>
                  <a:lnTo>
                    <a:pt x="102565" y="336537"/>
                  </a:lnTo>
                  <a:close/>
                </a:path>
                <a:path w="449580" h="342900">
                  <a:moveTo>
                    <a:pt x="407174" y="171805"/>
                  </a:moveTo>
                  <a:lnTo>
                    <a:pt x="405117" y="155663"/>
                  </a:lnTo>
                  <a:lnTo>
                    <a:pt x="398856" y="151765"/>
                  </a:lnTo>
                  <a:lnTo>
                    <a:pt x="387731" y="149847"/>
                  </a:lnTo>
                  <a:lnTo>
                    <a:pt x="383997" y="148971"/>
                  </a:lnTo>
                  <a:lnTo>
                    <a:pt x="372376" y="145021"/>
                  </a:lnTo>
                  <a:lnTo>
                    <a:pt x="367766" y="142062"/>
                  </a:lnTo>
                  <a:lnTo>
                    <a:pt x="373087" y="131483"/>
                  </a:lnTo>
                  <a:lnTo>
                    <a:pt x="376694" y="110782"/>
                  </a:lnTo>
                  <a:lnTo>
                    <a:pt x="360324" y="65303"/>
                  </a:lnTo>
                  <a:lnTo>
                    <a:pt x="340004" y="45313"/>
                  </a:lnTo>
                  <a:lnTo>
                    <a:pt x="313994" y="50596"/>
                  </a:lnTo>
                  <a:lnTo>
                    <a:pt x="302971" y="53035"/>
                  </a:lnTo>
                  <a:lnTo>
                    <a:pt x="292011" y="55753"/>
                  </a:lnTo>
                  <a:lnTo>
                    <a:pt x="284022" y="57873"/>
                  </a:lnTo>
                  <a:lnTo>
                    <a:pt x="279107" y="63601"/>
                  </a:lnTo>
                  <a:lnTo>
                    <a:pt x="280492" y="72796"/>
                  </a:lnTo>
                  <a:lnTo>
                    <a:pt x="281381" y="78905"/>
                  </a:lnTo>
                  <a:lnTo>
                    <a:pt x="282105" y="83845"/>
                  </a:lnTo>
                  <a:lnTo>
                    <a:pt x="291160" y="82029"/>
                  </a:lnTo>
                  <a:lnTo>
                    <a:pt x="300253" y="82029"/>
                  </a:lnTo>
                  <a:lnTo>
                    <a:pt x="302552" y="81521"/>
                  </a:lnTo>
                  <a:lnTo>
                    <a:pt x="305574" y="81521"/>
                  </a:lnTo>
                  <a:lnTo>
                    <a:pt x="313169" y="80530"/>
                  </a:lnTo>
                  <a:lnTo>
                    <a:pt x="321614" y="78905"/>
                  </a:lnTo>
                  <a:lnTo>
                    <a:pt x="329590" y="80340"/>
                  </a:lnTo>
                  <a:lnTo>
                    <a:pt x="336575" y="88430"/>
                  </a:lnTo>
                  <a:lnTo>
                    <a:pt x="341566" y="99809"/>
                  </a:lnTo>
                  <a:lnTo>
                    <a:pt x="343890" y="110515"/>
                  </a:lnTo>
                  <a:lnTo>
                    <a:pt x="343941" y="110782"/>
                  </a:lnTo>
                  <a:lnTo>
                    <a:pt x="342239" y="121488"/>
                  </a:lnTo>
                  <a:lnTo>
                    <a:pt x="335026" y="132092"/>
                  </a:lnTo>
                  <a:lnTo>
                    <a:pt x="330581" y="139839"/>
                  </a:lnTo>
                  <a:lnTo>
                    <a:pt x="363270" y="175958"/>
                  </a:lnTo>
                  <a:lnTo>
                    <a:pt x="386626" y="181610"/>
                  </a:lnTo>
                  <a:lnTo>
                    <a:pt x="399592" y="175539"/>
                  </a:lnTo>
                  <a:lnTo>
                    <a:pt x="407174" y="171805"/>
                  </a:lnTo>
                  <a:close/>
                </a:path>
                <a:path w="449580" h="342900">
                  <a:moveTo>
                    <a:pt x="449376" y="141719"/>
                  </a:moveTo>
                  <a:lnTo>
                    <a:pt x="440842" y="99415"/>
                  </a:lnTo>
                  <a:lnTo>
                    <a:pt x="419239" y="53276"/>
                  </a:lnTo>
                  <a:lnTo>
                    <a:pt x="398411" y="11963"/>
                  </a:lnTo>
                  <a:lnTo>
                    <a:pt x="385648" y="0"/>
                  </a:lnTo>
                  <a:lnTo>
                    <a:pt x="370014" y="7518"/>
                  </a:lnTo>
                  <a:lnTo>
                    <a:pt x="370586" y="14693"/>
                  </a:lnTo>
                  <a:lnTo>
                    <a:pt x="373824" y="27051"/>
                  </a:lnTo>
                  <a:lnTo>
                    <a:pt x="376885" y="32448"/>
                  </a:lnTo>
                  <a:lnTo>
                    <a:pt x="390690" y="60172"/>
                  </a:lnTo>
                  <a:lnTo>
                    <a:pt x="401662" y="82575"/>
                  </a:lnTo>
                  <a:lnTo>
                    <a:pt x="412000" y="105244"/>
                  </a:lnTo>
                  <a:lnTo>
                    <a:pt x="421246" y="128422"/>
                  </a:lnTo>
                  <a:lnTo>
                    <a:pt x="424154" y="136436"/>
                  </a:lnTo>
                  <a:lnTo>
                    <a:pt x="429501" y="142798"/>
                  </a:lnTo>
                  <a:lnTo>
                    <a:pt x="435800" y="153644"/>
                  </a:lnTo>
                  <a:lnTo>
                    <a:pt x="438873" y="158330"/>
                  </a:lnTo>
                  <a:lnTo>
                    <a:pt x="449072" y="154597"/>
                  </a:lnTo>
                  <a:lnTo>
                    <a:pt x="449376" y="141719"/>
                  </a:lnTo>
                  <a:close/>
                </a:path>
              </a:pathLst>
            </a:custGeom>
            <a:solidFill>
              <a:srgbClr val="3A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15182500" y="4454347"/>
              <a:ext cx="78740" cy="137795"/>
            </a:xfrm>
            <a:custGeom>
              <a:avLst/>
              <a:gdLst/>
              <a:ahLst/>
              <a:cxnLst/>
              <a:rect l="l" t="t" r="r" b="b"/>
              <a:pathLst>
                <a:path w="78740" h="137795">
                  <a:moveTo>
                    <a:pt x="65077" y="137203"/>
                  </a:moveTo>
                  <a:lnTo>
                    <a:pt x="78146" y="133093"/>
                  </a:lnTo>
                  <a:lnTo>
                    <a:pt x="78450" y="126558"/>
                  </a:lnTo>
                  <a:lnTo>
                    <a:pt x="78382" y="118843"/>
                  </a:lnTo>
                  <a:lnTo>
                    <a:pt x="57990" y="72848"/>
                  </a:lnTo>
                  <a:lnTo>
                    <a:pt x="47427" y="52805"/>
                  </a:lnTo>
                  <a:lnTo>
                    <a:pt x="37546" y="32415"/>
                  </a:lnTo>
                  <a:lnTo>
                    <a:pt x="26509" y="7375"/>
                  </a:lnTo>
                  <a:lnTo>
                    <a:pt x="24420" y="3501"/>
                  </a:lnTo>
                  <a:lnTo>
                    <a:pt x="20042" y="1446"/>
                  </a:lnTo>
                  <a:lnTo>
                    <a:pt x="13827" y="0"/>
                  </a:lnTo>
                  <a:lnTo>
                    <a:pt x="8172" y="1395"/>
                  </a:lnTo>
                  <a:lnTo>
                    <a:pt x="3761" y="5293"/>
                  </a:lnTo>
                  <a:lnTo>
                    <a:pt x="1280" y="11350"/>
                  </a:lnTo>
                  <a:lnTo>
                    <a:pt x="0" y="18323"/>
                  </a:lnTo>
                  <a:lnTo>
                    <a:pt x="2223" y="24656"/>
                  </a:lnTo>
                  <a:lnTo>
                    <a:pt x="25044" y="74154"/>
                  </a:lnTo>
                  <a:lnTo>
                    <a:pt x="48774" y="115374"/>
                  </a:lnTo>
                  <a:lnTo>
                    <a:pt x="61372" y="132049"/>
                  </a:lnTo>
                  <a:lnTo>
                    <a:pt x="65077" y="137203"/>
                  </a:lnTo>
                  <a:close/>
                </a:path>
              </a:pathLst>
            </a:custGeom>
            <a:solidFill>
              <a:srgbClr val="3A69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5252663" y="4435211"/>
              <a:ext cx="76200" cy="138430"/>
            </a:xfrm>
            <a:custGeom>
              <a:avLst/>
              <a:gdLst/>
              <a:ahLst/>
              <a:cxnLst/>
              <a:rect l="l" t="t" r="r" b="b"/>
              <a:pathLst>
                <a:path w="76200" h="138429">
                  <a:moveTo>
                    <a:pt x="62888" y="137912"/>
                  </a:moveTo>
                  <a:lnTo>
                    <a:pt x="75081" y="132994"/>
                  </a:lnTo>
                  <a:lnTo>
                    <a:pt x="76024" y="120361"/>
                  </a:lnTo>
                  <a:lnTo>
                    <a:pt x="70785" y="100262"/>
                  </a:lnTo>
                  <a:lnTo>
                    <a:pt x="51195" y="53317"/>
                  </a:lnTo>
                  <a:lnTo>
                    <a:pt x="28732" y="10274"/>
                  </a:lnTo>
                  <a:lnTo>
                    <a:pt x="12058" y="0"/>
                  </a:lnTo>
                  <a:lnTo>
                    <a:pt x="2526" y="6198"/>
                  </a:lnTo>
                  <a:lnTo>
                    <a:pt x="0" y="11150"/>
                  </a:lnTo>
                  <a:lnTo>
                    <a:pt x="1313" y="21188"/>
                  </a:lnTo>
                  <a:lnTo>
                    <a:pt x="37541" y="95041"/>
                  </a:lnTo>
                  <a:lnTo>
                    <a:pt x="59620" y="131882"/>
                  </a:lnTo>
                  <a:lnTo>
                    <a:pt x="62888" y="137912"/>
                  </a:lnTo>
                  <a:close/>
                </a:path>
              </a:pathLst>
            </a:custGeom>
            <a:solidFill>
              <a:srgbClr val="3A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5617024" y="5280979"/>
              <a:ext cx="9525" cy="23495"/>
            </a:xfrm>
            <a:custGeom>
              <a:avLst/>
              <a:gdLst/>
              <a:ahLst/>
              <a:cxnLst/>
              <a:rect l="l" t="t" r="r" b="b"/>
              <a:pathLst>
                <a:path w="9525" h="23495">
                  <a:moveTo>
                    <a:pt x="9229" y="23041"/>
                  </a:moveTo>
                  <a:lnTo>
                    <a:pt x="8993" y="0"/>
                  </a:lnTo>
                  <a:lnTo>
                    <a:pt x="0" y="101"/>
                  </a:lnTo>
                  <a:lnTo>
                    <a:pt x="1583" y="8354"/>
                  </a:lnTo>
                  <a:lnTo>
                    <a:pt x="3334" y="16540"/>
                  </a:lnTo>
                  <a:lnTo>
                    <a:pt x="9229" y="23041"/>
                  </a:lnTo>
                  <a:close/>
                </a:path>
              </a:pathLst>
            </a:custGeom>
            <a:solidFill>
              <a:srgbClr val="5BAB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4" name="object 1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330597" y="2893042"/>
              <a:ext cx="397303" cy="263967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14667976" y="3285658"/>
              <a:ext cx="104775" cy="148590"/>
            </a:xfrm>
            <a:custGeom>
              <a:avLst/>
              <a:gdLst/>
              <a:ahLst/>
              <a:cxnLst/>
              <a:rect l="l" t="t" r="r" b="b"/>
              <a:pathLst>
                <a:path w="104775" h="148589">
                  <a:moveTo>
                    <a:pt x="8724" y="148355"/>
                  </a:moveTo>
                  <a:lnTo>
                    <a:pt x="38871" y="122282"/>
                  </a:lnTo>
                  <a:lnTo>
                    <a:pt x="96370" y="12868"/>
                  </a:lnTo>
                  <a:lnTo>
                    <a:pt x="100479" y="6467"/>
                  </a:lnTo>
                  <a:lnTo>
                    <a:pt x="104319" y="0"/>
                  </a:lnTo>
                  <a:lnTo>
                    <a:pt x="91573" y="3788"/>
                  </a:lnTo>
                  <a:lnTo>
                    <a:pt x="78896" y="7798"/>
                  </a:lnTo>
                  <a:lnTo>
                    <a:pt x="66434" y="12439"/>
                  </a:lnTo>
                  <a:lnTo>
                    <a:pt x="54332" y="18123"/>
                  </a:lnTo>
                  <a:lnTo>
                    <a:pt x="59452" y="24591"/>
                  </a:lnTo>
                  <a:lnTo>
                    <a:pt x="53490" y="29340"/>
                  </a:lnTo>
                  <a:lnTo>
                    <a:pt x="4917" y="122046"/>
                  </a:lnTo>
                  <a:lnTo>
                    <a:pt x="471" y="128345"/>
                  </a:lnTo>
                  <a:lnTo>
                    <a:pt x="0" y="136093"/>
                  </a:lnTo>
                  <a:lnTo>
                    <a:pt x="2155" y="145660"/>
                  </a:lnTo>
                  <a:lnTo>
                    <a:pt x="8724" y="148355"/>
                  </a:lnTo>
                  <a:close/>
                </a:path>
              </a:pathLst>
            </a:custGeom>
            <a:solidFill>
              <a:srgbClr val="4E9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4760338" y="3581999"/>
              <a:ext cx="117475" cy="124460"/>
            </a:xfrm>
            <a:custGeom>
              <a:avLst/>
              <a:gdLst/>
              <a:ahLst/>
              <a:cxnLst/>
              <a:rect l="l" t="t" r="r" b="b"/>
              <a:pathLst>
                <a:path w="117475" h="124460">
                  <a:moveTo>
                    <a:pt x="42745" y="124080"/>
                  </a:moveTo>
                  <a:lnTo>
                    <a:pt x="81805" y="98709"/>
                  </a:lnTo>
                  <a:lnTo>
                    <a:pt x="110997" y="63958"/>
                  </a:lnTo>
                  <a:lnTo>
                    <a:pt x="116942" y="38579"/>
                  </a:lnTo>
                  <a:lnTo>
                    <a:pt x="113043" y="24658"/>
                  </a:lnTo>
                  <a:lnTo>
                    <a:pt x="105129" y="12904"/>
                  </a:lnTo>
                  <a:lnTo>
                    <a:pt x="94803" y="5431"/>
                  </a:lnTo>
                  <a:lnTo>
                    <a:pt x="82405" y="1408"/>
                  </a:lnTo>
                  <a:lnTo>
                    <a:pt x="68277" y="0"/>
                  </a:lnTo>
                  <a:lnTo>
                    <a:pt x="56197" y="846"/>
                  </a:lnTo>
                  <a:lnTo>
                    <a:pt x="44669" y="3440"/>
                  </a:lnTo>
                  <a:lnTo>
                    <a:pt x="22096" y="10240"/>
                  </a:lnTo>
                  <a:lnTo>
                    <a:pt x="15225" y="9634"/>
                  </a:lnTo>
                  <a:lnTo>
                    <a:pt x="0" y="29138"/>
                  </a:lnTo>
                  <a:lnTo>
                    <a:pt x="7543" y="50263"/>
                  </a:lnTo>
                  <a:lnTo>
                    <a:pt x="16088" y="71028"/>
                  </a:lnTo>
                  <a:lnTo>
                    <a:pt x="24891" y="91716"/>
                  </a:lnTo>
                  <a:lnTo>
                    <a:pt x="33212" y="112614"/>
                  </a:lnTo>
                  <a:lnTo>
                    <a:pt x="37268" y="120031"/>
                  </a:lnTo>
                  <a:lnTo>
                    <a:pt x="42745" y="124080"/>
                  </a:lnTo>
                  <a:close/>
                </a:path>
              </a:pathLst>
            </a:custGeom>
            <a:solidFill>
              <a:srgbClr val="FE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4650763" y="3631990"/>
              <a:ext cx="121920" cy="139700"/>
            </a:xfrm>
            <a:custGeom>
              <a:avLst/>
              <a:gdLst/>
              <a:ahLst/>
              <a:cxnLst/>
              <a:rect l="l" t="t" r="r" b="b"/>
              <a:pathLst>
                <a:path w="121919" h="139700">
                  <a:moveTo>
                    <a:pt x="73869" y="139630"/>
                  </a:moveTo>
                  <a:lnTo>
                    <a:pt x="111337" y="114794"/>
                  </a:lnTo>
                  <a:lnTo>
                    <a:pt x="121464" y="105742"/>
                  </a:lnTo>
                  <a:lnTo>
                    <a:pt x="106338" y="78911"/>
                  </a:lnTo>
                  <a:lnTo>
                    <a:pt x="73788" y="26640"/>
                  </a:lnTo>
                  <a:lnTo>
                    <a:pt x="58340" y="0"/>
                  </a:lnTo>
                  <a:lnTo>
                    <a:pt x="13303" y="20284"/>
                  </a:lnTo>
                  <a:lnTo>
                    <a:pt x="0" y="36314"/>
                  </a:lnTo>
                  <a:lnTo>
                    <a:pt x="943" y="40962"/>
                  </a:lnTo>
                  <a:lnTo>
                    <a:pt x="3671" y="44499"/>
                  </a:lnTo>
                  <a:lnTo>
                    <a:pt x="20748" y="68132"/>
                  </a:lnTo>
                  <a:lnTo>
                    <a:pt x="37136" y="92250"/>
                  </a:lnTo>
                  <a:lnTo>
                    <a:pt x="53777" y="116192"/>
                  </a:lnTo>
                  <a:lnTo>
                    <a:pt x="71612" y="139293"/>
                  </a:lnTo>
                  <a:lnTo>
                    <a:pt x="73869" y="139630"/>
                  </a:lnTo>
                  <a:close/>
                </a:path>
              </a:pathLst>
            </a:custGeom>
            <a:solidFill>
              <a:srgbClr val="FFCF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14581228" y="3419428"/>
              <a:ext cx="86995" cy="175895"/>
            </a:xfrm>
            <a:custGeom>
              <a:avLst/>
              <a:gdLst/>
              <a:ahLst/>
              <a:cxnLst/>
              <a:rect l="l" t="t" r="r" b="b"/>
              <a:pathLst>
                <a:path w="86994" h="175895">
                  <a:moveTo>
                    <a:pt x="66841" y="175574"/>
                  </a:moveTo>
                  <a:lnTo>
                    <a:pt x="86512" y="131343"/>
                  </a:lnTo>
                  <a:lnTo>
                    <a:pt x="69827" y="106341"/>
                  </a:lnTo>
                  <a:lnTo>
                    <a:pt x="61763" y="80009"/>
                  </a:lnTo>
                  <a:lnTo>
                    <a:pt x="61871" y="52370"/>
                  </a:lnTo>
                  <a:lnTo>
                    <a:pt x="69704" y="23445"/>
                  </a:lnTo>
                  <a:lnTo>
                    <a:pt x="71773" y="17053"/>
                  </a:lnTo>
                  <a:lnTo>
                    <a:pt x="72335" y="10636"/>
                  </a:lnTo>
                  <a:lnTo>
                    <a:pt x="70125" y="4762"/>
                  </a:lnTo>
                  <a:lnTo>
                    <a:pt x="63877" y="0"/>
                  </a:lnTo>
                  <a:lnTo>
                    <a:pt x="53778" y="1813"/>
                  </a:lnTo>
                  <a:lnTo>
                    <a:pt x="22868" y="25793"/>
                  </a:lnTo>
                  <a:lnTo>
                    <a:pt x="0" y="62587"/>
                  </a:lnTo>
                  <a:lnTo>
                    <a:pt x="1262" y="75213"/>
                  </a:lnTo>
                  <a:lnTo>
                    <a:pt x="19173" y="120024"/>
                  </a:lnTo>
                  <a:lnTo>
                    <a:pt x="43180" y="158685"/>
                  </a:lnTo>
                  <a:lnTo>
                    <a:pt x="60407" y="174529"/>
                  </a:lnTo>
                  <a:lnTo>
                    <a:pt x="66841" y="175574"/>
                  </a:lnTo>
                  <a:close/>
                </a:path>
              </a:pathLst>
            </a:custGeom>
            <a:solidFill>
              <a:srgbClr val="FF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14708734" y="3602581"/>
              <a:ext cx="109220" cy="135255"/>
            </a:xfrm>
            <a:custGeom>
              <a:avLst/>
              <a:gdLst/>
              <a:ahLst/>
              <a:cxnLst/>
              <a:rect l="l" t="t" r="r" b="b"/>
              <a:pathLst>
                <a:path w="109219" h="135254">
                  <a:moveTo>
                    <a:pt x="63494" y="135150"/>
                  </a:moveTo>
                  <a:lnTo>
                    <a:pt x="75874" y="127237"/>
                  </a:lnTo>
                  <a:lnTo>
                    <a:pt x="87654" y="118589"/>
                  </a:lnTo>
                  <a:lnTo>
                    <a:pt x="98764" y="109100"/>
                  </a:lnTo>
                  <a:lnTo>
                    <a:pt x="109136" y="98667"/>
                  </a:lnTo>
                  <a:lnTo>
                    <a:pt x="100715" y="101160"/>
                  </a:lnTo>
                  <a:lnTo>
                    <a:pt x="93776" y="102103"/>
                  </a:lnTo>
                  <a:lnTo>
                    <a:pt x="80949" y="68845"/>
                  </a:lnTo>
                  <a:lnTo>
                    <a:pt x="54062" y="2155"/>
                  </a:lnTo>
                  <a:lnTo>
                    <a:pt x="51603" y="269"/>
                  </a:lnTo>
                  <a:lnTo>
                    <a:pt x="48875" y="0"/>
                  </a:lnTo>
                  <a:lnTo>
                    <a:pt x="45911" y="606"/>
                  </a:lnTo>
                  <a:lnTo>
                    <a:pt x="43115" y="1381"/>
                  </a:lnTo>
                  <a:lnTo>
                    <a:pt x="35974" y="4412"/>
                  </a:lnTo>
                  <a:lnTo>
                    <a:pt x="23347" y="11189"/>
                  </a:lnTo>
                  <a:lnTo>
                    <a:pt x="14109" y="15975"/>
                  </a:lnTo>
                  <a:lnTo>
                    <a:pt x="5925" y="22139"/>
                  </a:lnTo>
                  <a:lnTo>
                    <a:pt x="0" y="31227"/>
                  </a:lnTo>
                  <a:lnTo>
                    <a:pt x="684" y="38634"/>
                  </a:lnTo>
                  <a:lnTo>
                    <a:pt x="3149" y="45312"/>
                  </a:lnTo>
                  <a:lnTo>
                    <a:pt x="6726" y="51592"/>
                  </a:lnTo>
                  <a:lnTo>
                    <a:pt x="20402" y="72928"/>
                  </a:lnTo>
                  <a:lnTo>
                    <a:pt x="39260" y="103477"/>
                  </a:lnTo>
                  <a:lnTo>
                    <a:pt x="56353" y="131714"/>
                  </a:lnTo>
                  <a:lnTo>
                    <a:pt x="63494" y="135150"/>
                  </a:lnTo>
                  <a:close/>
                </a:path>
              </a:pathLst>
            </a:custGeom>
            <a:solidFill>
              <a:srgbClr val="FF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14694654" y="3784286"/>
              <a:ext cx="116205" cy="150495"/>
            </a:xfrm>
            <a:custGeom>
              <a:avLst/>
              <a:gdLst/>
              <a:ahLst/>
              <a:cxnLst/>
              <a:rect l="l" t="t" r="r" b="b"/>
              <a:pathLst>
                <a:path w="116205" h="150495">
                  <a:moveTo>
                    <a:pt x="73128" y="149905"/>
                  </a:moveTo>
                  <a:lnTo>
                    <a:pt x="87253" y="146573"/>
                  </a:lnTo>
                  <a:lnTo>
                    <a:pt x="99355" y="140485"/>
                  </a:lnTo>
                  <a:lnTo>
                    <a:pt x="109113" y="131207"/>
                  </a:lnTo>
                  <a:lnTo>
                    <a:pt x="116209" y="118307"/>
                  </a:lnTo>
                  <a:lnTo>
                    <a:pt x="99159" y="88433"/>
                  </a:lnTo>
                  <a:lnTo>
                    <a:pt x="82732" y="58193"/>
                  </a:lnTo>
                  <a:lnTo>
                    <a:pt x="65502" y="28433"/>
                  </a:lnTo>
                  <a:lnTo>
                    <a:pt x="46046" y="0"/>
                  </a:lnTo>
                  <a:lnTo>
                    <a:pt x="34474" y="5384"/>
                  </a:lnTo>
                  <a:lnTo>
                    <a:pt x="22593" y="10101"/>
                  </a:lnTo>
                  <a:lnTo>
                    <a:pt x="10927" y="15267"/>
                  </a:lnTo>
                  <a:lnTo>
                    <a:pt x="0" y="21997"/>
                  </a:lnTo>
                  <a:lnTo>
                    <a:pt x="18697" y="47980"/>
                  </a:lnTo>
                  <a:lnTo>
                    <a:pt x="36176" y="74687"/>
                  </a:lnTo>
                  <a:lnTo>
                    <a:pt x="51508" y="102638"/>
                  </a:lnTo>
                  <a:lnTo>
                    <a:pt x="63763" y="132354"/>
                  </a:lnTo>
                  <a:lnTo>
                    <a:pt x="65953" y="138788"/>
                  </a:lnTo>
                  <a:lnTo>
                    <a:pt x="67536" y="145357"/>
                  </a:lnTo>
                  <a:lnTo>
                    <a:pt x="73128" y="149905"/>
                  </a:lnTo>
                  <a:close/>
                </a:path>
              </a:pathLst>
            </a:custGeom>
            <a:solidFill>
              <a:srgbClr val="FFD8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4740700" y="3760672"/>
              <a:ext cx="110489" cy="142240"/>
            </a:xfrm>
            <a:custGeom>
              <a:avLst/>
              <a:gdLst/>
              <a:ahLst/>
              <a:cxnLst/>
              <a:rect l="l" t="t" r="r" b="b"/>
              <a:pathLst>
                <a:path w="110490" h="142239">
                  <a:moveTo>
                    <a:pt x="69085" y="141854"/>
                  </a:moveTo>
                  <a:lnTo>
                    <a:pt x="83314" y="138549"/>
                  </a:lnTo>
                  <a:lnTo>
                    <a:pt x="94496" y="131432"/>
                  </a:lnTo>
                  <a:lnTo>
                    <a:pt x="103271" y="121289"/>
                  </a:lnTo>
                  <a:lnTo>
                    <a:pt x="110281" y="108908"/>
                  </a:lnTo>
                  <a:lnTo>
                    <a:pt x="94717" y="89605"/>
                  </a:lnTo>
                  <a:lnTo>
                    <a:pt x="81797" y="68733"/>
                  </a:lnTo>
                  <a:lnTo>
                    <a:pt x="70639" y="46818"/>
                  </a:lnTo>
                  <a:lnTo>
                    <a:pt x="60361" y="24389"/>
                  </a:lnTo>
                  <a:lnTo>
                    <a:pt x="54820" y="11070"/>
                  </a:lnTo>
                  <a:lnTo>
                    <a:pt x="51068" y="4990"/>
                  </a:lnTo>
                  <a:lnTo>
                    <a:pt x="45540" y="0"/>
                  </a:lnTo>
                  <a:lnTo>
                    <a:pt x="33309" y="4267"/>
                  </a:lnTo>
                  <a:lnTo>
                    <a:pt x="21709" y="9735"/>
                  </a:lnTo>
                  <a:lnTo>
                    <a:pt x="10639" y="16238"/>
                  </a:lnTo>
                  <a:lnTo>
                    <a:pt x="0" y="23614"/>
                  </a:lnTo>
                  <a:lnTo>
                    <a:pt x="6653" y="41101"/>
                  </a:lnTo>
                  <a:lnTo>
                    <a:pt x="15684" y="57401"/>
                  </a:lnTo>
                  <a:lnTo>
                    <a:pt x="25403" y="73373"/>
                  </a:lnTo>
                  <a:lnTo>
                    <a:pt x="34121" y="89875"/>
                  </a:lnTo>
                  <a:lnTo>
                    <a:pt x="39726" y="100920"/>
                  </a:lnTo>
                  <a:lnTo>
                    <a:pt x="46117" y="111607"/>
                  </a:lnTo>
                  <a:lnTo>
                    <a:pt x="52818" y="122149"/>
                  </a:lnTo>
                  <a:lnTo>
                    <a:pt x="61742" y="136834"/>
                  </a:lnTo>
                  <a:lnTo>
                    <a:pt x="64639" y="140102"/>
                  </a:lnTo>
                  <a:lnTo>
                    <a:pt x="69085" y="141854"/>
                  </a:lnTo>
                  <a:close/>
                </a:path>
              </a:pathLst>
            </a:custGeom>
            <a:solidFill>
              <a:srgbClr val="FFC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14939840" y="3614338"/>
              <a:ext cx="203200" cy="137795"/>
            </a:xfrm>
            <a:custGeom>
              <a:avLst/>
              <a:gdLst/>
              <a:ahLst/>
              <a:cxnLst/>
              <a:rect l="l" t="t" r="r" b="b"/>
              <a:pathLst>
                <a:path w="203200" h="137795">
                  <a:moveTo>
                    <a:pt x="7006" y="137542"/>
                  </a:moveTo>
                  <a:lnTo>
                    <a:pt x="13945" y="136228"/>
                  </a:lnTo>
                  <a:lnTo>
                    <a:pt x="20075" y="132522"/>
                  </a:lnTo>
                  <a:lnTo>
                    <a:pt x="58480" y="110171"/>
                  </a:lnTo>
                  <a:lnTo>
                    <a:pt x="97064" y="88094"/>
                  </a:lnTo>
                  <a:lnTo>
                    <a:pt x="135327" y="65468"/>
                  </a:lnTo>
                  <a:lnTo>
                    <a:pt x="172765" y="41468"/>
                  </a:lnTo>
                  <a:lnTo>
                    <a:pt x="177177" y="35337"/>
                  </a:lnTo>
                  <a:lnTo>
                    <a:pt x="180310" y="33012"/>
                  </a:lnTo>
                  <a:lnTo>
                    <a:pt x="181287" y="30755"/>
                  </a:lnTo>
                  <a:lnTo>
                    <a:pt x="182702" y="29475"/>
                  </a:lnTo>
                  <a:lnTo>
                    <a:pt x="184824" y="28970"/>
                  </a:lnTo>
                  <a:lnTo>
                    <a:pt x="190887" y="24894"/>
                  </a:lnTo>
                  <a:lnTo>
                    <a:pt x="198499" y="18965"/>
                  </a:lnTo>
                  <a:lnTo>
                    <a:pt x="202845" y="14215"/>
                  </a:lnTo>
                  <a:lnTo>
                    <a:pt x="198095" y="235"/>
                  </a:lnTo>
                  <a:lnTo>
                    <a:pt x="191123" y="0"/>
                  </a:lnTo>
                  <a:lnTo>
                    <a:pt x="184251" y="943"/>
                  </a:lnTo>
                  <a:lnTo>
                    <a:pt x="144810" y="21114"/>
                  </a:lnTo>
                  <a:lnTo>
                    <a:pt x="105687" y="41872"/>
                  </a:lnTo>
                  <a:lnTo>
                    <a:pt x="66849" y="63161"/>
                  </a:lnTo>
                  <a:lnTo>
                    <a:pt x="21018" y="88966"/>
                  </a:lnTo>
                  <a:lnTo>
                    <a:pt x="13473" y="92604"/>
                  </a:lnTo>
                  <a:lnTo>
                    <a:pt x="6063" y="96410"/>
                  </a:lnTo>
                  <a:lnTo>
                    <a:pt x="1503" y="104233"/>
                  </a:lnTo>
                  <a:lnTo>
                    <a:pt x="0" y="112378"/>
                  </a:lnTo>
                  <a:lnTo>
                    <a:pt x="644" y="120750"/>
                  </a:lnTo>
                  <a:lnTo>
                    <a:pt x="2526" y="129255"/>
                  </a:lnTo>
                  <a:lnTo>
                    <a:pt x="7006" y="137542"/>
                  </a:lnTo>
                  <a:close/>
                </a:path>
              </a:pathLst>
            </a:custGeom>
            <a:solidFill>
              <a:srgbClr val="3A6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4857179" y="3693594"/>
              <a:ext cx="89535" cy="113030"/>
            </a:xfrm>
            <a:custGeom>
              <a:avLst/>
              <a:gdLst/>
              <a:ahLst/>
              <a:cxnLst/>
              <a:rect l="l" t="t" r="r" b="b"/>
              <a:pathLst>
                <a:path w="89534" h="113029">
                  <a:moveTo>
                    <a:pt x="49448" y="112521"/>
                  </a:moveTo>
                  <a:lnTo>
                    <a:pt x="81283" y="87088"/>
                  </a:lnTo>
                  <a:lnTo>
                    <a:pt x="89195" y="53435"/>
                  </a:lnTo>
                  <a:lnTo>
                    <a:pt x="88723" y="17154"/>
                  </a:lnTo>
                  <a:lnTo>
                    <a:pt x="72723" y="3852"/>
                  </a:lnTo>
                  <a:lnTo>
                    <a:pt x="55966" y="0"/>
                  </a:lnTo>
                  <a:lnTo>
                    <a:pt x="38627" y="3360"/>
                  </a:lnTo>
                  <a:lnTo>
                    <a:pt x="20884" y="11697"/>
                  </a:lnTo>
                  <a:lnTo>
                    <a:pt x="10677" y="11529"/>
                  </a:lnTo>
                  <a:lnTo>
                    <a:pt x="2593" y="14561"/>
                  </a:lnTo>
                  <a:lnTo>
                    <a:pt x="0" y="25778"/>
                  </a:lnTo>
                  <a:lnTo>
                    <a:pt x="6533" y="46854"/>
                  </a:lnTo>
                  <a:lnTo>
                    <a:pt x="16214" y="66320"/>
                  </a:lnTo>
                  <a:lnTo>
                    <a:pt x="27734" y="84851"/>
                  </a:lnTo>
                  <a:lnTo>
                    <a:pt x="43587" y="108984"/>
                  </a:lnTo>
                  <a:lnTo>
                    <a:pt x="49448" y="112521"/>
                  </a:lnTo>
                  <a:close/>
                </a:path>
              </a:pathLst>
            </a:custGeom>
            <a:solidFill>
              <a:srgbClr val="FEB0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4634868" y="3417002"/>
              <a:ext cx="64135" cy="133985"/>
            </a:xfrm>
            <a:custGeom>
              <a:avLst/>
              <a:gdLst/>
              <a:ahLst/>
              <a:cxnLst/>
              <a:rect l="l" t="t" r="r" b="b"/>
              <a:pathLst>
                <a:path w="64134" h="133985">
                  <a:moveTo>
                    <a:pt x="32871" y="133769"/>
                  </a:moveTo>
                  <a:lnTo>
                    <a:pt x="35330" y="131276"/>
                  </a:lnTo>
                  <a:lnTo>
                    <a:pt x="34623" y="127132"/>
                  </a:lnTo>
                  <a:lnTo>
                    <a:pt x="37351" y="124606"/>
                  </a:lnTo>
                  <a:lnTo>
                    <a:pt x="53196" y="89867"/>
                  </a:lnTo>
                  <a:lnTo>
                    <a:pt x="63254" y="53056"/>
                  </a:lnTo>
                  <a:lnTo>
                    <a:pt x="63917" y="42689"/>
                  </a:lnTo>
                  <a:lnTo>
                    <a:pt x="61427" y="33185"/>
                  </a:lnTo>
                  <a:lnTo>
                    <a:pt x="56727" y="24344"/>
                  </a:lnTo>
                  <a:lnTo>
                    <a:pt x="50758" y="15967"/>
                  </a:lnTo>
                  <a:lnTo>
                    <a:pt x="39002" y="8556"/>
                  </a:lnTo>
                  <a:lnTo>
                    <a:pt x="33107" y="4749"/>
                  </a:lnTo>
                  <a:lnTo>
                    <a:pt x="25629" y="2694"/>
                  </a:lnTo>
                  <a:lnTo>
                    <a:pt x="18185" y="0"/>
                  </a:lnTo>
                  <a:lnTo>
                    <a:pt x="10236" y="2425"/>
                  </a:lnTo>
                  <a:lnTo>
                    <a:pt x="14244" y="8556"/>
                  </a:lnTo>
                  <a:lnTo>
                    <a:pt x="14446" y="14485"/>
                  </a:lnTo>
                  <a:lnTo>
                    <a:pt x="11684" y="21660"/>
                  </a:lnTo>
                  <a:lnTo>
                    <a:pt x="8913" y="29634"/>
                  </a:lnTo>
                  <a:lnTo>
                    <a:pt x="6518" y="37749"/>
                  </a:lnTo>
                  <a:lnTo>
                    <a:pt x="4356" y="45947"/>
                  </a:lnTo>
                  <a:lnTo>
                    <a:pt x="2286" y="54167"/>
                  </a:lnTo>
                  <a:lnTo>
                    <a:pt x="0" y="75611"/>
                  </a:lnTo>
                  <a:lnTo>
                    <a:pt x="3722" y="95374"/>
                  </a:lnTo>
                  <a:lnTo>
                    <a:pt x="12276" y="113761"/>
                  </a:lnTo>
                  <a:lnTo>
                    <a:pt x="24484" y="131074"/>
                  </a:lnTo>
                  <a:lnTo>
                    <a:pt x="25952" y="132893"/>
                  </a:lnTo>
                  <a:lnTo>
                    <a:pt x="30008" y="132893"/>
                  </a:lnTo>
                  <a:lnTo>
                    <a:pt x="32871" y="133769"/>
                  </a:lnTo>
                  <a:close/>
                </a:path>
              </a:pathLst>
            </a:custGeom>
            <a:solidFill>
              <a:srgbClr val="FEC4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4786241" y="3738169"/>
              <a:ext cx="98425" cy="132080"/>
            </a:xfrm>
            <a:custGeom>
              <a:avLst/>
              <a:gdLst/>
              <a:ahLst/>
              <a:cxnLst/>
              <a:rect l="l" t="t" r="r" b="b"/>
              <a:pathLst>
                <a:path w="98425" h="132079">
                  <a:moveTo>
                    <a:pt x="63224" y="132017"/>
                  </a:moveTo>
                  <a:lnTo>
                    <a:pt x="73526" y="131047"/>
                  </a:lnTo>
                  <a:lnTo>
                    <a:pt x="80866" y="125646"/>
                  </a:lnTo>
                  <a:lnTo>
                    <a:pt x="86956" y="118369"/>
                  </a:lnTo>
                  <a:lnTo>
                    <a:pt x="93506" y="111771"/>
                  </a:lnTo>
                  <a:lnTo>
                    <a:pt x="96066" y="108066"/>
                  </a:lnTo>
                  <a:lnTo>
                    <a:pt x="98054" y="104192"/>
                  </a:lnTo>
                  <a:lnTo>
                    <a:pt x="96774" y="99510"/>
                  </a:lnTo>
                  <a:lnTo>
                    <a:pt x="80740" y="75813"/>
                  </a:lnTo>
                  <a:lnTo>
                    <a:pt x="66349" y="51195"/>
                  </a:lnTo>
                  <a:lnTo>
                    <a:pt x="53233" y="25856"/>
                  </a:lnTo>
                  <a:lnTo>
                    <a:pt x="41027" y="0"/>
                  </a:lnTo>
                  <a:lnTo>
                    <a:pt x="30154" y="4482"/>
                  </a:lnTo>
                  <a:lnTo>
                    <a:pt x="19780" y="9887"/>
                  </a:lnTo>
                  <a:lnTo>
                    <a:pt x="9773" y="15973"/>
                  </a:lnTo>
                  <a:lnTo>
                    <a:pt x="0" y="22502"/>
                  </a:lnTo>
                  <a:lnTo>
                    <a:pt x="9232" y="48378"/>
                  </a:lnTo>
                  <a:lnTo>
                    <a:pt x="20652" y="73217"/>
                  </a:lnTo>
                  <a:lnTo>
                    <a:pt x="33569" y="97349"/>
                  </a:lnTo>
                  <a:lnTo>
                    <a:pt x="50761" y="126998"/>
                  </a:lnTo>
                  <a:lnTo>
                    <a:pt x="55511" y="131849"/>
                  </a:lnTo>
                  <a:lnTo>
                    <a:pt x="63224" y="132017"/>
                  </a:lnTo>
                  <a:close/>
                </a:path>
              </a:pathLst>
            </a:custGeom>
            <a:solidFill>
              <a:srgbClr val="FFC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4824742" y="3718442"/>
              <a:ext cx="92075" cy="120650"/>
            </a:xfrm>
            <a:custGeom>
              <a:avLst/>
              <a:gdLst/>
              <a:ahLst/>
              <a:cxnLst/>
              <a:rect l="l" t="t" r="r" b="b"/>
              <a:pathLst>
                <a:path w="92075" h="120650">
                  <a:moveTo>
                    <a:pt x="57633" y="120113"/>
                  </a:moveTo>
                  <a:lnTo>
                    <a:pt x="88799" y="97189"/>
                  </a:lnTo>
                  <a:lnTo>
                    <a:pt x="91481" y="91331"/>
                  </a:lnTo>
                  <a:lnTo>
                    <a:pt x="90576" y="83799"/>
                  </a:lnTo>
                  <a:lnTo>
                    <a:pt x="81650" y="83799"/>
                  </a:lnTo>
                  <a:lnTo>
                    <a:pt x="78045" y="77398"/>
                  </a:lnTo>
                  <a:lnTo>
                    <a:pt x="73599" y="71032"/>
                  </a:lnTo>
                  <a:lnTo>
                    <a:pt x="62717" y="53999"/>
                  </a:lnTo>
                  <a:lnTo>
                    <a:pt x="52883" y="36385"/>
                  </a:lnTo>
                  <a:lnTo>
                    <a:pt x="43454" y="18544"/>
                  </a:lnTo>
                  <a:lnTo>
                    <a:pt x="33785" y="829"/>
                  </a:lnTo>
                  <a:lnTo>
                    <a:pt x="1852" y="21883"/>
                  </a:lnTo>
                  <a:lnTo>
                    <a:pt x="0" y="24544"/>
                  </a:lnTo>
                  <a:lnTo>
                    <a:pt x="22631" y="73352"/>
                  </a:lnTo>
                  <a:lnTo>
                    <a:pt x="51940" y="116441"/>
                  </a:lnTo>
                  <a:lnTo>
                    <a:pt x="55713" y="118900"/>
                  </a:lnTo>
                  <a:lnTo>
                    <a:pt x="57633" y="120113"/>
                  </a:lnTo>
                  <a:close/>
                </a:path>
              </a:pathLst>
            </a:custGeom>
            <a:solidFill>
              <a:srgbClr val="FFB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4652616" y="3559458"/>
              <a:ext cx="130175" cy="51435"/>
            </a:xfrm>
            <a:custGeom>
              <a:avLst/>
              <a:gdLst/>
              <a:ahLst/>
              <a:cxnLst/>
              <a:rect l="l" t="t" r="r" b="b"/>
              <a:pathLst>
                <a:path w="130175" h="51435">
                  <a:moveTo>
                    <a:pt x="110348" y="45818"/>
                  </a:moveTo>
                  <a:lnTo>
                    <a:pt x="113649" y="43392"/>
                  </a:lnTo>
                  <a:lnTo>
                    <a:pt x="115266" y="42180"/>
                  </a:lnTo>
                  <a:lnTo>
                    <a:pt x="124967" y="35981"/>
                  </a:lnTo>
                  <a:lnTo>
                    <a:pt x="129818" y="32781"/>
                  </a:lnTo>
                  <a:lnTo>
                    <a:pt x="125910" y="24865"/>
                  </a:lnTo>
                  <a:lnTo>
                    <a:pt x="118466" y="24696"/>
                  </a:lnTo>
                  <a:lnTo>
                    <a:pt x="110988" y="22776"/>
                  </a:lnTo>
                  <a:lnTo>
                    <a:pt x="86846" y="17279"/>
                  </a:lnTo>
                  <a:lnTo>
                    <a:pt x="62610" y="12228"/>
                  </a:lnTo>
                  <a:lnTo>
                    <a:pt x="38487" y="6741"/>
                  </a:lnTo>
                  <a:lnTo>
                    <a:pt x="14786" y="0"/>
                  </a:lnTo>
                  <a:lnTo>
                    <a:pt x="13642" y="1823"/>
                  </a:lnTo>
                  <a:lnTo>
                    <a:pt x="12260" y="3305"/>
                  </a:lnTo>
                  <a:lnTo>
                    <a:pt x="10576" y="4417"/>
                  </a:lnTo>
                  <a:lnTo>
                    <a:pt x="7208" y="10716"/>
                  </a:lnTo>
                  <a:lnTo>
                    <a:pt x="3806" y="16915"/>
                  </a:lnTo>
                  <a:lnTo>
                    <a:pt x="437" y="23214"/>
                  </a:lnTo>
                  <a:lnTo>
                    <a:pt x="0" y="31737"/>
                  </a:lnTo>
                  <a:lnTo>
                    <a:pt x="5625" y="35981"/>
                  </a:lnTo>
                  <a:lnTo>
                    <a:pt x="12530" y="37430"/>
                  </a:lnTo>
                  <a:lnTo>
                    <a:pt x="43478" y="45279"/>
                  </a:lnTo>
                  <a:lnTo>
                    <a:pt x="110180" y="45279"/>
                  </a:lnTo>
                  <a:lnTo>
                    <a:pt x="110348" y="45818"/>
                  </a:lnTo>
                  <a:close/>
                </a:path>
                <a:path w="130175" h="51435">
                  <a:moveTo>
                    <a:pt x="72125" y="50972"/>
                  </a:moveTo>
                  <a:lnTo>
                    <a:pt x="92799" y="50972"/>
                  </a:lnTo>
                  <a:lnTo>
                    <a:pt x="94281" y="50568"/>
                  </a:lnTo>
                  <a:lnTo>
                    <a:pt x="95797" y="50197"/>
                  </a:lnTo>
                  <a:lnTo>
                    <a:pt x="97279" y="49793"/>
                  </a:lnTo>
                  <a:lnTo>
                    <a:pt x="98795" y="48748"/>
                  </a:lnTo>
                  <a:lnTo>
                    <a:pt x="100311" y="47805"/>
                  </a:lnTo>
                  <a:lnTo>
                    <a:pt x="101860" y="46929"/>
                  </a:lnTo>
                  <a:lnTo>
                    <a:pt x="104656" y="46424"/>
                  </a:lnTo>
                  <a:lnTo>
                    <a:pt x="107725" y="45818"/>
                  </a:lnTo>
                  <a:lnTo>
                    <a:pt x="110180" y="45279"/>
                  </a:lnTo>
                  <a:lnTo>
                    <a:pt x="43478" y="45279"/>
                  </a:lnTo>
                  <a:lnTo>
                    <a:pt x="52096" y="47511"/>
                  </a:lnTo>
                  <a:lnTo>
                    <a:pt x="72125" y="50972"/>
                  </a:lnTo>
                  <a:close/>
                </a:path>
              </a:pathLst>
            </a:custGeom>
            <a:solidFill>
              <a:srgbClr val="4E94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14831613" y="3700373"/>
              <a:ext cx="46990" cy="33655"/>
            </a:xfrm>
            <a:custGeom>
              <a:avLst/>
              <a:gdLst/>
              <a:ahLst/>
              <a:cxnLst/>
              <a:rect l="l" t="t" r="r" b="b"/>
              <a:pathLst>
                <a:path w="46990" h="33654">
                  <a:moveTo>
                    <a:pt x="0" y="33113"/>
                  </a:moveTo>
                  <a:lnTo>
                    <a:pt x="26913" y="18898"/>
                  </a:lnTo>
                  <a:lnTo>
                    <a:pt x="31865" y="12093"/>
                  </a:lnTo>
                  <a:lnTo>
                    <a:pt x="39949" y="9668"/>
                  </a:lnTo>
                  <a:lnTo>
                    <a:pt x="46450" y="4918"/>
                  </a:lnTo>
                  <a:lnTo>
                    <a:pt x="43822" y="1583"/>
                  </a:lnTo>
                  <a:lnTo>
                    <a:pt x="40050" y="0"/>
                  </a:lnTo>
                  <a:lnTo>
                    <a:pt x="36446" y="1920"/>
                  </a:lnTo>
                  <a:lnTo>
                    <a:pt x="25190" y="7196"/>
                  </a:lnTo>
                  <a:lnTo>
                    <a:pt x="14105" y="12704"/>
                  </a:lnTo>
                  <a:lnTo>
                    <a:pt x="5078" y="20617"/>
                  </a:lnTo>
                  <a:lnTo>
                    <a:pt x="0" y="33113"/>
                  </a:lnTo>
                  <a:close/>
                </a:path>
              </a:pathLst>
            </a:custGeom>
            <a:solidFill>
              <a:srgbClr val="567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14661815" y="3790417"/>
              <a:ext cx="31115" cy="29845"/>
            </a:xfrm>
            <a:custGeom>
              <a:avLst/>
              <a:gdLst/>
              <a:ahLst/>
              <a:cxnLst/>
              <a:rect l="l" t="t" r="r" b="b"/>
              <a:pathLst>
                <a:path w="31115" h="29845">
                  <a:moveTo>
                    <a:pt x="1243" y="16203"/>
                  </a:moveTo>
                  <a:lnTo>
                    <a:pt x="28662" y="16203"/>
                  </a:lnTo>
                  <a:lnTo>
                    <a:pt x="22801" y="13272"/>
                  </a:lnTo>
                  <a:lnTo>
                    <a:pt x="27415" y="9903"/>
                  </a:lnTo>
                  <a:lnTo>
                    <a:pt x="28561" y="6737"/>
                  </a:lnTo>
                  <a:lnTo>
                    <a:pt x="30514" y="2762"/>
                  </a:lnTo>
                  <a:lnTo>
                    <a:pt x="27921" y="1280"/>
                  </a:lnTo>
                  <a:lnTo>
                    <a:pt x="24956" y="168"/>
                  </a:lnTo>
                  <a:lnTo>
                    <a:pt x="22801" y="0"/>
                  </a:lnTo>
                  <a:lnTo>
                    <a:pt x="21015" y="774"/>
                  </a:lnTo>
                  <a:lnTo>
                    <a:pt x="19702" y="2492"/>
                  </a:lnTo>
                  <a:lnTo>
                    <a:pt x="18287" y="3806"/>
                  </a:lnTo>
                  <a:lnTo>
                    <a:pt x="16737" y="5019"/>
                  </a:lnTo>
                  <a:lnTo>
                    <a:pt x="15087" y="6029"/>
                  </a:lnTo>
                  <a:lnTo>
                    <a:pt x="14010" y="6737"/>
                  </a:lnTo>
                  <a:lnTo>
                    <a:pt x="14141" y="6737"/>
                  </a:lnTo>
                  <a:lnTo>
                    <a:pt x="12628" y="7175"/>
                  </a:lnTo>
                  <a:lnTo>
                    <a:pt x="11247" y="7175"/>
                  </a:lnTo>
                  <a:lnTo>
                    <a:pt x="9226" y="8118"/>
                  </a:lnTo>
                  <a:lnTo>
                    <a:pt x="7676" y="9735"/>
                  </a:lnTo>
                  <a:lnTo>
                    <a:pt x="5891" y="11049"/>
                  </a:lnTo>
                  <a:lnTo>
                    <a:pt x="4914" y="11655"/>
                  </a:lnTo>
                  <a:lnTo>
                    <a:pt x="4136" y="11891"/>
                  </a:lnTo>
                  <a:lnTo>
                    <a:pt x="2624" y="11891"/>
                  </a:lnTo>
                  <a:lnTo>
                    <a:pt x="771" y="12598"/>
                  </a:lnTo>
                  <a:lnTo>
                    <a:pt x="127" y="13272"/>
                  </a:lnTo>
                  <a:lnTo>
                    <a:pt x="0" y="13272"/>
                  </a:lnTo>
                  <a:lnTo>
                    <a:pt x="367" y="14485"/>
                  </a:lnTo>
                  <a:lnTo>
                    <a:pt x="805" y="15596"/>
                  </a:lnTo>
                  <a:lnTo>
                    <a:pt x="1243" y="16203"/>
                  </a:lnTo>
                  <a:close/>
                </a:path>
                <a:path w="31115" h="29845">
                  <a:moveTo>
                    <a:pt x="5891" y="29812"/>
                  </a:moveTo>
                  <a:lnTo>
                    <a:pt x="12451" y="27853"/>
                  </a:lnTo>
                  <a:lnTo>
                    <a:pt x="18198" y="24498"/>
                  </a:lnTo>
                  <a:lnTo>
                    <a:pt x="28994" y="16203"/>
                  </a:lnTo>
                  <a:lnTo>
                    <a:pt x="1782" y="16203"/>
                  </a:lnTo>
                  <a:lnTo>
                    <a:pt x="13571" y="17180"/>
                  </a:lnTo>
                  <a:lnTo>
                    <a:pt x="5891" y="29812"/>
                  </a:lnTo>
                  <a:close/>
                </a:path>
              </a:pathLst>
            </a:custGeom>
            <a:solidFill>
              <a:srgbClr val="EF8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14685896" y="3769464"/>
              <a:ext cx="43180" cy="27940"/>
            </a:xfrm>
            <a:custGeom>
              <a:avLst/>
              <a:gdLst/>
              <a:ahLst/>
              <a:cxnLst/>
              <a:rect l="l" t="t" r="r" b="b"/>
              <a:pathLst>
                <a:path w="43180" h="27939">
                  <a:moveTo>
                    <a:pt x="4480" y="27690"/>
                  </a:moveTo>
                  <a:lnTo>
                    <a:pt x="14384" y="21346"/>
                  </a:lnTo>
                  <a:lnTo>
                    <a:pt x="24420" y="15192"/>
                  </a:lnTo>
                  <a:lnTo>
                    <a:pt x="34104" y="8533"/>
                  </a:lnTo>
                  <a:lnTo>
                    <a:pt x="42947" y="673"/>
                  </a:lnTo>
                  <a:lnTo>
                    <a:pt x="38568" y="168"/>
                  </a:lnTo>
                  <a:lnTo>
                    <a:pt x="36378" y="0"/>
                  </a:lnTo>
                  <a:lnTo>
                    <a:pt x="24693" y="1741"/>
                  </a:lnTo>
                  <a:lnTo>
                    <a:pt x="14538" y="5869"/>
                  </a:lnTo>
                  <a:lnTo>
                    <a:pt x="6209" y="12866"/>
                  </a:lnTo>
                  <a:lnTo>
                    <a:pt x="0" y="23210"/>
                  </a:lnTo>
                  <a:lnTo>
                    <a:pt x="2997" y="26140"/>
                  </a:lnTo>
                  <a:lnTo>
                    <a:pt x="4480" y="27690"/>
                  </a:lnTo>
                  <a:close/>
                </a:path>
              </a:pathLst>
            </a:custGeom>
            <a:solidFill>
              <a:srgbClr val="F09E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4667673" y="3541609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80" h="9525">
                  <a:moveTo>
                    <a:pt x="0" y="9230"/>
                  </a:moveTo>
                  <a:lnTo>
                    <a:pt x="3469" y="7074"/>
                  </a:lnTo>
                  <a:lnTo>
                    <a:pt x="4479" y="3806"/>
                  </a:lnTo>
                  <a:lnTo>
                    <a:pt x="4547" y="0"/>
                  </a:lnTo>
                  <a:lnTo>
                    <a:pt x="842" y="1987"/>
                  </a:lnTo>
                  <a:lnTo>
                    <a:pt x="33" y="5457"/>
                  </a:lnTo>
                  <a:lnTo>
                    <a:pt x="0" y="9230"/>
                  </a:lnTo>
                  <a:close/>
                </a:path>
              </a:pathLst>
            </a:custGeom>
            <a:solidFill>
              <a:srgbClr val="FF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14717593" y="3647351"/>
              <a:ext cx="444500" cy="602615"/>
            </a:xfrm>
            <a:custGeom>
              <a:avLst/>
              <a:gdLst/>
              <a:ahLst/>
              <a:cxnLst/>
              <a:rect l="l" t="t" r="r" b="b"/>
              <a:pathLst>
                <a:path w="444500" h="602614">
                  <a:moveTo>
                    <a:pt x="223931" y="602045"/>
                  </a:moveTo>
                  <a:lnTo>
                    <a:pt x="335855" y="498902"/>
                  </a:lnTo>
                  <a:lnTo>
                    <a:pt x="366208" y="471514"/>
                  </a:lnTo>
                  <a:lnTo>
                    <a:pt x="397161" y="444815"/>
                  </a:lnTo>
                  <a:lnTo>
                    <a:pt x="429033" y="419161"/>
                  </a:lnTo>
                  <a:lnTo>
                    <a:pt x="439934" y="412866"/>
                  </a:lnTo>
                  <a:lnTo>
                    <a:pt x="444025" y="408573"/>
                  </a:lnTo>
                  <a:lnTo>
                    <a:pt x="444090" y="400937"/>
                  </a:lnTo>
                  <a:lnTo>
                    <a:pt x="439491" y="374067"/>
                  </a:lnTo>
                  <a:lnTo>
                    <a:pt x="436755" y="346996"/>
                  </a:lnTo>
                  <a:lnTo>
                    <a:pt x="433210" y="292702"/>
                  </a:lnTo>
                  <a:lnTo>
                    <a:pt x="424919" y="187629"/>
                  </a:lnTo>
                  <a:lnTo>
                    <a:pt x="420956" y="135091"/>
                  </a:lnTo>
                  <a:lnTo>
                    <a:pt x="417614" y="82532"/>
                  </a:lnTo>
                  <a:lnTo>
                    <a:pt x="415789" y="70565"/>
                  </a:lnTo>
                  <a:lnTo>
                    <a:pt x="414456" y="58479"/>
                  </a:lnTo>
                  <a:lnTo>
                    <a:pt x="411949" y="46671"/>
                  </a:lnTo>
                  <a:lnTo>
                    <a:pt x="406599" y="35539"/>
                  </a:lnTo>
                  <a:lnTo>
                    <a:pt x="406550" y="26523"/>
                  </a:lnTo>
                  <a:lnTo>
                    <a:pt x="405930" y="17605"/>
                  </a:lnTo>
                  <a:lnTo>
                    <a:pt x="404634" y="8769"/>
                  </a:lnTo>
                  <a:lnTo>
                    <a:pt x="402557" y="0"/>
                  </a:lnTo>
                  <a:lnTo>
                    <a:pt x="297315" y="61317"/>
                  </a:lnTo>
                  <a:lnTo>
                    <a:pt x="262162" y="81588"/>
                  </a:lnTo>
                  <a:lnTo>
                    <a:pt x="254152" y="86712"/>
                  </a:lnTo>
                  <a:lnTo>
                    <a:pt x="246230" y="92035"/>
                  </a:lnTo>
                  <a:lnTo>
                    <a:pt x="237929" y="96657"/>
                  </a:lnTo>
                  <a:lnTo>
                    <a:pt x="228781" y="99678"/>
                  </a:lnTo>
                  <a:lnTo>
                    <a:pt x="222716" y="114463"/>
                  </a:lnTo>
                  <a:lnTo>
                    <a:pt x="216032" y="128876"/>
                  </a:lnTo>
                  <a:lnTo>
                    <a:pt x="207958" y="142493"/>
                  </a:lnTo>
                  <a:lnTo>
                    <a:pt x="197725" y="154890"/>
                  </a:lnTo>
                  <a:lnTo>
                    <a:pt x="195217" y="161298"/>
                  </a:lnTo>
                  <a:lnTo>
                    <a:pt x="191005" y="166558"/>
                  </a:lnTo>
                  <a:lnTo>
                    <a:pt x="186413" y="171560"/>
                  </a:lnTo>
                  <a:lnTo>
                    <a:pt x="182769" y="177191"/>
                  </a:lnTo>
                  <a:lnTo>
                    <a:pt x="184152" y="186884"/>
                  </a:lnTo>
                  <a:lnTo>
                    <a:pt x="189236" y="194506"/>
                  </a:lnTo>
                  <a:lnTo>
                    <a:pt x="195558" y="201445"/>
                  </a:lnTo>
                  <a:lnTo>
                    <a:pt x="200655" y="209092"/>
                  </a:lnTo>
                  <a:lnTo>
                    <a:pt x="203256" y="214192"/>
                  </a:lnTo>
                  <a:lnTo>
                    <a:pt x="205518" y="219299"/>
                  </a:lnTo>
                  <a:lnTo>
                    <a:pt x="205728" y="224279"/>
                  </a:lnTo>
                  <a:lnTo>
                    <a:pt x="202171" y="229001"/>
                  </a:lnTo>
                  <a:lnTo>
                    <a:pt x="196606" y="231161"/>
                  </a:lnTo>
                  <a:lnTo>
                    <a:pt x="191758" y="229683"/>
                  </a:lnTo>
                  <a:lnTo>
                    <a:pt x="187435" y="226120"/>
                  </a:lnTo>
                  <a:lnTo>
                    <a:pt x="183443" y="222028"/>
                  </a:lnTo>
                  <a:lnTo>
                    <a:pt x="178174" y="215679"/>
                  </a:lnTo>
                  <a:lnTo>
                    <a:pt x="173203" y="209008"/>
                  </a:lnTo>
                  <a:lnTo>
                    <a:pt x="167347" y="203297"/>
                  </a:lnTo>
                  <a:lnTo>
                    <a:pt x="159426" y="199828"/>
                  </a:lnTo>
                  <a:lnTo>
                    <a:pt x="152255" y="205228"/>
                  </a:lnTo>
                  <a:lnTo>
                    <a:pt x="145889" y="211597"/>
                  </a:lnTo>
                  <a:lnTo>
                    <a:pt x="139403" y="217834"/>
                  </a:lnTo>
                  <a:lnTo>
                    <a:pt x="131872" y="222836"/>
                  </a:lnTo>
                  <a:lnTo>
                    <a:pt x="113296" y="240547"/>
                  </a:lnTo>
                  <a:lnTo>
                    <a:pt x="103319" y="248568"/>
                  </a:lnTo>
                  <a:lnTo>
                    <a:pt x="92193" y="255175"/>
                  </a:lnTo>
                  <a:lnTo>
                    <a:pt x="82915" y="264723"/>
                  </a:lnTo>
                  <a:lnTo>
                    <a:pt x="72391" y="272612"/>
                  </a:lnTo>
                  <a:lnTo>
                    <a:pt x="50189" y="286840"/>
                  </a:lnTo>
                  <a:lnTo>
                    <a:pt x="38278" y="296704"/>
                  </a:lnTo>
                  <a:lnTo>
                    <a:pt x="25460" y="305292"/>
                  </a:lnTo>
                  <a:lnTo>
                    <a:pt x="12460" y="313615"/>
                  </a:lnTo>
                  <a:lnTo>
                    <a:pt x="0" y="322683"/>
                  </a:lnTo>
                  <a:lnTo>
                    <a:pt x="7570" y="328576"/>
                  </a:lnTo>
                  <a:lnTo>
                    <a:pt x="13477" y="335922"/>
                  </a:lnTo>
                  <a:lnTo>
                    <a:pt x="18809" y="343773"/>
                  </a:lnTo>
                  <a:lnTo>
                    <a:pt x="24656" y="351182"/>
                  </a:lnTo>
                  <a:lnTo>
                    <a:pt x="26778" y="353472"/>
                  </a:lnTo>
                  <a:lnTo>
                    <a:pt x="24151" y="356740"/>
                  </a:lnTo>
                  <a:lnTo>
                    <a:pt x="22938" y="359367"/>
                  </a:lnTo>
                  <a:lnTo>
                    <a:pt x="24420" y="361254"/>
                  </a:lnTo>
                  <a:lnTo>
                    <a:pt x="26374" y="362366"/>
                  </a:lnTo>
                  <a:lnTo>
                    <a:pt x="28732" y="362736"/>
                  </a:lnTo>
                  <a:lnTo>
                    <a:pt x="41339" y="361267"/>
                  </a:lnTo>
                  <a:lnTo>
                    <a:pt x="53645" y="358332"/>
                  </a:lnTo>
                  <a:lnTo>
                    <a:pt x="65883" y="355081"/>
                  </a:lnTo>
                  <a:lnTo>
                    <a:pt x="78281" y="352664"/>
                  </a:lnTo>
                  <a:lnTo>
                    <a:pt x="86171" y="351651"/>
                  </a:lnTo>
                  <a:lnTo>
                    <a:pt x="101785" y="348689"/>
                  </a:lnTo>
                  <a:lnTo>
                    <a:pt x="109675" y="347847"/>
                  </a:lnTo>
                  <a:lnTo>
                    <a:pt x="150947" y="363086"/>
                  </a:lnTo>
                  <a:lnTo>
                    <a:pt x="160758" y="386555"/>
                  </a:lnTo>
                  <a:lnTo>
                    <a:pt x="158293" y="399046"/>
                  </a:lnTo>
                  <a:lnTo>
                    <a:pt x="151224" y="411632"/>
                  </a:lnTo>
                  <a:lnTo>
                    <a:pt x="139788" y="424012"/>
                  </a:lnTo>
                  <a:lnTo>
                    <a:pt x="130381" y="431102"/>
                  </a:lnTo>
                  <a:lnTo>
                    <a:pt x="120466" y="437579"/>
                  </a:lnTo>
                  <a:lnTo>
                    <a:pt x="111202" y="444827"/>
                  </a:lnTo>
                  <a:lnTo>
                    <a:pt x="103746" y="454229"/>
                  </a:lnTo>
                  <a:lnTo>
                    <a:pt x="108417" y="466070"/>
                  </a:lnTo>
                  <a:lnTo>
                    <a:pt x="115494" y="476293"/>
                  </a:lnTo>
                  <a:lnTo>
                    <a:pt x="123669" y="485759"/>
                  </a:lnTo>
                  <a:lnTo>
                    <a:pt x="131637" y="495326"/>
                  </a:lnTo>
                  <a:lnTo>
                    <a:pt x="149521" y="518983"/>
                  </a:lnTo>
                  <a:lnTo>
                    <a:pt x="167624" y="542487"/>
                  </a:lnTo>
                  <a:lnTo>
                    <a:pt x="186048" y="565740"/>
                  </a:lnTo>
                  <a:lnTo>
                    <a:pt x="204899" y="588638"/>
                  </a:lnTo>
                  <a:lnTo>
                    <a:pt x="208437" y="593533"/>
                  </a:lnTo>
                  <a:lnTo>
                    <a:pt x="212179" y="598361"/>
                  </a:lnTo>
                  <a:lnTo>
                    <a:pt x="217040" y="601679"/>
                  </a:lnTo>
                  <a:lnTo>
                    <a:pt x="223931" y="602045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5128605" y="3575822"/>
              <a:ext cx="303530" cy="477520"/>
            </a:xfrm>
            <a:custGeom>
              <a:avLst/>
              <a:gdLst/>
              <a:ahLst/>
              <a:cxnLst/>
              <a:rect l="l" t="t" r="r" b="b"/>
              <a:pathLst>
                <a:path w="303530" h="477520">
                  <a:moveTo>
                    <a:pt x="31999" y="477283"/>
                  </a:moveTo>
                  <a:lnTo>
                    <a:pt x="46645" y="470318"/>
                  </a:lnTo>
                  <a:lnTo>
                    <a:pt x="59734" y="461054"/>
                  </a:lnTo>
                  <a:lnTo>
                    <a:pt x="72134" y="450793"/>
                  </a:lnTo>
                  <a:lnTo>
                    <a:pt x="84715" y="440834"/>
                  </a:lnTo>
                  <a:lnTo>
                    <a:pt x="116026" y="418519"/>
                  </a:lnTo>
                  <a:lnTo>
                    <a:pt x="147754" y="396877"/>
                  </a:lnTo>
                  <a:lnTo>
                    <a:pt x="180039" y="376101"/>
                  </a:lnTo>
                  <a:lnTo>
                    <a:pt x="213017" y="356382"/>
                  </a:lnTo>
                  <a:lnTo>
                    <a:pt x="221034" y="352104"/>
                  </a:lnTo>
                  <a:lnTo>
                    <a:pt x="223224" y="347826"/>
                  </a:lnTo>
                  <a:lnTo>
                    <a:pt x="232756" y="339909"/>
                  </a:lnTo>
                  <a:lnTo>
                    <a:pt x="235922" y="337113"/>
                  </a:lnTo>
                  <a:lnTo>
                    <a:pt x="237674" y="335867"/>
                  </a:lnTo>
                  <a:lnTo>
                    <a:pt x="242929" y="322828"/>
                  </a:lnTo>
                  <a:lnTo>
                    <a:pt x="250028" y="310834"/>
                  </a:lnTo>
                  <a:lnTo>
                    <a:pt x="257872" y="299263"/>
                  </a:lnTo>
                  <a:lnTo>
                    <a:pt x="265362" y="287493"/>
                  </a:lnTo>
                  <a:lnTo>
                    <a:pt x="274078" y="273025"/>
                  </a:lnTo>
                  <a:lnTo>
                    <a:pt x="283198" y="258788"/>
                  </a:lnTo>
                  <a:lnTo>
                    <a:pt x="301741" y="230462"/>
                  </a:lnTo>
                  <a:lnTo>
                    <a:pt x="303366" y="223954"/>
                  </a:lnTo>
                  <a:lnTo>
                    <a:pt x="302133" y="218120"/>
                  </a:lnTo>
                  <a:lnTo>
                    <a:pt x="299264" y="212721"/>
                  </a:lnTo>
                  <a:lnTo>
                    <a:pt x="295981" y="207521"/>
                  </a:lnTo>
                  <a:lnTo>
                    <a:pt x="269464" y="161579"/>
                  </a:lnTo>
                  <a:lnTo>
                    <a:pt x="243935" y="115090"/>
                  </a:lnTo>
                  <a:lnTo>
                    <a:pt x="219335" y="68102"/>
                  </a:lnTo>
                  <a:lnTo>
                    <a:pt x="195603" y="20662"/>
                  </a:lnTo>
                  <a:lnTo>
                    <a:pt x="187337" y="5901"/>
                  </a:lnTo>
                  <a:lnTo>
                    <a:pt x="179906" y="0"/>
                  </a:lnTo>
                  <a:lnTo>
                    <a:pt x="170858" y="2315"/>
                  </a:lnTo>
                  <a:lnTo>
                    <a:pt x="157742" y="12207"/>
                  </a:lnTo>
                  <a:lnTo>
                    <a:pt x="122631" y="42212"/>
                  </a:lnTo>
                  <a:lnTo>
                    <a:pt x="87650" y="72341"/>
                  </a:lnTo>
                  <a:lnTo>
                    <a:pt x="52447" y="102199"/>
                  </a:lnTo>
                  <a:lnTo>
                    <a:pt x="16673" y="131390"/>
                  </a:lnTo>
                  <a:lnTo>
                    <a:pt x="0" y="152781"/>
                  </a:lnTo>
                  <a:lnTo>
                    <a:pt x="1301" y="179967"/>
                  </a:lnTo>
                  <a:lnTo>
                    <a:pt x="3111" y="207109"/>
                  </a:lnTo>
                  <a:lnTo>
                    <a:pt x="5470" y="234212"/>
                  </a:lnTo>
                  <a:lnTo>
                    <a:pt x="8420" y="261285"/>
                  </a:lnTo>
                  <a:lnTo>
                    <a:pt x="9973" y="277078"/>
                  </a:lnTo>
                  <a:lnTo>
                    <a:pt x="11010" y="292938"/>
                  </a:lnTo>
                  <a:lnTo>
                    <a:pt x="12564" y="324616"/>
                  </a:lnTo>
                  <a:lnTo>
                    <a:pt x="14280" y="347264"/>
                  </a:lnTo>
                  <a:lnTo>
                    <a:pt x="16446" y="369878"/>
                  </a:lnTo>
                  <a:lnTo>
                    <a:pt x="18219" y="392523"/>
                  </a:lnTo>
                  <a:lnTo>
                    <a:pt x="18761" y="415266"/>
                  </a:lnTo>
                  <a:lnTo>
                    <a:pt x="19484" y="427638"/>
                  </a:lnTo>
                  <a:lnTo>
                    <a:pt x="22949" y="452396"/>
                  </a:lnTo>
                  <a:lnTo>
                    <a:pt x="23444" y="464920"/>
                  </a:lnTo>
                  <a:lnTo>
                    <a:pt x="23208" y="470647"/>
                  </a:lnTo>
                  <a:lnTo>
                    <a:pt x="26644" y="474891"/>
                  </a:lnTo>
                  <a:lnTo>
                    <a:pt x="31999" y="477283"/>
                  </a:lnTo>
                  <a:close/>
                </a:path>
              </a:pathLst>
            </a:custGeom>
            <a:solidFill>
              <a:srgbClr val="D5E9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00017" y="4100848"/>
              <a:ext cx="141506" cy="171051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5146188" y="3923648"/>
              <a:ext cx="205740" cy="142875"/>
            </a:xfrm>
            <a:custGeom>
              <a:avLst/>
              <a:gdLst/>
              <a:ahLst/>
              <a:cxnLst/>
              <a:rect l="l" t="t" r="r" b="b"/>
              <a:pathLst>
                <a:path w="205740" h="142875">
                  <a:moveTo>
                    <a:pt x="437" y="142864"/>
                  </a:moveTo>
                  <a:lnTo>
                    <a:pt x="12849" y="141140"/>
                  </a:lnTo>
                  <a:lnTo>
                    <a:pt x="22682" y="134960"/>
                  </a:lnTo>
                  <a:lnTo>
                    <a:pt x="31194" y="126753"/>
                  </a:lnTo>
                  <a:lnTo>
                    <a:pt x="39646" y="118947"/>
                  </a:lnTo>
                  <a:lnTo>
                    <a:pt x="75415" y="92193"/>
                  </a:lnTo>
                  <a:lnTo>
                    <a:pt x="111852" y="66463"/>
                  </a:lnTo>
                  <a:lnTo>
                    <a:pt x="148976" y="41769"/>
                  </a:lnTo>
                  <a:lnTo>
                    <a:pt x="186811" y="18123"/>
                  </a:lnTo>
                  <a:lnTo>
                    <a:pt x="192709" y="14756"/>
                  </a:lnTo>
                  <a:lnTo>
                    <a:pt x="198297" y="11146"/>
                  </a:lnTo>
                  <a:lnTo>
                    <a:pt x="202850" y="6493"/>
                  </a:lnTo>
                  <a:lnTo>
                    <a:pt x="205641" y="0"/>
                  </a:lnTo>
                  <a:lnTo>
                    <a:pt x="173784" y="16340"/>
                  </a:lnTo>
                  <a:lnTo>
                    <a:pt x="113760" y="54932"/>
                  </a:lnTo>
                  <a:lnTo>
                    <a:pt x="66796" y="88679"/>
                  </a:lnTo>
                  <a:lnTo>
                    <a:pt x="14416" y="129457"/>
                  </a:lnTo>
                  <a:lnTo>
                    <a:pt x="11587" y="135857"/>
                  </a:lnTo>
                  <a:lnTo>
                    <a:pt x="0" y="133129"/>
                  </a:lnTo>
                  <a:lnTo>
                    <a:pt x="437" y="142864"/>
                  </a:lnTo>
                  <a:close/>
                </a:path>
              </a:pathLst>
            </a:custGeom>
            <a:solidFill>
              <a:srgbClr val="2699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15361362" y="3911655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80" h="4445">
                  <a:moveTo>
                    <a:pt x="0" y="4076"/>
                  </a:moveTo>
                  <a:lnTo>
                    <a:pt x="2526" y="3806"/>
                  </a:lnTo>
                  <a:lnTo>
                    <a:pt x="4244" y="2560"/>
                  </a:lnTo>
                  <a:lnTo>
                    <a:pt x="4884" y="0"/>
                  </a:lnTo>
                  <a:lnTo>
                    <a:pt x="2324" y="235"/>
                  </a:lnTo>
                  <a:lnTo>
                    <a:pt x="808" y="1751"/>
                  </a:lnTo>
                  <a:lnTo>
                    <a:pt x="0" y="4076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7" name="object 1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521114" y="3468846"/>
              <a:ext cx="123957" cy="200064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5123731" y="3550771"/>
              <a:ext cx="329565" cy="255904"/>
            </a:xfrm>
            <a:custGeom>
              <a:avLst/>
              <a:gdLst/>
              <a:ahLst/>
              <a:cxnLst/>
              <a:rect l="l" t="t" r="r" b="b"/>
              <a:pathLst>
                <a:path w="329565" h="255904">
                  <a:moveTo>
                    <a:pt x="306615" y="255512"/>
                  </a:moveTo>
                  <a:lnTo>
                    <a:pt x="313195" y="246993"/>
                  </a:lnTo>
                  <a:lnTo>
                    <a:pt x="319588" y="238344"/>
                  </a:lnTo>
                  <a:lnTo>
                    <a:pt x="325103" y="229159"/>
                  </a:lnTo>
                  <a:lnTo>
                    <a:pt x="329049" y="219029"/>
                  </a:lnTo>
                  <a:lnTo>
                    <a:pt x="228771" y="41906"/>
                  </a:lnTo>
                  <a:lnTo>
                    <a:pt x="222354" y="31261"/>
                  </a:lnTo>
                  <a:lnTo>
                    <a:pt x="215150" y="21222"/>
                  </a:lnTo>
                  <a:lnTo>
                    <a:pt x="206740" y="12194"/>
                  </a:lnTo>
                  <a:lnTo>
                    <a:pt x="196704" y="4581"/>
                  </a:lnTo>
                  <a:lnTo>
                    <a:pt x="190671" y="8995"/>
                  </a:lnTo>
                  <a:lnTo>
                    <a:pt x="185521" y="9781"/>
                  </a:lnTo>
                  <a:lnTo>
                    <a:pt x="181281" y="6822"/>
                  </a:lnTo>
                  <a:lnTo>
                    <a:pt x="177976" y="0"/>
                  </a:lnTo>
                  <a:lnTo>
                    <a:pt x="153946" y="14933"/>
                  </a:lnTo>
                  <a:lnTo>
                    <a:pt x="131252" y="31720"/>
                  </a:lnTo>
                  <a:lnTo>
                    <a:pt x="109107" y="49271"/>
                  </a:lnTo>
                  <a:lnTo>
                    <a:pt x="65313" y="83065"/>
                  </a:lnTo>
                  <a:lnTo>
                    <a:pt x="44263" y="100128"/>
                  </a:lnTo>
                  <a:lnTo>
                    <a:pt x="22878" y="116782"/>
                  </a:lnTo>
                  <a:lnTo>
                    <a:pt x="461" y="132118"/>
                  </a:lnTo>
                  <a:lnTo>
                    <a:pt x="0" y="143690"/>
                  </a:lnTo>
                  <a:lnTo>
                    <a:pt x="987" y="155139"/>
                  </a:lnTo>
                  <a:lnTo>
                    <a:pt x="2815" y="166505"/>
                  </a:lnTo>
                  <a:lnTo>
                    <a:pt x="4874" y="177831"/>
                  </a:lnTo>
                  <a:lnTo>
                    <a:pt x="81553" y="113476"/>
                  </a:lnTo>
                  <a:lnTo>
                    <a:pt x="107037" y="91930"/>
                  </a:lnTo>
                  <a:lnTo>
                    <a:pt x="141370" y="62345"/>
                  </a:lnTo>
                  <a:lnTo>
                    <a:pt x="181850" y="26915"/>
                  </a:lnTo>
                  <a:lnTo>
                    <a:pt x="185723" y="28296"/>
                  </a:lnTo>
                  <a:lnTo>
                    <a:pt x="216645" y="90448"/>
                  </a:lnTo>
                  <a:lnTo>
                    <a:pt x="237073" y="130304"/>
                  </a:lnTo>
                  <a:lnTo>
                    <a:pt x="258380" y="169687"/>
                  </a:lnTo>
                  <a:lnTo>
                    <a:pt x="280545" y="208602"/>
                  </a:lnTo>
                  <a:lnTo>
                    <a:pt x="305099" y="249549"/>
                  </a:lnTo>
                  <a:lnTo>
                    <a:pt x="305605" y="252750"/>
                  </a:lnTo>
                  <a:lnTo>
                    <a:pt x="306615" y="255512"/>
                  </a:lnTo>
                  <a:close/>
                </a:path>
              </a:pathLst>
            </a:custGeom>
            <a:solidFill>
              <a:srgbClr val="A0C4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5120353" y="3643308"/>
              <a:ext cx="4445" cy="3810"/>
            </a:xfrm>
            <a:custGeom>
              <a:avLst/>
              <a:gdLst/>
              <a:ahLst/>
              <a:cxnLst/>
              <a:rect l="l" t="t" r="r" b="b"/>
              <a:pathLst>
                <a:path w="4444" h="3810">
                  <a:moveTo>
                    <a:pt x="0" y="3772"/>
                  </a:moveTo>
                  <a:lnTo>
                    <a:pt x="1448" y="2593"/>
                  </a:lnTo>
                  <a:lnTo>
                    <a:pt x="2863" y="1280"/>
                  </a:lnTo>
                  <a:lnTo>
                    <a:pt x="4311" y="0"/>
                  </a:lnTo>
                  <a:lnTo>
                    <a:pt x="1717" y="0"/>
                  </a:lnTo>
                  <a:lnTo>
                    <a:pt x="370" y="1280"/>
                  </a:lnTo>
                  <a:lnTo>
                    <a:pt x="0" y="3772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15170239" y="315434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5">
                  <a:moveTo>
                    <a:pt x="0" y="1616"/>
                  </a:moveTo>
                  <a:lnTo>
                    <a:pt x="1717" y="1616"/>
                  </a:lnTo>
                  <a:lnTo>
                    <a:pt x="2391" y="0"/>
                  </a:lnTo>
                  <a:lnTo>
                    <a:pt x="640" y="67"/>
                  </a:lnTo>
                  <a:lnTo>
                    <a:pt x="0" y="1616"/>
                  </a:lnTo>
                  <a:close/>
                </a:path>
              </a:pathLst>
            </a:custGeom>
            <a:solidFill>
              <a:srgbClr val="3866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15945274" y="4427430"/>
              <a:ext cx="10160" cy="14604"/>
            </a:xfrm>
            <a:custGeom>
              <a:avLst/>
              <a:gdLst/>
              <a:ahLst/>
              <a:cxnLst/>
              <a:rect l="l" t="t" r="r" b="b"/>
              <a:pathLst>
                <a:path w="10159" h="14604">
                  <a:moveTo>
                    <a:pt x="7646" y="14249"/>
                  </a:moveTo>
                  <a:lnTo>
                    <a:pt x="9001" y="14249"/>
                  </a:lnTo>
                  <a:lnTo>
                    <a:pt x="9713" y="8387"/>
                  </a:lnTo>
                  <a:lnTo>
                    <a:pt x="9750" y="8084"/>
                  </a:lnTo>
                  <a:lnTo>
                    <a:pt x="9869" y="7107"/>
                  </a:lnTo>
                  <a:lnTo>
                    <a:pt x="6669" y="2459"/>
                  </a:lnTo>
                  <a:lnTo>
                    <a:pt x="0" y="0"/>
                  </a:lnTo>
                  <a:lnTo>
                    <a:pt x="368" y="2459"/>
                  </a:lnTo>
                  <a:lnTo>
                    <a:pt x="842" y="5389"/>
                  </a:lnTo>
                  <a:lnTo>
                    <a:pt x="1246" y="8084"/>
                  </a:lnTo>
                  <a:lnTo>
                    <a:pt x="875" y="8387"/>
                  </a:lnTo>
                  <a:lnTo>
                    <a:pt x="1717" y="10543"/>
                  </a:lnTo>
                  <a:lnTo>
                    <a:pt x="3671" y="11823"/>
                  </a:lnTo>
                  <a:lnTo>
                    <a:pt x="4985" y="13575"/>
                  </a:lnTo>
                  <a:lnTo>
                    <a:pt x="6298" y="14013"/>
                  </a:lnTo>
                  <a:lnTo>
                    <a:pt x="7646" y="14249"/>
                  </a:lnTo>
                  <a:close/>
                </a:path>
              </a:pathLst>
            </a:custGeom>
            <a:solidFill>
              <a:srgbClr val="F46A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15946150" y="4435818"/>
              <a:ext cx="4445" cy="5715"/>
            </a:xfrm>
            <a:custGeom>
              <a:avLst/>
              <a:gdLst/>
              <a:ahLst/>
              <a:cxnLst/>
              <a:rect l="l" t="t" r="r" b="b"/>
              <a:pathLst>
                <a:path w="4444" h="5714">
                  <a:moveTo>
                    <a:pt x="4109" y="5187"/>
                  </a:moveTo>
                  <a:lnTo>
                    <a:pt x="3772" y="2661"/>
                  </a:lnTo>
                  <a:lnTo>
                    <a:pt x="2526" y="808"/>
                  </a:lnTo>
                  <a:lnTo>
                    <a:pt x="0" y="0"/>
                  </a:lnTo>
                  <a:lnTo>
                    <a:pt x="336" y="2560"/>
                  </a:lnTo>
                  <a:lnTo>
                    <a:pt x="1785" y="4244"/>
                  </a:lnTo>
                  <a:lnTo>
                    <a:pt x="4109" y="5187"/>
                  </a:lnTo>
                  <a:close/>
                </a:path>
              </a:pathLst>
            </a:custGeom>
            <a:solidFill>
              <a:srgbClr val="FBD3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5909392" y="4376698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4">
                  <a:moveTo>
                    <a:pt x="4152" y="546"/>
                  </a:moveTo>
                  <a:lnTo>
                    <a:pt x="2768" y="279"/>
                  </a:lnTo>
                  <a:lnTo>
                    <a:pt x="1384" y="101"/>
                  </a:lnTo>
                  <a:lnTo>
                    <a:pt x="0" y="0"/>
                  </a:lnTo>
                  <a:lnTo>
                    <a:pt x="1282" y="1689"/>
                  </a:lnTo>
                  <a:lnTo>
                    <a:pt x="3848" y="5130"/>
                  </a:lnTo>
                  <a:lnTo>
                    <a:pt x="3949" y="3606"/>
                  </a:lnTo>
                  <a:lnTo>
                    <a:pt x="4076" y="2095"/>
                  </a:lnTo>
                  <a:lnTo>
                    <a:pt x="4152" y="546"/>
                  </a:lnTo>
                  <a:close/>
                </a:path>
                <a:path w="9525" h="14604">
                  <a:moveTo>
                    <a:pt x="9271" y="14020"/>
                  </a:moveTo>
                  <a:lnTo>
                    <a:pt x="8763" y="11353"/>
                  </a:lnTo>
                  <a:lnTo>
                    <a:pt x="8293" y="8724"/>
                  </a:lnTo>
                  <a:lnTo>
                    <a:pt x="7785" y="6070"/>
                  </a:lnTo>
                  <a:lnTo>
                    <a:pt x="6565" y="5727"/>
                  </a:lnTo>
                  <a:lnTo>
                    <a:pt x="5321" y="5524"/>
                  </a:lnTo>
                  <a:lnTo>
                    <a:pt x="4051" y="5499"/>
                  </a:lnTo>
                  <a:lnTo>
                    <a:pt x="4318" y="9232"/>
                  </a:lnTo>
                  <a:lnTo>
                    <a:pt x="5397" y="12471"/>
                  </a:lnTo>
                  <a:lnTo>
                    <a:pt x="9271" y="14020"/>
                  </a:lnTo>
                  <a:close/>
                </a:path>
              </a:pathLst>
            </a:custGeom>
            <a:solidFill>
              <a:srgbClr val="FDC2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4" name="object 1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91927" y="3989136"/>
              <a:ext cx="192412" cy="1638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51833" y="3582673"/>
              <a:ext cx="193582" cy="246450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15414612" y="2400185"/>
              <a:ext cx="20955" cy="22225"/>
            </a:xfrm>
            <a:custGeom>
              <a:avLst/>
              <a:gdLst/>
              <a:ahLst/>
              <a:cxnLst/>
              <a:rect l="l" t="t" r="r" b="b"/>
              <a:pathLst>
                <a:path w="20955" h="22225">
                  <a:moveTo>
                    <a:pt x="14681" y="8013"/>
                  </a:moveTo>
                  <a:lnTo>
                    <a:pt x="12090" y="8890"/>
                  </a:lnTo>
                  <a:lnTo>
                    <a:pt x="10642" y="10706"/>
                  </a:lnTo>
                  <a:lnTo>
                    <a:pt x="10299" y="13385"/>
                  </a:lnTo>
                  <a:lnTo>
                    <a:pt x="7708" y="13804"/>
                  </a:lnTo>
                  <a:lnTo>
                    <a:pt x="6197" y="15354"/>
                  </a:lnTo>
                  <a:lnTo>
                    <a:pt x="5702" y="17856"/>
                  </a:lnTo>
                  <a:lnTo>
                    <a:pt x="3035" y="18186"/>
                  </a:lnTo>
                  <a:lnTo>
                    <a:pt x="1003" y="19494"/>
                  </a:lnTo>
                  <a:lnTo>
                    <a:pt x="0" y="22161"/>
                  </a:lnTo>
                  <a:lnTo>
                    <a:pt x="2832" y="21920"/>
                  </a:lnTo>
                  <a:lnTo>
                    <a:pt x="4775" y="20548"/>
                  </a:lnTo>
                  <a:lnTo>
                    <a:pt x="5753" y="17932"/>
                  </a:lnTo>
                  <a:lnTo>
                    <a:pt x="8153" y="17348"/>
                  </a:lnTo>
                  <a:lnTo>
                    <a:pt x="9702" y="15798"/>
                  </a:lnTo>
                  <a:lnTo>
                    <a:pt x="10299" y="13474"/>
                  </a:lnTo>
                  <a:lnTo>
                    <a:pt x="12865" y="12522"/>
                  </a:lnTo>
                  <a:lnTo>
                    <a:pt x="14351" y="10706"/>
                  </a:lnTo>
                  <a:lnTo>
                    <a:pt x="14681" y="8013"/>
                  </a:lnTo>
                  <a:close/>
                </a:path>
                <a:path w="20955" h="22225">
                  <a:moveTo>
                    <a:pt x="20650" y="876"/>
                  </a:moveTo>
                  <a:lnTo>
                    <a:pt x="19735" y="0"/>
                  </a:lnTo>
                  <a:lnTo>
                    <a:pt x="17678" y="876"/>
                  </a:lnTo>
                  <a:lnTo>
                    <a:pt x="16370" y="2146"/>
                  </a:lnTo>
                  <a:lnTo>
                    <a:pt x="16560" y="3759"/>
                  </a:lnTo>
                  <a:lnTo>
                    <a:pt x="16637" y="4305"/>
                  </a:lnTo>
                  <a:lnTo>
                    <a:pt x="16598" y="3975"/>
                  </a:lnTo>
                  <a:lnTo>
                    <a:pt x="20142" y="3975"/>
                  </a:lnTo>
                  <a:lnTo>
                    <a:pt x="20307" y="2921"/>
                  </a:lnTo>
                  <a:lnTo>
                    <a:pt x="20459" y="2146"/>
                  </a:lnTo>
                  <a:lnTo>
                    <a:pt x="20510" y="1917"/>
                  </a:lnTo>
                  <a:lnTo>
                    <a:pt x="20650" y="876"/>
                  </a:lnTo>
                  <a:close/>
                </a:path>
              </a:pathLst>
            </a:custGeom>
            <a:solidFill>
              <a:srgbClr val="FF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5370595" y="2404511"/>
              <a:ext cx="334645" cy="353695"/>
            </a:xfrm>
            <a:custGeom>
              <a:avLst/>
              <a:gdLst/>
              <a:ahLst/>
              <a:cxnLst/>
              <a:rect l="l" t="t" r="r" b="b"/>
              <a:pathLst>
                <a:path w="334644" h="353694">
                  <a:moveTo>
                    <a:pt x="175124" y="353350"/>
                  </a:moveTo>
                  <a:lnTo>
                    <a:pt x="223691" y="345093"/>
                  </a:lnTo>
                  <a:lnTo>
                    <a:pt x="279649" y="313360"/>
                  </a:lnTo>
                  <a:lnTo>
                    <a:pt x="316154" y="262931"/>
                  </a:lnTo>
                  <a:lnTo>
                    <a:pt x="331091" y="217445"/>
                  </a:lnTo>
                  <a:lnTo>
                    <a:pt x="334480" y="172943"/>
                  </a:lnTo>
                  <a:lnTo>
                    <a:pt x="327290" y="130480"/>
                  </a:lnTo>
                  <a:lnTo>
                    <a:pt x="310492" y="91108"/>
                  </a:lnTo>
                  <a:lnTo>
                    <a:pt x="285056" y="55878"/>
                  </a:lnTo>
                  <a:lnTo>
                    <a:pt x="251952" y="25845"/>
                  </a:lnTo>
                  <a:lnTo>
                    <a:pt x="197594" y="2282"/>
                  </a:lnTo>
                  <a:lnTo>
                    <a:pt x="167684" y="0"/>
                  </a:lnTo>
                  <a:lnTo>
                    <a:pt x="134630" y="4219"/>
                  </a:lnTo>
                  <a:lnTo>
                    <a:pt x="132441" y="4724"/>
                  </a:lnTo>
                  <a:lnTo>
                    <a:pt x="127388" y="6375"/>
                  </a:lnTo>
                  <a:lnTo>
                    <a:pt x="121797" y="9204"/>
                  </a:lnTo>
                  <a:lnTo>
                    <a:pt x="119978" y="9979"/>
                  </a:lnTo>
                  <a:lnTo>
                    <a:pt x="116508" y="11967"/>
                  </a:lnTo>
                  <a:lnTo>
                    <a:pt x="111220" y="14561"/>
                  </a:lnTo>
                  <a:lnTo>
                    <a:pt x="109334" y="15335"/>
                  </a:lnTo>
                  <a:lnTo>
                    <a:pt x="105662" y="17154"/>
                  </a:lnTo>
                  <a:lnTo>
                    <a:pt x="64890" y="42267"/>
                  </a:lnTo>
                  <a:lnTo>
                    <a:pt x="21468" y="100698"/>
                  </a:lnTo>
                  <a:lnTo>
                    <a:pt x="1042" y="160347"/>
                  </a:lnTo>
                  <a:lnTo>
                    <a:pt x="0" y="184736"/>
                  </a:lnTo>
                  <a:lnTo>
                    <a:pt x="2980" y="208987"/>
                  </a:lnTo>
                  <a:lnTo>
                    <a:pt x="9090" y="233186"/>
                  </a:lnTo>
                  <a:lnTo>
                    <a:pt x="10707" y="234567"/>
                  </a:lnTo>
                  <a:lnTo>
                    <a:pt x="12054" y="236285"/>
                  </a:lnTo>
                  <a:lnTo>
                    <a:pt x="13637" y="237734"/>
                  </a:lnTo>
                  <a:lnTo>
                    <a:pt x="20773" y="253791"/>
                  </a:lnTo>
                  <a:lnTo>
                    <a:pt x="29797" y="268418"/>
                  </a:lnTo>
                  <a:lnTo>
                    <a:pt x="41007" y="281396"/>
                  </a:lnTo>
                  <a:lnTo>
                    <a:pt x="54698" y="292508"/>
                  </a:lnTo>
                  <a:lnTo>
                    <a:pt x="56686" y="289645"/>
                  </a:lnTo>
                  <a:lnTo>
                    <a:pt x="56478" y="282578"/>
                  </a:lnTo>
                  <a:lnTo>
                    <a:pt x="54193" y="276263"/>
                  </a:lnTo>
                  <a:lnTo>
                    <a:pt x="47355" y="264548"/>
                  </a:lnTo>
                  <a:lnTo>
                    <a:pt x="32242" y="223192"/>
                  </a:lnTo>
                  <a:lnTo>
                    <a:pt x="29121" y="179984"/>
                  </a:lnTo>
                  <a:lnTo>
                    <a:pt x="36795" y="137466"/>
                  </a:lnTo>
                  <a:lnTo>
                    <a:pt x="54069" y="98182"/>
                  </a:lnTo>
                  <a:lnTo>
                    <a:pt x="79748" y="64675"/>
                  </a:lnTo>
                  <a:lnTo>
                    <a:pt x="112635" y="39489"/>
                  </a:lnTo>
                  <a:lnTo>
                    <a:pt x="153168" y="24612"/>
                  </a:lnTo>
                  <a:lnTo>
                    <a:pt x="194100" y="24995"/>
                  </a:lnTo>
                  <a:lnTo>
                    <a:pt x="233111" y="41762"/>
                  </a:lnTo>
                  <a:lnTo>
                    <a:pt x="267884" y="76038"/>
                  </a:lnTo>
                  <a:lnTo>
                    <a:pt x="292127" y="117832"/>
                  </a:lnTo>
                  <a:lnTo>
                    <a:pt x="304486" y="161531"/>
                  </a:lnTo>
                  <a:lnTo>
                    <a:pt x="303993" y="206637"/>
                  </a:lnTo>
                  <a:lnTo>
                    <a:pt x="289678" y="252657"/>
                  </a:lnTo>
                  <a:lnTo>
                    <a:pt x="264528" y="293008"/>
                  </a:lnTo>
                  <a:lnTo>
                    <a:pt x="233257" y="318594"/>
                  </a:lnTo>
                  <a:lnTo>
                    <a:pt x="194762" y="330986"/>
                  </a:lnTo>
                  <a:lnTo>
                    <a:pt x="147936" y="331753"/>
                  </a:lnTo>
                  <a:lnTo>
                    <a:pt x="140458" y="331046"/>
                  </a:lnTo>
                  <a:lnTo>
                    <a:pt x="133047" y="328047"/>
                  </a:lnTo>
                  <a:lnTo>
                    <a:pt x="125435" y="331046"/>
                  </a:lnTo>
                  <a:lnTo>
                    <a:pt x="118294" y="337783"/>
                  </a:lnTo>
                  <a:lnTo>
                    <a:pt x="125064" y="340545"/>
                  </a:lnTo>
                  <a:lnTo>
                    <a:pt x="129207" y="344082"/>
                  </a:lnTo>
                  <a:lnTo>
                    <a:pt x="131127" y="345295"/>
                  </a:lnTo>
                  <a:lnTo>
                    <a:pt x="133216" y="346238"/>
                  </a:lnTo>
                  <a:lnTo>
                    <a:pt x="135405" y="346743"/>
                  </a:lnTo>
                  <a:lnTo>
                    <a:pt x="140020" y="347181"/>
                  </a:lnTo>
                  <a:lnTo>
                    <a:pt x="143927" y="349674"/>
                  </a:lnTo>
                  <a:lnTo>
                    <a:pt x="148171" y="351055"/>
                  </a:lnTo>
                  <a:lnTo>
                    <a:pt x="158580" y="352706"/>
                  </a:lnTo>
                  <a:lnTo>
                    <a:pt x="175124" y="353350"/>
                  </a:lnTo>
                  <a:close/>
                </a:path>
              </a:pathLst>
            </a:custGeom>
            <a:solidFill>
              <a:srgbClr val="FFC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15362211" y="2384341"/>
              <a:ext cx="355600" cy="382270"/>
            </a:xfrm>
            <a:custGeom>
              <a:avLst/>
              <a:gdLst/>
              <a:ahLst/>
              <a:cxnLst/>
              <a:rect l="l" t="t" r="r" b="b"/>
              <a:pathLst>
                <a:path w="355600" h="382269">
                  <a:moveTo>
                    <a:pt x="189413" y="381844"/>
                  </a:moveTo>
                  <a:lnTo>
                    <a:pt x="228189" y="377496"/>
                  </a:lnTo>
                  <a:lnTo>
                    <a:pt x="277381" y="363815"/>
                  </a:lnTo>
                  <a:lnTo>
                    <a:pt x="283174" y="361490"/>
                  </a:lnTo>
                  <a:lnTo>
                    <a:pt x="288766" y="359503"/>
                  </a:lnTo>
                  <a:lnTo>
                    <a:pt x="292673" y="354584"/>
                  </a:lnTo>
                  <a:lnTo>
                    <a:pt x="309347" y="334508"/>
                  </a:lnTo>
                  <a:lnTo>
                    <a:pt x="325418" y="314030"/>
                  </a:lnTo>
                  <a:lnTo>
                    <a:pt x="338616" y="291841"/>
                  </a:lnTo>
                  <a:lnTo>
                    <a:pt x="346669" y="266629"/>
                  </a:lnTo>
                  <a:lnTo>
                    <a:pt x="351999" y="233193"/>
                  </a:lnTo>
                  <a:lnTo>
                    <a:pt x="355107" y="199770"/>
                  </a:lnTo>
                  <a:lnTo>
                    <a:pt x="354020" y="166182"/>
                  </a:lnTo>
                  <a:lnTo>
                    <a:pt x="333927" y="101266"/>
                  </a:lnTo>
                  <a:lnTo>
                    <a:pt x="295546" y="49713"/>
                  </a:lnTo>
                  <a:lnTo>
                    <a:pt x="254859" y="15580"/>
                  </a:lnTo>
                  <a:lnTo>
                    <a:pt x="204822" y="0"/>
                  </a:lnTo>
                  <a:lnTo>
                    <a:pt x="171314" y="1444"/>
                  </a:lnTo>
                  <a:lnTo>
                    <a:pt x="109702" y="24221"/>
                  </a:lnTo>
                  <a:lnTo>
                    <a:pt x="56767" y="72009"/>
                  </a:lnTo>
                  <a:lnTo>
                    <a:pt x="19395" y="132354"/>
                  </a:lnTo>
                  <a:lnTo>
                    <a:pt x="6458" y="174278"/>
                  </a:lnTo>
                  <a:lnTo>
                    <a:pt x="1172" y="188139"/>
                  </a:lnTo>
                  <a:lnTo>
                    <a:pt x="0" y="195679"/>
                  </a:lnTo>
                  <a:lnTo>
                    <a:pt x="1572" y="203964"/>
                  </a:lnTo>
                  <a:lnTo>
                    <a:pt x="3592" y="212640"/>
                  </a:lnTo>
                  <a:lnTo>
                    <a:pt x="3765" y="221354"/>
                  </a:lnTo>
                  <a:lnTo>
                    <a:pt x="8209" y="228903"/>
                  </a:lnTo>
                  <a:lnTo>
                    <a:pt x="10216" y="237507"/>
                  </a:lnTo>
                  <a:lnTo>
                    <a:pt x="12424" y="246035"/>
                  </a:lnTo>
                  <a:lnTo>
                    <a:pt x="17475" y="253356"/>
                  </a:lnTo>
                  <a:lnTo>
                    <a:pt x="17293" y="240420"/>
                  </a:lnTo>
                  <a:lnTo>
                    <a:pt x="15416" y="227654"/>
                  </a:lnTo>
                  <a:lnTo>
                    <a:pt x="13330" y="214862"/>
                  </a:lnTo>
                  <a:lnTo>
                    <a:pt x="12523" y="201850"/>
                  </a:lnTo>
                  <a:lnTo>
                    <a:pt x="23521" y="143589"/>
                  </a:lnTo>
                  <a:lnTo>
                    <a:pt x="52708" y="91998"/>
                  </a:lnTo>
                  <a:lnTo>
                    <a:pt x="80228" y="64000"/>
                  </a:lnTo>
                  <a:lnTo>
                    <a:pt x="113306" y="43254"/>
                  </a:lnTo>
                  <a:lnTo>
                    <a:pt x="114653" y="41536"/>
                  </a:lnTo>
                  <a:lnTo>
                    <a:pt x="116506" y="40424"/>
                  </a:lnTo>
                  <a:lnTo>
                    <a:pt x="117887" y="38706"/>
                  </a:lnTo>
                  <a:lnTo>
                    <a:pt x="122434" y="38706"/>
                  </a:lnTo>
                  <a:lnTo>
                    <a:pt x="123815" y="37055"/>
                  </a:lnTo>
                  <a:lnTo>
                    <a:pt x="127015" y="34226"/>
                  </a:lnTo>
                  <a:lnTo>
                    <a:pt x="129440" y="31362"/>
                  </a:lnTo>
                  <a:lnTo>
                    <a:pt x="133651" y="32238"/>
                  </a:lnTo>
                  <a:lnTo>
                    <a:pt x="136143" y="29644"/>
                  </a:lnTo>
                  <a:lnTo>
                    <a:pt x="171040" y="21010"/>
                  </a:lnTo>
                  <a:lnTo>
                    <a:pt x="235792" y="32922"/>
                  </a:lnTo>
                  <a:lnTo>
                    <a:pt x="299174" y="83953"/>
                  </a:lnTo>
                  <a:lnTo>
                    <a:pt x="323789" y="120610"/>
                  </a:lnTo>
                  <a:lnTo>
                    <a:pt x="338235" y="162163"/>
                  </a:lnTo>
                  <a:lnTo>
                    <a:pt x="341313" y="208924"/>
                  </a:lnTo>
                  <a:lnTo>
                    <a:pt x="336804" y="242146"/>
                  </a:lnTo>
                  <a:lnTo>
                    <a:pt x="310898" y="301517"/>
                  </a:lnTo>
                  <a:lnTo>
                    <a:pt x="270722" y="341899"/>
                  </a:lnTo>
                  <a:lnTo>
                    <a:pt x="233290" y="362636"/>
                  </a:lnTo>
                  <a:lnTo>
                    <a:pt x="199794" y="370872"/>
                  </a:lnTo>
                  <a:lnTo>
                    <a:pt x="187621" y="370531"/>
                  </a:lnTo>
                  <a:lnTo>
                    <a:pt x="175588" y="369071"/>
                  </a:lnTo>
                  <a:lnTo>
                    <a:pt x="163529" y="367419"/>
                  </a:lnTo>
                  <a:lnTo>
                    <a:pt x="154400" y="367419"/>
                  </a:lnTo>
                  <a:lnTo>
                    <a:pt x="152009" y="364690"/>
                  </a:lnTo>
                  <a:lnTo>
                    <a:pt x="147630" y="365802"/>
                  </a:lnTo>
                  <a:lnTo>
                    <a:pt x="145272" y="362871"/>
                  </a:lnTo>
                  <a:lnTo>
                    <a:pt x="140725" y="362871"/>
                  </a:lnTo>
                  <a:lnTo>
                    <a:pt x="136143" y="359941"/>
                  </a:lnTo>
                  <a:lnTo>
                    <a:pt x="131596" y="359334"/>
                  </a:lnTo>
                  <a:lnTo>
                    <a:pt x="127015" y="362871"/>
                  </a:lnTo>
                  <a:lnTo>
                    <a:pt x="146804" y="374080"/>
                  </a:lnTo>
                  <a:lnTo>
                    <a:pt x="167727" y="380106"/>
                  </a:lnTo>
                  <a:lnTo>
                    <a:pt x="189413" y="381844"/>
                  </a:lnTo>
                  <a:close/>
                </a:path>
              </a:pathLst>
            </a:custGeom>
            <a:solidFill>
              <a:srgbClr val="FFD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15425294" y="2697020"/>
              <a:ext cx="78105" cy="50800"/>
            </a:xfrm>
            <a:custGeom>
              <a:avLst/>
              <a:gdLst/>
              <a:ahLst/>
              <a:cxnLst/>
              <a:rect l="l" t="t" r="r" b="b"/>
              <a:pathLst>
                <a:path w="78105" h="50800">
                  <a:moveTo>
                    <a:pt x="63932" y="50192"/>
                  </a:moveTo>
                  <a:lnTo>
                    <a:pt x="77641" y="50192"/>
                  </a:lnTo>
                  <a:lnTo>
                    <a:pt x="68513" y="41030"/>
                  </a:lnTo>
                  <a:lnTo>
                    <a:pt x="53616" y="27087"/>
                  </a:lnTo>
                  <a:lnTo>
                    <a:pt x="37153" y="15739"/>
                  </a:lnTo>
                  <a:lnTo>
                    <a:pt x="19250" y="6780"/>
                  </a:lnTo>
                  <a:lnTo>
                    <a:pt x="0" y="0"/>
                  </a:lnTo>
                  <a:lnTo>
                    <a:pt x="5483" y="12362"/>
                  </a:lnTo>
                  <a:lnTo>
                    <a:pt x="35671" y="35707"/>
                  </a:lnTo>
                  <a:lnTo>
                    <a:pt x="63932" y="50192"/>
                  </a:lnTo>
                  <a:close/>
                </a:path>
              </a:pathLst>
            </a:custGeom>
            <a:solidFill>
              <a:srgbClr val="FFC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15973771" y="2413817"/>
              <a:ext cx="4445" cy="5080"/>
            </a:xfrm>
            <a:custGeom>
              <a:avLst/>
              <a:gdLst/>
              <a:ahLst/>
              <a:cxnLst/>
              <a:rect l="l" t="t" r="r" b="b"/>
              <a:pathLst>
                <a:path w="4444" h="5080">
                  <a:moveTo>
                    <a:pt x="3839" y="4749"/>
                  </a:moveTo>
                  <a:lnTo>
                    <a:pt x="2559" y="3200"/>
                  </a:lnTo>
                  <a:lnTo>
                    <a:pt x="1246" y="1549"/>
                  </a:lnTo>
                  <a:lnTo>
                    <a:pt x="0" y="0"/>
                  </a:lnTo>
                  <a:lnTo>
                    <a:pt x="202" y="2391"/>
                  </a:lnTo>
                  <a:lnTo>
                    <a:pt x="1616" y="3873"/>
                  </a:lnTo>
                  <a:lnTo>
                    <a:pt x="3839" y="4749"/>
                  </a:lnTo>
                  <a:close/>
                </a:path>
              </a:pathLst>
            </a:custGeom>
            <a:solidFill>
              <a:srgbClr val="FF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5434759" y="2400275"/>
              <a:ext cx="4445" cy="4445"/>
            </a:xfrm>
            <a:custGeom>
              <a:avLst/>
              <a:gdLst/>
              <a:ahLst/>
              <a:cxnLst/>
              <a:rect l="l" t="t" r="r" b="b"/>
              <a:pathLst>
                <a:path w="4444" h="4444">
                  <a:moveTo>
                    <a:pt x="0" y="3873"/>
                  </a:moveTo>
                  <a:lnTo>
                    <a:pt x="1414" y="2593"/>
                  </a:lnTo>
                  <a:lnTo>
                    <a:pt x="4210" y="0"/>
                  </a:lnTo>
                  <a:lnTo>
                    <a:pt x="2964" y="67"/>
                  </a:lnTo>
                  <a:lnTo>
                    <a:pt x="1717" y="336"/>
                  </a:lnTo>
                  <a:lnTo>
                    <a:pt x="505" y="774"/>
                  </a:lnTo>
                  <a:lnTo>
                    <a:pt x="168" y="1819"/>
                  </a:lnTo>
                  <a:lnTo>
                    <a:pt x="0" y="2829"/>
                  </a:lnTo>
                  <a:lnTo>
                    <a:pt x="0" y="3873"/>
                  </a:lnTo>
                  <a:close/>
                </a:path>
              </a:pathLst>
            </a:custGeom>
            <a:solidFill>
              <a:srgbClr val="FF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15560152" y="5267740"/>
              <a:ext cx="39370" cy="59055"/>
            </a:xfrm>
            <a:custGeom>
              <a:avLst/>
              <a:gdLst/>
              <a:ahLst/>
              <a:cxnLst/>
              <a:rect l="l" t="t" r="r" b="b"/>
              <a:pathLst>
                <a:path w="39369" h="59054">
                  <a:moveTo>
                    <a:pt x="34471" y="58985"/>
                  </a:moveTo>
                  <a:lnTo>
                    <a:pt x="39187" y="57132"/>
                  </a:lnTo>
                  <a:lnTo>
                    <a:pt x="38244" y="51405"/>
                  </a:lnTo>
                  <a:lnTo>
                    <a:pt x="35489" y="38141"/>
                  </a:lnTo>
                  <a:lnTo>
                    <a:pt x="16281" y="3166"/>
                  </a:lnTo>
                  <a:lnTo>
                    <a:pt x="12374" y="1111"/>
                  </a:lnTo>
                  <a:lnTo>
                    <a:pt x="11229" y="572"/>
                  </a:lnTo>
                  <a:lnTo>
                    <a:pt x="5637" y="0"/>
                  </a:lnTo>
                  <a:lnTo>
                    <a:pt x="3886" y="2964"/>
                  </a:lnTo>
                  <a:lnTo>
                    <a:pt x="2134" y="6602"/>
                  </a:lnTo>
                  <a:lnTo>
                    <a:pt x="0" y="21537"/>
                  </a:lnTo>
                  <a:lnTo>
                    <a:pt x="5090" y="37577"/>
                  </a:lnTo>
                  <a:lnTo>
                    <a:pt x="15473" y="50989"/>
                  </a:lnTo>
                  <a:lnTo>
                    <a:pt x="29216" y="58041"/>
                  </a:lnTo>
                  <a:lnTo>
                    <a:pt x="34471" y="58985"/>
                  </a:lnTo>
                  <a:close/>
                </a:path>
              </a:pathLst>
            </a:custGeom>
            <a:solidFill>
              <a:srgbClr val="66C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4351616" y="3071715"/>
              <a:ext cx="29209" cy="51435"/>
            </a:xfrm>
            <a:custGeom>
              <a:avLst/>
              <a:gdLst/>
              <a:ahLst/>
              <a:cxnLst/>
              <a:rect l="l" t="t" r="r" b="b"/>
              <a:pathLst>
                <a:path w="29209" h="51435">
                  <a:moveTo>
                    <a:pt x="27486" y="51304"/>
                  </a:moveTo>
                  <a:lnTo>
                    <a:pt x="28581" y="37655"/>
                  </a:lnTo>
                  <a:lnTo>
                    <a:pt x="26020" y="24932"/>
                  </a:lnTo>
                  <a:lnTo>
                    <a:pt x="20504" y="12568"/>
                  </a:lnTo>
                  <a:lnTo>
                    <a:pt x="12732" y="0"/>
                  </a:lnTo>
                  <a:lnTo>
                    <a:pt x="10248" y="7193"/>
                  </a:lnTo>
                  <a:lnTo>
                    <a:pt x="9380" y="14064"/>
                  </a:lnTo>
                  <a:lnTo>
                    <a:pt x="8185" y="20303"/>
                  </a:lnTo>
                  <a:lnTo>
                    <a:pt x="4715" y="25601"/>
                  </a:lnTo>
                  <a:lnTo>
                    <a:pt x="0" y="29913"/>
                  </a:lnTo>
                  <a:lnTo>
                    <a:pt x="1852" y="33551"/>
                  </a:lnTo>
                  <a:lnTo>
                    <a:pt x="6029" y="36549"/>
                  </a:lnTo>
                  <a:lnTo>
                    <a:pt x="10632" y="40598"/>
                  </a:lnTo>
                  <a:lnTo>
                    <a:pt x="15216" y="44937"/>
                  </a:lnTo>
                  <a:lnTo>
                    <a:pt x="20571" y="48771"/>
                  </a:lnTo>
                  <a:lnTo>
                    <a:pt x="27486" y="51304"/>
                  </a:lnTo>
                  <a:close/>
                </a:path>
              </a:pathLst>
            </a:custGeom>
            <a:solidFill>
              <a:srgbClr val="DFE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14762965" y="3601638"/>
              <a:ext cx="5080" cy="3810"/>
            </a:xfrm>
            <a:custGeom>
              <a:avLst/>
              <a:gdLst/>
              <a:ahLst/>
              <a:cxnLst/>
              <a:rect l="l" t="t" r="r" b="b"/>
              <a:pathLst>
                <a:path w="5080" h="3810">
                  <a:moveTo>
                    <a:pt x="0" y="3638"/>
                  </a:moveTo>
                  <a:lnTo>
                    <a:pt x="1616" y="2425"/>
                  </a:lnTo>
                  <a:lnTo>
                    <a:pt x="4917" y="0"/>
                  </a:lnTo>
                  <a:lnTo>
                    <a:pt x="2425" y="0"/>
                  </a:lnTo>
                  <a:lnTo>
                    <a:pt x="640" y="1044"/>
                  </a:lnTo>
                  <a:lnTo>
                    <a:pt x="0" y="3638"/>
                  </a:lnTo>
                  <a:close/>
                </a:path>
              </a:pathLst>
            </a:custGeom>
            <a:solidFill>
              <a:srgbClr val="FF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4663191" y="3559568"/>
              <a:ext cx="91440" cy="50165"/>
            </a:xfrm>
            <a:custGeom>
              <a:avLst/>
              <a:gdLst/>
              <a:ahLst/>
              <a:cxnLst/>
              <a:rect l="l" t="t" r="r" b="b"/>
              <a:pathLst>
                <a:path w="91440" h="50164">
                  <a:moveTo>
                    <a:pt x="4140" y="0"/>
                  </a:moveTo>
                  <a:lnTo>
                    <a:pt x="1676" y="444"/>
                  </a:lnTo>
                  <a:lnTo>
                    <a:pt x="368" y="1892"/>
                  </a:lnTo>
                  <a:lnTo>
                    <a:pt x="0" y="4318"/>
                  </a:lnTo>
                  <a:lnTo>
                    <a:pt x="2247" y="3708"/>
                  </a:lnTo>
                  <a:lnTo>
                    <a:pt x="3695" y="2324"/>
                  </a:lnTo>
                  <a:lnTo>
                    <a:pt x="4140" y="0"/>
                  </a:lnTo>
                  <a:close/>
                </a:path>
                <a:path w="91440" h="50164">
                  <a:moveTo>
                    <a:pt x="91274" y="46824"/>
                  </a:moveTo>
                  <a:lnTo>
                    <a:pt x="89090" y="46659"/>
                  </a:lnTo>
                  <a:lnTo>
                    <a:pt x="87604" y="47764"/>
                  </a:lnTo>
                  <a:lnTo>
                    <a:pt x="86702" y="49695"/>
                  </a:lnTo>
                  <a:lnTo>
                    <a:pt x="88950" y="49860"/>
                  </a:lnTo>
                  <a:lnTo>
                    <a:pt x="90398" y="48818"/>
                  </a:lnTo>
                  <a:lnTo>
                    <a:pt x="91274" y="46824"/>
                  </a:lnTo>
                  <a:close/>
                </a:path>
              </a:pathLst>
            </a:custGeom>
            <a:solidFill>
              <a:srgbClr val="8FC7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4877019" y="3824542"/>
              <a:ext cx="53975" cy="61594"/>
            </a:xfrm>
            <a:custGeom>
              <a:avLst/>
              <a:gdLst/>
              <a:ahLst/>
              <a:cxnLst/>
              <a:rect l="l" t="t" r="r" b="b"/>
              <a:pathLst>
                <a:path w="53975" h="61595">
                  <a:moveTo>
                    <a:pt x="41601" y="61409"/>
                  </a:moveTo>
                  <a:lnTo>
                    <a:pt x="47528" y="58446"/>
                  </a:lnTo>
                  <a:lnTo>
                    <a:pt x="52180" y="53133"/>
                  </a:lnTo>
                  <a:lnTo>
                    <a:pt x="53726" y="46845"/>
                  </a:lnTo>
                  <a:lnTo>
                    <a:pt x="52037" y="39350"/>
                  </a:lnTo>
                  <a:lnTo>
                    <a:pt x="46989" y="30418"/>
                  </a:lnTo>
                  <a:lnTo>
                    <a:pt x="41309" y="22657"/>
                  </a:lnTo>
                  <a:lnTo>
                    <a:pt x="35380" y="15070"/>
                  </a:lnTo>
                  <a:lnTo>
                    <a:pt x="23343" y="0"/>
                  </a:lnTo>
                  <a:lnTo>
                    <a:pt x="10071" y="9364"/>
                  </a:lnTo>
                  <a:lnTo>
                    <a:pt x="8319" y="10779"/>
                  </a:lnTo>
                  <a:lnTo>
                    <a:pt x="5254" y="14080"/>
                  </a:lnTo>
                  <a:lnTo>
                    <a:pt x="0" y="22637"/>
                  </a:lnTo>
                  <a:lnTo>
                    <a:pt x="15423" y="42945"/>
                  </a:lnTo>
                  <a:lnTo>
                    <a:pt x="20782" y="49519"/>
                  </a:lnTo>
                  <a:lnTo>
                    <a:pt x="28396" y="57091"/>
                  </a:lnTo>
                  <a:lnTo>
                    <a:pt x="35279" y="61006"/>
                  </a:lnTo>
                  <a:lnTo>
                    <a:pt x="41601" y="61409"/>
                  </a:lnTo>
                  <a:close/>
                </a:path>
              </a:pathLst>
            </a:custGeom>
            <a:solidFill>
              <a:srgbClr val="3C6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14882274" y="3833907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0" y="4716"/>
                  </a:moveTo>
                  <a:lnTo>
                    <a:pt x="2492" y="4076"/>
                  </a:lnTo>
                  <a:lnTo>
                    <a:pt x="4075" y="2459"/>
                  </a:lnTo>
                  <a:lnTo>
                    <a:pt x="4816" y="0"/>
                  </a:lnTo>
                  <a:lnTo>
                    <a:pt x="3233" y="1583"/>
                  </a:lnTo>
                  <a:lnTo>
                    <a:pt x="1583" y="3132"/>
                  </a:lnTo>
                  <a:lnTo>
                    <a:pt x="0" y="4716"/>
                  </a:lnTo>
                  <a:close/>
                </a:path>
              </a:pathLst>
            </a:custGeom>
            <a:solidFill>
              <a:srgbClr val="FFC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5393037" y="2423822"/>
              <a:ext cx="288290" cy="319405"/>
            </a:xfrm>
            <a:custGeom>
              <a:avLst/>
              <a:gdLst/>
              <a:ahLst/>
              <a:cxnLst/>
              <a:rect l="l" t="t" r="r" b="b"/>
              <a:pathLst>
                <a:path w="288290" h="319405">
                  <a:moveTo>
                    <a:pt x="142167" y="318897"/>
                  </a:moveTo>
                  <a:lnTo>
                    <a:pt x="183868" y="315103"/>
                  </a:lnTo>
                  <a:lnTo>
                    <a:pt x="238419" y="286685"/>
                  </a:lnTo>
                  <a:lnTo>
                    <a:pt x="272659" y="237321"/>
                  </a:lnTo>
                  <a:lnTo>
                    <a:pt x="287229" y="189112"/>
                  </a:lnTo>
                  <a:lnTo>
                    <a:pt x="287964" y="141967"/>
                  </a:lnTo>
                  <a:lnTo>
                    <a:pt x="275430" y="96357"/>
                  </a:lnTo>
                  <a:lnTo>
                    <a:pt x="250192" y="52753"/>
                  </a:lnTo>
                  <a:lnTo>
                    <a:pt x="200777" y="10270"/>
                  </a:lnTo>
                  <a:lnTo>
                    <a:pt x="134487" y="0"/>
                  </a:lnTo>
                  <a:lnTo>
                    <a:pt x="102091" y="7308"/>
                  </a:lnTo>
                  <a:lnTo>
                    <a:pt x="52393" y="41696"/>
                  </a:lnTo>
                  <a:lnTo>
                    <a:pt x="9804" y="114167"/>
                  </a:lnTo>
                  <a:lnTo>
                    <a:pt x="0" y="162503"/>
                  </a:lnTo>
                  <a:lnTo>
                    <a:pt x="5346" y="211471"/>
                  </a:lnTo>
                  <a:lnTo>
                    <a:pt x="27136" y="260868"/>
                  </a:lnTo>
                  <a:lnTo>
                    <a:pt x="29595" y="264843"/>
                  </a:lnTo>
                  <a:lnTo>
                    <a:pt x="32222" y="268346"/>
                  </a:lnTo>
                  <a:lnTo>
                    <a:pt x="32290" y="273197"/>
                  </a:lnTo>
                  <a:lnTo>
                    <a:pt x="65848" y="294849"/>
                  </a:lnTo>
                  <a:lnTo>
                    <a:pt x="100769" y="314228"/>
                  </a:lnTo>
                  <a:lnTo>
                    <a:pt x="121475" y="317335"/>
                  </a:lnTo>
                  <a:lnTo>
                    <a:pt x="142167" y="318897"/>
                  </a:lnTo>
                  <a:close/>
                </a:path>
              </a:pathLst>
            </a:custGeom>
            <a:solidFill>
              <a:srgbClr val="FFC4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5489225" y="2399664"/>
              <a:ext cx="220979" cy="360045"/>
            </a:xfrm>
            <a:custGeom>
              <a:avLst/>
              <a:gdLst/>
              <a:ahLst/>
              <a:cxnLst/>
              <a:rect l="l" t="t" r="r" b="b"/>
              <a:pathLst>
                <a:path w="220980" h="360044">
                  <a:moveTo>
                    <a:pt x="9118" y="14325"/>
                  </a:moveTo>
                  <a:lnTo>
                    <a:pt x="5346" y="14389"/>
                  </a:lnTo>
                  <a:lnTo>
                    <a:pt x="1981" y="15201"/>
                  </a:lnTo>
                  <a:lnTo>
                    <a:pt x="0" y="18910"/>
                  </a:lnTo>
                  <a:lnTo>
                    <a:pt x="3771" y="18808"/>
                  </a:lnTo>
                  <a:lnTo>
                    <a:pt x="7175" y="17932"/>
                  </a:lnTo>
                  <a:lnTo>
                    <a:pt x="9118" y="14325"/>
                  </a:lnTo>
                  <a:close/>
                </a:path>
                <a:path w="220980" h="360044">
                  <a:moveTo>
                    <a:pt x="27381" y="352107"/>
                  </a:moveTo>
                  <a:lnTo>
                    <a:pt x="25425" y="348500"/>
                  </a:lnTo>
                  <a:lnTo>
                    <a:pt x="22021" y="347624"/>
                  </a:lnTo>
                  <a:lnTo>
                    <a:pt x="18249" y="347560"/>
                  </a:lnTo>
                  <a:lnTo>
                    <a:pt x="20243" y="351256"/>
                  </a:lnTo>
                  <a:lnTo>
                    <a:pt x="23647" y="352031"/>
                  </a:lnTo>
                  <a:lnTo>
                    <a:pt x="27381" y="352107"/>
                  </a:lnTo>
                  <a:close/>
                </a:path>
                <a:path w="220980" h="360044">
                  <a:moveTo>
                    <a:pt x="220967" y="184264"/>
                  </a:moveTo>
                  <a:lnTo>
                    <a:pt x="209550" y="122288"/>
                  </a:lnTo>
                  <a:lnTo>
                    <a:pt x="182854" y="74320"/>
                  </a:lnTo>
                  <a:lnTo>
                    <a:pt x="143484" y="34671"/>
                  </a:lnTo>
                  <a:lnTo>
                    <a:pt x="99860" y="8991"/>
                  </a:lnTo>
                  <a:lnTo>
                    <a:pt x="52425" y="0"/>
                  </a:lnTo>
                  <a:lnTo>
                    <a:pt x="36779" y="1358"/>
                  </a:lnTo>
                  <a:lnTo>
                    <a:pt x="21145" y="4826"/>
                  </a:lnTo>
                  <a:lnTo>
                    <a:pt x="15659" y="6477"/>
                  </a:lnTo>
                  <a:lnTo>
                    <a:pt x="11480" y="9067"/>
                  </a:lnTo>
                  <a:lnTo>
                    <a:pt x="9118" y="14325"/>
                  </a:lnTo>
                  <a:lnTo>
                    <a:pt x="17018" y="14058"/>
                  </a:lnTo>
                  <a:lnTo>
                    <a:pt x="24853" y="13525"/>
                  </a:lnTo>
                  <a:lnTo>
                    <a:pt x="32689" y="12585"/>
                  </a:lnTo>
                  <a:lnTo>
                    <a:pt x="40589" y="11061"/>
                  </a:lnTo>
                  <a:lnTo>
                    <a:pt x="52476" y="9702"/>
                  </a:lnTo>
                  <a:lnTo>
                    <a:pt x="131737" y="37134"/>
                  </a:lnTo>
                  <a:lnTo>
                    <a:pt x="165392" y="67741"/>
                  </a:lnTo>
                  <a:lnTo>
                    <a:pt x="189611" y="106807"/>
                  </a:lnTo>
                  <a:lnTo>
                    <a:pt x="205676" y="153085"/>
                  </a:lnTo>
                  <a:lnTo>
                    <a:pt x="209486" y="180530"/>
                  </a:lnTo>
                  <a:lnTo>
                    <a:pt x="208026" y="207302"/>
                  </a:lnTo>
                  <a:lnTo>
                    <a:pt x="195973" y="259930"/>
                  </a:lnTo>
                  <a:lnTo>
                    <a:pt x="172250" y="295643"/>
                  </a:lnTo>
                  <a:lnTo>
                    <a:pt x="116166" y="339775"/>
                  </a:lnTo>
                  <a:lnTo>
                    <a:pt x="45643" y="352209"/>
                  </a:lnTo>
                  <a:lnTo>
                    <a:pt x="42608" y="351929"/>
                  </a:lnTo>
                  <a:lnTo>
                    <a:pt x="36512" y="352107"/>
                  </a:lnTo>
                  <a:lnTo>
                    <a:pt x="48590" y="355968"/>
                  </a:lnTo>
                  <a:lnTo>
                    <a:pt x="60756" y="358648"/>
                  </a:lnTo>
                  <a:lnTo>
                    <a:pt x="73240" y="359486"/>
                  </a:lnTo>
                  <a:lnTo>
                    <a:pt x="86296" y="357797"/>
                  </a:lnTo>
                  <a:lnTo>
                    <a:pt x="128244" y="342315"/>
                  </a:lnTo>
                  <a:lnTo>
                    <a:pt x="161950" y="317995"/>
                  </a:lnTo>
                  <a:lnTo>
                    <a:pt x="188214" y="285711"/>
                  </a:lnTo>
                  <a:lnTo>
                    <a:pt x="207860" y="246291"/>
                  </a:lnTo>
                  <a:lnTo>
                    <a:pt x="217208" y="215417"/>
                  </a:lnTo>
                  <a:lnTo>
                    <a:pt x="220967" y="184264"/>
                  </a:lnTo>
                  <a:close/>
                </a:path>
              </a:pathLst>
            </a:custGeom>
            <a:solidFill>
              <a:srgbClr val="FFCC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15413086" y="2454590"/>
              <a:ext cx="231775" cy="260985"/>
            </a:xfrm>
            <a:custGeom>
              <a:avLst/>
              <a:gdLst/>
              <a:ahLst/>
              <a:cxnLst/>
              <a:rect l="l" t="t" r="r" b="b"/>
              <a:pathLst>
                <a:path w="231775" h="260985">
                  <a:moveTo>
                    <a:pt x="127626" y="260489"/>
                  </a:moveTo>
                  <a:lnTo>
                    <a:pt x="193192" y="228281"/>
                  </a:lnTo>
                  <a:lnTo>
                    <a:pt x="222867" y="184383"/>
                  </a:lnTo>
                  <a:lnTo>
                    <a:pt x="231322" y="117721"/>
                  </a:lnTo>
                  <a:lnTo>
                    <a:pt x="228892" y="98526"/>
                  </a:lnTo>
                  <a:lnTo>
                    <a:pt x="208723" y="51633"/>
                  </a:lnTo>
                  <a:lnTo>
                    <a:pt x="154152" y="6803"/>
                  </a:lnTo>
                  <a:lnTo>
                    <a:pt x="117099" y="0"/>
                  </a:lnTo>
                  <a:lnTo>
                    <a:pt x="80047" y="8273"/>
                  </a:lnTo>
                  <a:lnTo>
                    <a:pt x="45622" y="31753"/>
                  </a:lnTo>
                  <a:lnTo>
                    <a:pt x="15595" y="68002"/>
                  </a:lnTo>
                  <a:lnTo>
                    <a:pt x="1214" y="121132"/>
                  </a:lnTo>
                  <a:lnTo>
                    <a:pt x="0" y="140526"/>
                  </a:lnTo>
                  <a:lnTo>
                    <a:pt x="1428" y="160672"/>
                  </a:lnTo>
                  <a:lnTo>
                    <a:pt x="19466" y="208507"/>
                  </a:lnTo>
                  <a:lnTo>
                    <a:pt x="55997" y="242496"/>
                  </a:lnTo>
                  <a:lnTo>
                    <a:pt x="91350" y="257741"/>
                  </a:lnTo>
                  <a:lnTo>
                    <a:pt x="127626" y="260489"/>
                  </a:lnTo>
                  <a:close/>
                </a:path>
              </a:pathLst>
            </a:custGeom>
            <a:solidFill>
              <a:srgbClr val="FFBE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1" name="object 21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452713" y="2502518"/>
              <a:ext cx="147220" cy="165767"/>
            </a:xfrm>
            <a:prstGeom prst="rect">
              <a:avLst/>
            </a:prstGeom>
          </p:spPr>
        </p:pic>
      </p:grpSp>
      <p:sp>
        <p:nvSpPr>
          <p:cNvPr id="212" name="object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6082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00"/>
              </a:spcBef>
            </a:pPr>
            <a:r>
              <a:rPr sz="7000" spc="375" dirty="0"/>
              <a:t>Proposed</a:t>
            </a:r>
            <a:r>
              <a:rPr sz="7000" spc="-420" dirty="0"/>
              <a:t> </a:t>
            </a:r>
            <a:r>
              <a:rPr sz="7000" spc="370" dirty="0"/>
              <a:t>System</a:t>
            </a:r>
            <a:endParaRPr sz="7000"/>
          </a:p>
        </p:txBody>
      </p:sp>
      <p:pic>
        <p:nvPicPr>
          <p:cNvPr id="213" name="object 21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19274" y="4230930"/>
            <a:ext cx="133350" cy="133349"/>
          </a:xfrm>
          <a:prstGeom prst="rect">
            <a:avLst/>
          </a:prstGeom>
        </p:spPr>
      </p:pic>
      <p:pic>
        <p:nvPicPr>
          <p:cNvPr id="214" name="object 21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19274" y="4831005"/>
            <a:ext cx="133350" cy="133349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19274" y="6031155"/>
            <a:ext cx="133350" cy="133349"/>
          </a:xfrm>
          <a:prstGeom prst="rect">
            <a:avLst/>
          </a:prstGeom>
        </p:spPr>
      </p:pic>
      <p:pic>
        <p:nvPicPr>
          <p:cNvPr id="216" name="object 21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19274" y="6631230"/>
            <a:ext cx="133350" cy="133349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19274" y="7231305"/>
            <a:ext cx="133350" cy="133349"/>
          </a:xfrm>
          <a:prstGeom prst="rect">
            <a:avLst/>
          </a:prstGeom>
        </p:spPr>
      </p:pic>
      <p:sp>
        <p:nvSpPr>
          <p:cNvPr id="218" name="object 218"/>
          <p:cNvSpPr txBox="1"/>
          <p:nvPr/>
        </p:nvSpPr>
        <p:spPr>
          <a:xfrm>
            <a:off x="2140545" y="3904534"/>
            <a:ext cx="998156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  <a:tabLst>
                <a:tab pos="2795270" algn="l"/>
                <a:tab pos="4091940" algn="l"/>
                <a:tab pos="6593205" algn="l"/>
                <a:tab pos="8318500" algn="l"/>
              </a:tabLst>
            </a:pPr>
            <a:r>
              <a:rPr sz="3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AI-</a:t>
            </a:r>
            <a:r>
              <a:rPr sz="3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powered</a:t>
            </a:r>
            <a:r>
              <a:rPr sz="34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recommendation</a:t>
            </a:r>
            <a:r>
              <a:rPr sz="34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engine 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electronic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records (EHRs)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589915">
              <a:lnSpc>
                <a:spcPct val="116000"/>
              </a:lnSpc>
            </a:pPr>
            <a:r>
              <a:rPr sz="3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3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3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34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4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34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3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Personalized</a:t>
            </a:r>
            <a:r>
              <a:rPr sz="34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treatment</a:t>
            </a:r>
            <a:r>
              <a:rPr sz="3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recommendations </a:t>
            </a:r>
            <a:r>
              <a:rPr sz="3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Continuous</a:t>
            </a:r>
            <a:r>
              <a:rPr sz="3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3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9" name="object 21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07913" y="9263998"/>
            <a:ext cx="105648" cy="105647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368974" y="9263998"/>
            <a:ext cx="105647" cy="105647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629757" y="9263998"/>
            <a:ext cx="105647" cy="105647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890818" y="9263998"/>
            <a:ext cx="105648" cy="105647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151879" y="9263998"/>
            <a:ext cx="105648" cy="105647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412663" y="9263998"/>
            <a:ext cx="105647" cy="105647"/>
          </a:xfrm>
          <a:prstGeom prst="rect">
            <a:avLst/>
          </a:prstGeom>
        </p:spPr>
      </p:pic>
      <p:pic>
        <p:nvPicPr>
          <p:cNvPr id="225" name="object 22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673724" y="9263998"/>
            <a:ext cx="105648" cy="105647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846851" y="9520611"/>
            <a:ext cx="105648" cy="105647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07913" y="9520611"/>
            <a:ext cx="105648" cy="105647"/>
          </a:xfrm>
          <a:prstGeom prst="rect">
            <a:avLst/>
          </a:prstGeom>
        </p:spPr>
      </p:pic>
      <p:pic>
        <p:nvPicPr>
          <p:cNvPr id="228" name="object 22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368974" y="9520611"/>
            <a:ext cx="105647" cy="105647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629757" y="9520611"/>
            <a:ext cx="105647" cy="105647"/>
          </a:xfrm>
          <a:prstGeom prst="rect">
            <a:avLst/>
          </a:prstGeom>
        </p:spPr>
      </p:pic>
      <p:pic>
        <p:nvPicPr>
          <p:cNvPr id="230" name="object 2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890818" y="9520611"/>
            <a:ext cx="105648" cy="105647"/>
          </a:xfrm>
          <a:prstGeom prst="rect">
            <a:avLst/>
          </a:prstGeom>
        </p:spPr>
      </p:pic>
      <p:pic>
        <p:nvPicPr>
          <p:cNvPr id="231" name="object 2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151879" y="9520611"/>
            <a:ext cx="105648" cy="105647"/>
          </a:xfrm>
          <a:prstGeom prst="rect">
            <a:avLst/>
          </a:prstGeom>
        </p:spPr>
      </p:pic>
      <p:pic>
        <p:nvPicPr>
          <p:cNvPr id="232" name="object 2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412663" y="9520611"/>
            <a:ext cx="105647" cy="105647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673724" y="9520611"/>
            <a:ext cx="105648" cy="105647"/>
          </a:xfrm>
          <a:prstGeom prst="rect">
            <a:avLst/>
          </a:prstGeom>
        </p:spPr>
      </p:pic>
      <p:pic>
        <p:nvPicPr>
          <p:cNvPr id="234" name="object 23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586069" y="9777223"/>
            <a:ext cx="105648" cy="105647"/>
          </a:xfrm>
          <a:prstGeom prst="rect">
            <a:avLst/>
          </a:prstGeom>
        </p:spPr>
      </p:pic>
      <p:pic>
        <p:nvPicPr>
          <p:cNvPr id="235" name="object 2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846851" y="9777223"/>
            <a:ext cx="105648" cy="105647"/>
          </a:xfrm>
          <a:prstGeom prst="rect">
            <a:avLst/>
          </a:prstGeom>
        </p:spPr>
      </p:pic>
      <p:pic>
        <p:nvPicPr>
          <p:cNvPr id="236" name="object 2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07913" y="9777223"/>
            <a:ext cx="105648" cy="105647"/>
          </a:xfrm>
          <a:prstGeom prst="rect">
            <a:avLst/>
          </a:prstGeom>
        </p:spPr>
      </p:pic>
      <p:pic>
        <p:nvPicPr>
          <p:cNvPr id="237" name="object 2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368974" y="9777223"/>
            <a:ext cx="105647" cy="105647"/>
          </a:xfrm>
          <a:prstGeom prst="rect">
            <a:avLst/>
          </a:prstGeom>
        </p:spPr>
      </p:pic>
      <p:pic>
        <p:nvPicPr>
          <p:cNvPr id="238" name="object 2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629757" y="9777223"/>
            <a:ext cx="105647" cy="105647"/>
          </a:xfrm>
          <a:prstGeom prst="rect">
            <a:avLst/>
          </a:prstGeom>
        </p:spPr>
      </p:pic>
      <p:pic>
        <p:nvPicPr>
          <p:cNvPr id="239" name="object 2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890818" y="9777223"/>
            <a:ext cx="105648" cy="105647"/>
          </a:xfrm>
          <a:prstGeom prst="rect">
            <a:avLst/>
          </a:prstGeom>
        </p:spPr>
      </p:pic>
      <p:pic>
        <p:nvPicPr>
          <p:cNvPr id="240" name="object 2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2151879" y="9777223"/>
            <a:ext cx="105648" cy="105647"/>
          </a:xfrm>
          <a:prstGeom prst="rect">
            <a:avLst/>
          </a:prstGeom>
        </p:spPr>
      </p:pic>
      <p:pic>
        <p:nvPicPr>
          <p:cNvPr id="241" name="object 2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412663" y="9777223"/>
            <a:ext cx="105647" cy="105647"/>
          </a:xfrm>
          <a:prstGeom prst="rect">
            <a:avLst/>
          </a:prstGeom>
        </p:spPr>
      </p:pic>
      <p:pic>
        <p:nvPicPr>
          <p:cNvPr id="242" name="object 2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2673724" y="9777223"/>
            <a:ext cx="105648" cy="105647"/>
          </a:xfrm>
          <a:prstGeom prst="rect">
            <a:avLst/>
          </a:prstGeom>
        </p:spPr>
      </p:pic>
      <p:pic>
        <p:nvPicPr>
          <p:cNvPr id="243" name="object 24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325007" y="10033558"/>
            <a:ext cx="105647" cy="105647"/>
          </a:xfrm>
          <a:prstGeom prst="rect">
            <a:avLst/>
          </a:prstGeom>
        </p:spPr>
      </p:pic>
      <p:pic>
        <p:nvPicPr>
          <p:cNvPr id="244" name="object 2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586069" y="10033558"/>
            <a:ext cx="105648" cy="105647"/>
          </a:xfrm>
          <a:prstGeom prst="rect">
            <a:avLst/>
          </a:prstGeom>
        </p:spPr>
      </p:pic>
      <p:pic>
        <p:nvPicPr>
          <p:cNvPr id="245" name="object 24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846851" y="10033558"/>
            <a:ext cx="105648" cy="105647"/>
          </a:xfrm>
          <a:prstGeom prst="rect">
            <a:avLst/>
          </a:prstGeom>
        </p:spPr>
      </p:pic>
      <p:pic>
        <p:nvPicPr>
          <p:cNvPr id="246" name="object 2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07913" y="10033558"/>
            <a:ext cx="105648" cy="105647"/>
          </a:xfrm>
          <a:prstGeom prst="rect">
            <a:avLst/>
          </a:prstGeom>
        </p:spPr>
      </p:pic>
      <p:pic>
        <p:nvPicPr>
          <p:cNvPr id="247" name="object 2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368974" y="10033558"/>
            <a:ext cx="105647" cy="105647"/>
          </a:xfrm>
          <a:prstGeom prst="rect">
            <a:avLst/>
          </a:prstGeom>
        </p:spPr>
      </p:pic>
      <p:pic>
        <p:nvPicPr>
          <p:cNvPr id="248" name="object 2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629757" y="10033558"/>
            <a:ext cx="105647" cy="105647"/>
          </a:xfrm>
          <a:prstGeom prst="rect">
            <a:avLst/>
          </a:prstGeom>
        </p:spPr>
      </p:pic>
      <p:pic>
        <p:nvPicPr>
          <p:cNvPr id="249" name="object 2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890818" y="10033558"/>
            <a:ext cx="105648" cy="105647"/>
          </a:xfrm>
          <a:prstGeom prst="rect">
            <a:avLst/>
          </a:prstGeom>
        </p:spPr>
      </p:pic>
      <p:pic>
        <p:nvPicPr>
          <p:cNvPr id="250" name="object 2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151879" y="10033558"/>
            <a:ext cx="105648" cy="105647"/>
          </a:xfrm>
          <a:prstGeom prst="rect">
            <a:avLst/>
          </a:prstGeom>
        </p:spPr>
      </p:pic>
      <p:pic>
        <p:nvPicPr>
          <p:cNvPr id="251" name="object 25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412663" y="10033558"/>
            <a:ext cx="105647" cy="105647"/>
          </a:xfrm>
          <a:prstGeom prst="rect">
            <a:avLst/>
          </a:prstGeom>
        </p:spPr>
      </p:pic>
      <p:pic>
        <p:nvPicPr>
          <p:cNvPr id="252" name="object 25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8345" y="2518244"/>
            <a:ext cx="105648" cy="105647"/>
          </a:xfrm>
          <a:prstGeom prst="rect">
            <a:avLst/>
          </a:prstGeom>
        </p:spPr>
      </p:pic>
      <p:pic>
        <p:nvPicPr>
          <p:cNvPr id="253" name="object 2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99406" y="2518244"/>
            <a:ext cx="105648" cy="105647"/>
          </a:xfrm>
          <a:prstGeom prst="rect">
            <a:avLst/>
          </a:prstGeom>
        </p:spPr>
      </p:pic>
      <p:pic>
        <p:nvPicPr>
          <p:cNvPr id="254" name="object 25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0190" y="2518244"/>
            <a:ext cx="105647" cy="105647"/>
          </a:xfrm>
          <a:prstGeom prst="rect">
            <a:avLst/>
          </a:prstGeom>
        </p:spPr>
      </p:pic>
      <p:pic>
        <p:nvPicPr>
          <p:cNvPr id="255" name="object 25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21251" y="2518244"/>
            <a:ext cx="105648" cy="105647"/>
          </a:xfrm>
          <a:prstGeom prst="rect">
            <a:avLst/>
          </a:prstGeom>
        </p:spPr>
      </p:pic>
      <p:pic>
        <p:nvPicPr>
          <p:cNvPr id="256" name="object 25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8345" y="2774857"/>
            <a:ext cx="105648" cy="105647"/>
          </a:xfrm>
          <a:prstGeom prst="rect">
            <a:avLst/>
          </a:prstGeom>
        </p:spPr>
      </p:pic>
      <p:pic>
        <p:nvPicPr>
          <p:cNvPr id="257" name="object 2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99406" y="2774857"/>
            <a:ext cx="105648" cy="105647"/>
          </a:xfrm>
          <a:prstGeom prst="rect">
            <a:avLst/>
          </a:prstGeom>
        </p:spPr>
      </p:pic>
      <p:pic>
        <p:nvPicPr>
          <p:cNvPr id="258" name="object 25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0190" y="2774857"/>
            <a:ext cx="105647" cy="105647"/>
          </a:xfrm>
          <a:prstGeom prst="rect">
            <a:avLst/>
          </a:prstGeom>
        </p:spPr>
      </p:pic>
      <p:pic>
        <p:nvPicPr>
          <p:cNvPr id="259" name="object 25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21251" y="2774857"/>
            <a:ext cx="105648" cy="105647"/>
          </a:xfrm>
          <a:prstGeom prst="rect">
            <a:avLst/>
          </a:prstGeom>
        </p:spPr>
      </p:pic>
      <p:pic>
        <p:nvPicPr>
          <p:cNvPr id="260" name="object 26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38345" y="3031470"/>
            <a:ext cx="105648" cy="105647"/>
          </a:xfrm>
          <a:prstGeom prst="rect">
            <a:avLst/>
          </a:prstGeom>
        </p:spPr>
      </p:pic>
      <p:pic>
        <p:nvPicPr>
          <p:cNvPr id="261" name="object 2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99406" y="3031470"/>
            <a:ext cx="105648" cy="105647"/>
          </a:xfrm>
          <a:prstGeom prst="rect">
            <a:avLst/>
          </a:prstGeom>
        </p:spPr>
      </p:pic>
      <p:pic>
        <p:nvPicPr>
          <p:cNvPr id="262" name="object 26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0190" y="3031470"/>
            <a:ext cx="105647" cy="105647"/>
          </a:xfrm>
          <a:prstGeom prst="rect">
            <a:avLst/>
          </a:prstGeom>
        </p:spPr>
      </p:pic>
      <p:pic>
        <p:nvPicPr>
          <p:cNvPr id="263" name="object 26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21251" y="3031470"/>
            <a:ext cx="105648" cy="105647"/>
          </a:xfrm>
          <a:prstGeom prst="rect">
            <a:avLst/>
          </a:prstGeom>
        </p:spPr>
      </p:pic>
      <p:pic>
        <p:nvPicPr>
          <p:cNvPr id="264" name="object 26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8345" y="3287804"/>
            <a:ext cx="105648" cy="105647"/>
          </a:xfrm>
          <a:prstGeom prst="rect">
            <a:avLst/>
          </a:prstGeom>
        </p:spPr>
      </p:pic>
      <p:pic>
        <p:nvPicPr>
          <p:cNvPr id="265" name="object 26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99406" y="3287804"/>
            <a:ext cx="105648" cy="105647"/>
          </a:xfrm>
          <a:prstGeom prst="rect">
            <a:avLst/>
          </a:prstGeom>
        </p:spPr>
      </p:pic>
      <p:pic>
        <p:nvPicPr>
          <p:cNvPr id="266" name="object 2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0190" y="3287804"/>
            <a:ext cx="105647" cy="105647"/>
          </a:xfrm>
          <a:prstGeom prst="rect">
            <a:avLst/>
          </a:prstGeom>
        </p:spPr>
      </p:pic>
      <p:pic>
        <p:nvPicPr>
          <p:cNvPr id="267" name="object 26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8345" y="3544417"/>
            <a:ext cx="105648" cy="105647"/>
          </a:xfrm>
          <a:prstGeom prst="rect">
            <a:avLst/>
          </a:prstGeom>
        </p:spPr>
      </p:pic>
      <p:pic>
        <p:nvPicPr>
          <p:cNvPr id="268" name="object 2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99406" y="3544417"/>
            <a:ext cx="105648" cy="105647"/>
          </a:xfrm>
          <a:prstGeom prst="rect">
            <a:avLst/>
          </a:prstGeom>
        </p:spPr>
      </p:pic>
      <p:pic>
        <p:nvPicPr>
          <p:cNvPr id="269" name="object 26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8345" y="3801030"/>
            <a:ext cx="105648" cy="105647"/>
          </a:xfrm>
          <a:prstGeom prst="rect">
            <a:avLst/>
          </a:prstGeom>
        </p:spPr>
      </p:pic>
      <p:grpSp>
        <p:nvGrpSpPr>
          <p:cNvPr id="270" name="object 270"/>
          <p:cNvGrpSpPr/>
          <p:nvPr/>
        </p:nvGrpSpPr>
        <p:grpSpPr>
          <a:xfrm>
            <a:off x="10666986" y="1133899"/>
            <a:ext cx="1778000" cy="1382395"/>
            <a:chOff x="10666986" y="1133899"/>
            <a:chExt cx="1778000" cy="1382395"/>
          </a:xfrm>
        </p:grpSpPr>
        <p:sp>
          <p:nvSpPr>
            <p:cNvPr id="271" name="object 271"/>
            <p:cNvSpPr/>
            <p:nvPr/>
          </p:nvSpPr>
          <p:spPr>
            <a:xfrm>
              <a:off x="10666986" y="1133899"/>
              <a:ext cx="1663064" cy="1382395"/>
            </a:xfrm>
            <a:custGeom>
              <a:avLst/>
              <a:gdLst/>
              <a:ahLst/>
              <a:cxnLst/>
              <a:rect l="l" t="t" r="r" b="b"/>
              <a:pathLst>
                <a:path w="1663065" h="1382395">
                  <a:moveTo>
                    <a:pt x="835900" y="1382183"/>
                  </a:moveTo>
                  <a:lnTo>
                    <a:pt x="794933" y="1346561"/>
                  </a:lnTo>
                  <a:lnTo>
                    <a:pt x="754564" y="1310924"/>
                  </a:lnTo>
                  <a:lnTo>
                    <a:pt x="714789" y="1275270"/>
                  </a:lnTo>
                  <a:lnTo>
                    <a:pt x="675604" y="1239597"/>
                  </a:lnTo>
                  <a:lnTo>
                    <a:pt x="637002" y="1203903"/>
                  </a:lnTo>
                  <a:lnTo>
                    <a:pt x="598978" y="1168186"/>
                  </a:lnTo>
                  <a:lnTo>
                    <a:pt x="561527" y="1132444"/>
                  </a:lnTo>
                  <a:lnTo>
                    <a:pt x="524644" y="1096675"/>
                  </a:lnTo>
                  <a:lnTo>
                    <a:pt x="488323" y="1060877"/>
                  </a:lnTo>
                  <a:lnTo>
                    <a:pt x="452560" y="1025048"/>
                  </a:lnTo>
                  <a:lnTo>
                    <a:pt x="417349" y="989186"/>
                  </a:lnTo>
                  <a:lnTo>
                    <a:pt x="382684" y="953289"/>
                  </a:lnTo>
                  <a:lnTo>
                    <a:pt x="348561" y="917356"/>
                  </a:lnTo>
                  <a:lnTo>
                    <a:pt x="314975" y="881384"/>
                  </a:lnTo>
                  <a:lnTo>
                    <a:pt x="281919" y="845371"/>
                  </a:lnTo>
                  <a:lnTo>
                    <a:pt x="249389" y="809315"/>
                  </a:lnTo>
                  <a:lnTo>
                    <a:pt x="217379" y="773215"/>
                  </a:lnTo>
                  <a:lnTo>
                    <a:pt x="185885" y="737068"/>
                  </a:lnTo>
                  <a:lnTo>
                    <a:pt x="154901" y="700872"/>
                  </a:lnTo>
                  <a:lnTo>
                    <a:pt x="124421" y="664626"/>
                  </a:lnTo>
                  <a:lnTo>
                    <a:pt x="89831" y="618921"/>
                  </a:lnTo>
                  <a:lnTo>
                    <a:pt x="60620" y="572048"/>
                  </a:lnTo>
                  <a:lnTo>
                    <a:pt x="36910" y="524006"/>
                  </a:lnTo>
                  <a:lnTo>
                    <a:pt x="18822" y="474796"/>
                  </a:lnTo>
                  <a:lnTo>
                    <a:pt x="6478" y="424418"/>
                  </a:lnTo>
                  <a:lnTo>
                    <a:pt x="0" y="372872"/>
                  </a:lnTo>
                  <a:lnTo>
                    <a:pt x="3292" y="320018"/>
                  </a:lnTo>
                  <a:lnTo>
                    <a:pt x="13252" y="270275"/>
                  </a:lnTo>
                  <a:lnTo>
                    <a:pt x="30002" y="223535"/>
                  </a:lnTo>
                  <a:lnTo>
                    <a:pt x="53665" y="179693"/>
                  </a:lnTo>
                  <a:lnTo>
                    <a:pt x="84363" y="138639"/>
                  </a:lnTo>
                  <a:lnTo>
                    <a:pt x="122219" y="100268"/>
                  </a:lnTo>
                  <a:lnTo>
                    <a:pt x="167355" y="64471"/>
                  </a:lnTo>
                  <a:lnTo>
                    <a:pt x="208657" y="43490"/>
                  </a:lnTo>
                  <a:lnTo>
                    <a:pt x="249686" y="26623"/>
                  </a:lnTo>
                  <a:lnTo>
                    <a:pt x="290440" y="13873"/>
                  </a:lnTo>
                  <a:lnTo>
                    <a:pt x="330918" y="5244"/>
                  </a:lnTo>
                  <a:lnTo>
                    <a:pt x="371118" y="738"/>
                  </a:lnTo>
                  <a:lnTo>
                    <a:pt x="411041" y="359"/>
                  </a:lnTo>
                  <a:lnTo>
                    <a:pt x="450684" y="4111"/>
                  </a:lnTo>
                  <a:lnTo>
                    <a:pt x="490047" y="11995"/>
                  </a:lnTo>
                  <a:lnTo>
                    <a:pt x="529128" y="24017"/>
                  </a:lnTo>
                  <a:lnTo>
                    <a:pt x="567927" y="40178"/>
                  </a:lnTo>
                  <a:lnTo>
                    <a:pt x="606442" y="60482"/>
                  </a:lnTo>
                  <a:lnTo>
                    <a:pt x="644673" y="84932"/>
                  </a:lnTo>
                  <a:lnTo>
                    <a:pt x="682618" y="113532"/>
                  </a:lnTo>
                  <a:lnTo>
                    <a:pt x="720276" y="146284"/>
                  </a:lnTo>
                  <a:lnTo>
                    <a:pt x="757646" y="183192"/>
                  </a:lnTo>
                  <a:lnTo>
                    <a:pt x="794728" y="224259"/>
                  </a:lnTo>
                  <a:lnTo>
                    <a:pt x="831519" y="269488"/>
                  </a:lnTo>
                  <a:lnTo>
                    <a:pt x="870003" y="221426"/>
                  </a:lnTo>
                  <a:lnTo>
                    <a:pt x="908890" y="178099"/>
                  </a:lnTo>
                  <a:lnTo>
                    <a:pt x="948176" y="139501"/>
                  </a:lnTo>
                  <a:lnTo>
                    <a:pt x="987854" y="105623"/>
                  </a:lnTo>
                  <a:lnTo>
                    <a:pt x="1027916" y="76457"/>
                  </a:lnTo>
                  <a:lnTo>
                    <a:pt x="1068357" y="51997"/>
                  </a:lnTo>
                  <a:lnTo>
                    <a:pt x="1109170" y="32234"/>
                  </a:lnTo>
                  <a:lnTo>
                    <a:pt x="1150349" y="17160"/>
                  </a:lnTo>
                  <a:lnTo>
                    <a:pt x="1191887" y="6768"/>
                  </a:lnTo>
                  <a:lnTo>
                    <a:pt x="1233778" y="1051"/>
                  </a:lnTo>
                  <a:lnTo>
                    <a:pt x="1276016" y="0"/>
                  </a:lnTo>
                  <a:lnTo>
                    <a:pt x="1318594" y="3607"/>
                  </a:lnTo>
                  <a:lnTo>
                    <a:pt x="1361506" y="11866"/>
                  </a:lnTo>
                  <a:lnTo>
                    <a:pt x="1404745" y="24768"/>
                  </a:lnTo>
                  <a:lnTo>
                    <a:pt x="1448304" y="42306"/>
                  </a:lnTo>
                  <a:lnTo>
                    <a:pt x="1492179" y="64471"/>
                  </a:lnTo>
                  <a:lnTo>
                    <a:pt x="1532224" y="95763"/>
                  </a:lnTo>
                  <a:lnTo>
                    <a:pt x="1566930" y="129169"/>
                  </a:lnTo>
                  <a:lnTo>
                    <a:pt x="1596297" y="164669"/>
                  </a:lnTo>
                  <a:lnTo>
                    <a:pt x="1620324" y="202244"/>
                  </a:lnTo>
                  <a:lnTo>
                    <a:pt x="1639012" y="241872"/>
                  </a:lnTo>
                  <a:lnTo>
                    <a:pt x="1652360" y="283533"/>
                  </a:lnTo>
                  <a:lnTo>
                    <a:pt x="1660369" y="327207"/>
                  </a:lnTo>
                  <a:lnTo>
                    <a:pt x="1663039" y="372872"/>
                  </a:lnTo>
                  <a:lnTo>
                    <a:pt x="1655307" y="424418"/>
                  </a:lnTo>
                  <a:lnTo>
                    <a:pt x="1642659" y="474796"/>
                  </a:lnTo>
                  <a:lnTo>
                    <a:pt x="1625143" y="524006"/>
                  </a:lnTo>
                  <a:lnTo>
                    <a:pt x="1602808" y="572048"/>
                  </a:lnTo>
                  <a:lnTo>
                    <a:pt x="1575702" y="618921"/>
                  </a:lnTo>
                  <a:lnTo>
                    <a:pt x="1543875" y="664626"/>
                  </a:lnTo>
                  <a:lnTo>
                    <a:pt x="1513870" y="700273"/>
                  </a:lnTo>
                  <a:lnTo>
                    <a:pt x="1483266" y="735980"/>
                  </a:lnTo>
                  <a:lnTo>
                    <a:pt x="1452068" y="771740"/>
                  </a:lnTo>
                  <a:lnTo>
                    <a:pt x="1420281" y="807549"/>
                  </a:lnTo>
                  <a:lnTo>
                    <a:pt x="1387910" y="843399"/>
                  </a:lnTo>
                  <a:lnTo>
                    <a:pt x="1354962" y="879286"/>
                  </a:lnTo>
                  <a:lnTo>
                    <a:pt x="1321440" y="915203"/>
                  </a:lnTo>
                  <a:lnTo>
                    <a:pt x="1287350" y="951144"/>
                  </a:lnTo>
                  <a:lnTo>
                    <a:pt x="1252698" y="987104"/>
                  </a:lnTo>
                  <a:lnTo>
                    <a:pt x="1217488" y="1023076"/>
                  </a:lnTo>
                  <a:lnTo>
                    <a:pt x="1181727" y="1059055"/>
                  </a:lnTo>
                  <a:lnTo>
                    <a:pt x="1145419" y="1095035"/>
                  </a:lnTo>
                  <a:lnTo>
                    <a:pt x="1108569" y="1131009"/>
                  </a:lnTo>
                  <a:lnTo>
                    <a:pt x="1071183" y="1166972"/>
                  </a:lnTo>
                  <a:lnTo>
                    <a:pt x="1033266" y="1202917"/>
                  </a:lnTo>
                  <a:lnTo>
                    <a:pt x="994823" y="1238840"/>
                  </a:lnTo>
                  <a:lnTo>
                    <a:pt x="955860" y="1274734"/>
                  </a:lnTo>
                  <a:lnTo>
                    <a:pt x="916382" y="1310593"/>
                  </a:lnTo>
                  <a:lnTo>
                    <a:pt x="876393" y="1346412"/>
                  </a:lnTo>
                  <a:lnTo>
                    <a:pt x="835900" y="1382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1680254" y="1718398"/>
              <a:ext cx="765175" cy="760730"/>
            </a:xfrm>
            <a:custGeom>
              <a:avLst/>
              <a:gdLst/>
              <a:ahLst/>
              <a:cxnLst/>
              <a:rect l="l" t="t" r="r" b="b"/>
              <a:pathLst>
                <a:path w="765175" h="760730">
                  <a:moveTo>
                    <a:pt x="764616" y="234937"/>
                  </a:moveTo>
                  <a:lnTo>
                    <a:pt x="533400" y="234937"/>
                  </a:lnTo>
                  <a:lnTo>
                    <a:pt x="533400" y="0"/>
                  </a:lnTo>
                  <a:lnTo>
                    <a:pt x="238226" y="0"/>
                  </a:lnTo>
                  <a:lnTo>
                    <a:pt x="238226" y="234937"/>
                  </a:lnTo>
                  <a:lnTo>
                    <a:pt x="0" y="234937"/>
                  </a:lnTo>
                  <a:lnTo>
                    <a:pt x="0" y="527024"/>
                  </a:lnTo>
                  <a:lnTo>
                    <a:pt x="238226" y="527024"/>
                  </a:lnTo>
                  <a:lnTo>
                    <a:pt x="238226" y="760691"/>
                  </a:lnTo>
                  <a:lnTo>
                    <a:pt x="533400" y="760691"/>
                  </a:lnTo>
                  <a:lnTo>
                    <a:pt x="533400" y="527024"/>
                  </a:lnTo>
                  <a:lnTo>
                    <a:pt x="764616" y="527024"/>
                  </a:lnTo>
                  <a:lnTo>
                    <a:pt x="764616" y="234937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71" y="-7900"/>
            <a:ext cx="18116408" cy="103734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5025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00"/>
              </a:spcBef>
            </a:pPr>
            <a:r>
              <a:rPr sz="5900" spc="325" dirty="0"/>
              <a:t>System</a:t>
            </a:r>
            <a:r>
              <a:rPr sz="5900" spc="-345" dirty="0"/>
              <a:t> </a:t>
            </a:r>
            <a:r>
              <a:rPr sz="5900" spc="420" dirty="0"/>
              <a:t>Architecture</a:t>
            </a:r>
            <a:endParaRPr sz="5900"/>
          </a:p>
        </p:txBody>
      </p:sp>
      <p:sp>
        <p:nvSpPr>
          <p:cNvPr id="4" name="object 4"/>
          <p:cNvSpPr txBox="1"/>
          <p:nvPr/>
        </p:nvSpPr>
        <p:spPr>
          <a:xfrm>
            <a:off x="2162125" y="3905797"/>
            <a:ext cx="7687945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95"/>
              </a:spcBef>
            </a:pPr>
            <a:r>
              <a:rPr sz="35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5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ingestion</a:t>
            </a:r>
            <a:r>
              <a:rPr sz="35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5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preprocessing </a:t>
            </a:r>
            <a:r>
              <a:rPr sz="35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35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graph</a:t>
            </a:r>
            <a:r>
              <a:rPr sz="35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construction </a:t>
            </a:r>
            <a:r>
              <a:rPr sz="35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35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35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35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 </a:t>
            </a:r>
            <a:r>
              <a:rPr sz="35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Recommendation</a:t>
            </a:r>
            <a:r>
              <a:rPr sz="35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61745" y="1312147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6"/>
                </a:moveTo>
                <a:lnTo>
                  <a:pt x="1691" y="59555"/>
                </a:lnTo>
                <a:lnTo>
                  <a:pt x="0" y="49317"/>
                </a:lnTo>
                <a:lnTo>
                  <a:pt x="0" y="42380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6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61745" y="1568760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7"/>
                </a:moveTo>
                <a:lnTo>
                  <a:pt x="1691" y="59555"/>
                </a:lnTo>
                <a:lnTo>
                  <a:pt x="0" y="49317"/>
                </a:lnTo>
                <a:lnTo>
                  <a:pt x="0" y="42380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7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261745" y="1825372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6"/>
                </a:moveTo>
                <a:lnTo>
                  <a:pt x="1691" y="59555"/>
                </a:lnTo>
                <a:lnTo>
                  <a:pt x="0" y="49317"/>
                </a:lnTo>
                <a:lnTo>
                  <a:pt x="0" y="42380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6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61745" y="2081707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6"/>
                </a:moveTo>
                <a:lnTo>
                  <a:pt x="1691" y="59555"/>
                </a:lnTo>
                <a:lnTo>
                  <a:pt x="0" y="49316"/>
                </a:lnTo>
                <a:lnTo>
                  <a:pt x="0" y="42379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6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61745" y="2338320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6"/>
                </a:moveTo>
                <a:lnTo>
                  <a:pt x="1691" y="59555"/>
                </a:lnTo>
                <a:lnTo>
                  <a:pt x="0" y="49317"/>
                </a:lnTo>
                <a:lnTo>
                  <a:pt x="0" y="42380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6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61745" y="2594932"/>
            <a:ext cx="26670" cy="92075"/>
          </a:xfrm>
          <a:custGeom>
            <a:avLst/>
            <a:gdLst/>
            <a:ahLst/>
            <a:cxnLst/>
            <a:rect l="l" t="t" r="r" b="b"/>
            <a:pathLst>
              <a:path w="26669" h="92075">
                <a:moveTo>
                  <a:pt x="26251" y="91697"/>
                </a:moveTo>
                <a:lnTo>
                  <a:pt x="1691" y="59555"/>
                </a:lnTo>
                <a:lnTo>
                  <a:pt x="0" y="49317"/>
                </a:lnTo>
                <a:lnTo>
                  <a:pt x="0" y="42380"/>
                </a:lnTo>
                <a:lnTo>
                  <a:pt x="17924" y="6043"/>
                </a:lnTo>
                <a:lnTo>
                  <a:pt x="26251" y="0"/>
                </a:lnTo>
                <a:lnTo>
                  <a:pt x="26251" y="91697"/>
                </a:lnTo>
                <a:close/>
              </a:path>
            </a:pathLst>
          </a:custGeom>
          <a:solidFill>
            <a:srgbClr val="FFFFFF">
              <a:alpha val="53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584394"/>
            <a:ext cx="18106390" cy="6717030"/>
            <a:chOff x="0" y="584394"/>
            <a:chExt cx="18106390" cy="67170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6925" y="3039471"/>
              <a:ext cx="359522" cy="3538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135940" y="3075012"/>
              <a:ext cx="429259" cy="377190"/>
            </a:xfrm>
            <a:custGeom>
              <a:avLst/>
              <a:gdLst/>
              <a:ahLst/>
              <a:cxnLst/>
              <a:rect l="l" t="t" r="r" b="b"/>
              <a:pathLst>
                <a:path w="429259" h="377189">
                  <a:moveTo>
                    <a:pt x="7130" y="343648"/>
                  </a:moveTo>
                  <a:lnTo>
                    <a:pt x="80544" y="185955"/>
                  </a:lnTo>
                  <a:lnTo>
                    <a:pt x="107278" y="156165"/>
                  </a:lnTo>
                  <a:lnTo>
                    <a:pt x="328628" y="17653"/>
                  </a:lnTo>
                  <a:lnTo>
                    <a:pt x="328628" y="16295"/>
                  </a:lnTo>
                  <a:lnTo>
                    <a:pt x="331345" y="16295"/>
                  </a:lnTo>
                  <a:lnTo>
                    <a:pt x="334061" y="14937"/>
                  </a:lnTo>
                  <a:lnTo>
                    <a:pt x="336775" y="14937"/>
                  </a:lnTo>
                  <a:lnTo>
                    <a:pt x="382946" y="0"/>
                  </a:lnTo>
                  <a:lnTo>
                    <a:pt x="392409" y="1527"/>
                  </a:lnTo>
                  <a:lnTo>
                    <a:pt x="400599" y="4073"/>
                  </a:lnTo>
                  <a:lnTo>
                    <a:pt x="407770" y="7638"/>
                  </a:lnTo>
                  <a:lnTo>
                    <a:pt x="414177" y="12221"/>
                  </a:lnTo>
                  <a:lnTo>
                    <a:pt x="336773" y="40738"/>
                  </a:lnTo>
                  <a:lnTo>
                    <a:pt x="127647" y="177892"/>
                  </a:lnTo>
                  <a:lnTo>
                    <a:pt x="108637" y="190114"/>
                  </a:lnTo>
                  <a:lnTo>
                    <a:pt x="40739" y="312330"/>
                  </a:lnTo>
                  <a:lnTo>
                    <a:pt x="27499" y="331426"/>
                  </a:lnTo>
                  <a:lnTo>
                    <a:pt x="16296" y="341866"/>
                  </a:lnTo>
                  <a:lnTo>
                    <a:pt x="7130" y="343648"/>
                  </a:lnTo>
                  <a:close/>
                </a:path>
                <a:path w="429259" h="377189">
                  <a:moveTo>
                    <a:pt x="184513" y="376833"/>
                  </a:moveTo>
                  <a:lnTo>
                    <a:pt x="177023" y="376324"/>
                  </a:lnTo>
                  <a:lnTo>
                    <a:pt x="172461" y="366648"/>
                  </a:lnTo>
                  <a:lnTo>
                    <a:pt x="215915" y="278381"/>
                  </a:lnTo>
                  <a:lnTo>
                    <a:pt x="233570" y="241716"/>
                  </a:lnTo>
                  <a:lnTo>
                    <a:pt x="414180" y="80119"/>
                  </a:lnTo>
                  <a:lnTo>
                    <a:pt x="419613" y="84193"/>
                  </a:lnTo>
                  <a:lnTo>
                    <a:pt x="423688" y="89625"/>
                  </a:lnTo>
                  <a:lnTo>
                    <a:pt x="429119" y="99130"/>
                  </a:lnTo>
                  <a:lnTo>
                    <a:pt x="258013" y="256653"/>
                  </a:lnTo>
                  <a:lnTo>
                    <a:pt x="239003" y="291961"/>
                  </a:lnTo>
                  <a:lnTo>
                    <a:pt x="207769" y="350353"/>
                  </a:lnTo>
                  <a:lnTo>
                    <a:pt x="194804" y="368176"/>
                  </a:lnTo>
                  <a:lnTo>
                    <a:pt x="184513" y="376833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733980" y="3125257"/>
              <a:ext cx="1087755" cy="1230630"/>
            </a:xfrm>
            <a:custGeom>
              <a:avLst/>
              <a:gdLst/>
              <a:ahLst/>
              <a:cxnLst/>
              <a:rect l="l" t="t" r="r" b="b"/>
              <a:pathLst>
                <a:path w="1087755" h="1230629">
                  <a:moveTo>
                    <a:pt x="678981" y="1230310"/>
                  </a:moveTo>
                  <a:lnTo>
                    <a:pt x="592072" y="950570"/>
                  </a:lnTo>
                  <a:lnTo>
                    <a:pt x="568432" y="929690"/>
                  </a:lnTo>
                  <a:lnTo>
                    <a:pt x="538209" y="899554"/>
                  </a:lnTo>
                  <a:lnTo>
                    <a:pt x="501338" y="860032"/>
                  </a:lnTo>
                  <a:lnTo>
                    <a:pt x="457752" y="810994"/>
                  </a:lnTo>
                  <a:lnTo>
                    <a:pt x="407387" y="752308"/>
                  </a:lnTo>
                  <a:lnTo>
                    <a:pt x="316871" y="645975"/>
                  </a:lnTo>
                  <a:lnTo>
                    <a:pt x="245790" y="563552"/>
                  </a:lnTo>
                  <a:lnTo>
                    <a:pt x="240210" y="556423"/>
                  </a:lnTo>
                  <a:lnTo>
                    <a:pt x="233738" y="547256"/>
                  </a:lnTo>
                  <a:lnTo>
                    <a:pt x="226503" y="536053"/>
                  </a:lnTo>
                  <a:lnTo>
                    <a:pt x="218631" y="522813"/>
                  </a:lnTo>
                  <a:lnTo>
                    <a:pt x="219990" y="524171"/>
                  </a:lnTo>
                  <a:lnTo>
                    <a:pt x="194733" y="493688"/>
                  </a:lnTo>
                  <a:lnTo>
                    <a:pt x="44814" y="315046"/>
                  </a:lnTo>
                  <a:lnTo>
                    <a:pt x="34183" y="301763"/>
                  </a:lnTo>
                  <a:lnTo>
                    <a:pt x="11394" y="274180"/>
                  </a:lnTo>
                  <a:lnTo>
                    <a:pt x="0" y="259369"/>
                  </a:lnTo>
                  <a:lnTo>
                    <a:pt x="8149" y="259369"/>
                  </a:lnTo>
                  <a:lnTo>
                    <a:pt x="35138" y="253725"/>
                  </a:lnTo>
                  <a:lnTo>
                    <a:pt x="61109" y="238661"/>
                  </a:lnTo>
                  <a:lnTo>
                    <a:pt x="86062" y="213920"/>
                  </a:lnTo>
                  <a:lnTo>
                    <a:pt x="109996" y="179250"/>
                  </a:lnTo>
                  <a:lnTo>
                    <a:pt x="112715" y="173818"/>
                  </a:lnTo>
                  <a:lnTo>
                    <a:pt x="118145" y="165670"/>
                  </a:lnTo>
                  <a:lnTo>
                    <a:pt x="128266" y="176895"/>
                  </a:lnTo>
                  <a:lnTo>
                    <a:pt x="138004" y="188246"/>
                  </a:lnTo>
                  <a:lnTo>
                    <a:pt x="146976" y="199853"/>
                  </a:lnTo>
                  <a:lnTo>
                    <a:pt x="157516" y="215915"/>
                  </a:lnTo>
                  <a:lnTo>
                    <a:pt x="161589" y="218631"/>
                  </a:lnTo>
                  <a:lnTo>
                    <a:pt x="164305" y="222705"/>
                  </a:lnTo>
                  <a:lnTo>
                    <a:pt x="160230" y="218631"/>
                  </a:lnTo>
                  <a:lnTo>
                    <a:pt x="272943" y="338131"/>
                  </a:lnTo>
                  <a:lnTo>
                    <a:pt x="310966" y="209125"/>
                  </a:lnTo>
                  <a:lnTo>
                    <a:pt x="381580" y="90983"/>
                  </a:lnTo>
                  <a:lnTo>
                    <a:pt x="427412" y="42945"/>
                  </a:lnTo>
                  <a:lnTo>
                    <a:pt x="491577" y="0"/>
                  </a:lnTo>
                  <a:lnTo>
                    <a:pt x="494401" y="24973"/>
                  </a:lnTo>
                  <a:lnTo>
                    <a:pt x="498878" y="49056"/>
                  </a:lnTo>
                  <a:lnTo>
                    <a:pt x="505137" y="72374"/>
                  </a:lnTo>
                  <a:lnTo>
                    <a:pt x="513306" y="95057"/>
                  </a:lnTo>
                  <a:lnTo>
                    <a:pt x="513306" y="96414"/>
                  </a:lnTo>
                  <a:lnTo>
                    <a:pt x="514665" y="96414"/>
                  </a:lnTo>
                  <a:lnTo>
                    <a:pt x="514665" y="97773"/>
                  </a:lnTo>
                  <a:lnTo>
                    <a:pt x="506516" y="103204"/>
                  </a:lnTo>
                  <a:lnTo>
                    <a:pt x="496077" y="112625"/>
                  </a:lnTo>
                  <a:lnTo>
                    <a:pt x="487166" y="122555"/>
                  </a:lnTo>
                  <a:lnTo>
                    <a:pt x="479782" y="132994"/>
                  </a:lnTo>
                  <a:lnTo>
                    <a:pt x="399238" y="283813"/>
                  </a:lnTo>
                  <a:lnTo>
                    <a:pt x="406368" y="290687"/>
                  </a:lnTo>
                  <a:lnTo>
                    <a:pt x="415534" y="288905"/>
                  </a:lnTo>
                  <a:lnTo>
                    <a:pt x="426737" y="278466"/>
                  </a:lnTo>
                  <a:lnTo>
                    <a:pt x="439977" y="259369"/>
                  </a:lnTo>
                  <a:lnTo>
                    <a:pt x="507875" y="137153"/>
                  </a:lnTo>
                  <a:lnTo>
                    <a:pt x="526885" y="124932"/>
                  </a:lnTo>
                  <a:lnTo>
                    <a:pt x="561132" y="175600"/>
                  </a:lnTo>
                  <a:lnTo>
                    <a:pt x="596865" y="212265"/>
                  </a:lnTo>
                  <a:lnTo>
                    <a:pt x="616513" y="226779"/>
                  </a:lnTo>
                  <a:lnTo>
                    <a:pt x="573058" y="315046"/>
                  </a:lnTo>
                  <a:lnTo>
                    <a:pt x="577621" y="324721"/>
                  </a:lnTo>
                  <a:lnTo>
                    <a:pt x="585111" y="325231"/>
                  </a:lnTo>
                  <a:lnTo>
                    <a:pt x="595402" y="316574"/>
                  </a:lnTo>
                  <a:lnTo>
                    <a:pt x="608366" y="298750"/>
                  </a:lnTo>
                  <a:lnTo>
                    <a:pt x="639601" y="240358"/>
                  </a:lnTo>
                  <a:lnTo>
                    <a:pt x="655345" y="247975"/>
                  </a:lnTo>
                  <a:lnTo>
                    <a:pt x="706140" y="263443"/>
                  </a:lnTo>
                  <a:lnTo>
                    <a:pt x="752544" y="268027"/>
                  </a:lnTo>
                  <a:lnTo>
                    <a:pt x="764532" y="267517"/>
                  </a:lnTo>
                  <a:lnTo>
                    <a:pt x="753839" y="301912"/>
                  </a:lnTo>
                  <a:lnTo>
                    <a:pt x="746200" y="335924"/>
                  </a:lnTo>
                  <a:lnTo>
                    <a:pt x="741617" y="369682"/>
                  </a:lnTo>
                  <a:lnTo>
                    <a:pt x="740089" y="403313"/>
                  </a:lnTo>
                  <a:lnTo>
                    <a:pt x="745459" y="419906"/>
                  </a:lnTo>
                  <a:lnTo>
                    <a:pt x="757575" y="441336"/>
                  </a:lnTo>
                  <a:lnTo>
                    <a:pt x="776565" y="467859"/>
                  </a:lnTo>
                  <a:lnTo>
                    <a:pt x="802557" y="499728"/>
                  </a:lnTo>
                  <a:lnTo>
                    <a:pt x="858742" y="562024"/>
                  </a:lnTo>
                  <a:lnTo>
                    <a:pt x="938354" y="651820"/>
                  </a:lnTo>
                  <a:lnTo>
                    <a:pt x="949304" y="681376"/>
                  </a:lnTo>
                  <a:lnTo>
                    <a:pt x="957706" y="717171"/>
                  </a:lnTo>
                  <a:lnTo>
                    <a:pt x="963562" y="759332"/>
                  </a:lnTo>
                  <a:lnTo>
                    <a:pt x="966872" y="807985"/>
                  </a:lnTo>
                  <a:lnTo>
                    <a:pt x="1068720" y="1131179"/>
                  </a:lnTo>
                  <a:lnTo>
                    <a:pt x="1087730" y="1218088"/>
                  </a:lnTo>
                  <a:lnTo>
                    <a:pt x="678981" y="1230310"/>
                  </a:lnTo>
                  <a:close/>
                </a:path>
              </a:pathLst>
            </a:custGeom>
            <a:solidFill>
              <a:srgbClr val="FFD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4545" y="3084539"/>
              <a:ext cx="307581" cy="3014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904552" y="6525584"/>
              <a:ext cx="2665730" cy="775970"/>
            </a:xfrm>
            <a:custGeom>
              <a:avLst/>
              <a:gdLst/>
              <a:ahLst/>
              <a:cxnLst/>
              <a:rect l="l" t="t" r="r" b="b"/>
              <a:pathLst>
                <a:path w="2665730" h="775970">
                  <a:moveTo>
                    <a:pt x="2297676" y="774036"/>
                  </a:moveTo>
                  <a:lnTo>
                    <a:pt x="2255454" y="768455"/>
                  </a:lnTo>
                  <a:lnTo>
                    <a:pt x="2199522" y="718084"/>
                  </a:lnTo>
                  <a:lnTo>
                    <a:pt x="2186324" y="673547"/>
                  </a:lnTo>
                  <a:lnTo>
                    <a:pt x="2174220" y="532319"/>
                  </a:lnTo>
                  <a:lnTo>
                    <a:pt x="2174104" y="528245"/>
                  </a:lnTo>
                  <a:lnTo>
                    <a:pt x="2149659" y="252580"/>
                  </a:lnTo>
                  <a:lnTo>
                    <a:pt x="2138945" y="247997"/>
                  </a:lnTo>
                  <a:lnTo>
                    <a:pt x="2131159" y="240358"/>
                  </a:lnTo>
                  <a:lnTo>
                    <a:pt x="2126173" y="229664"/>
                  </a:lnTo>
                  <a:lnTo>
                    <a:pt x="2123945" y="216424"/>
                  </a:lnTo>
                  <a:lnTo>
                    <a:pt x="2123859" y="215915"/>
                  </a:lnTo>
                  <a:lnTo>
                    <a:pt x="2112996" y="96415"/>
                  </a:lnTo>
                  <a:lnTo>
                    <a:pt x="2113991" y="78103"/>
                  </a:lnTo>
                  <a:lnTo>
                    <a:pt x="2120971" y="63993"/>
                  </a:lnTo>
                  <a:lnTo>
                    <a:pt x="2133809" y="54212"/>
                  </a:lnTo>
                  <a:lnTo>
                    <a:pt x="2152375" y="48886"/>
                  </a:lnTo>
                  <a:lnTo>
                    <a:pt x="2260609" y="38192"/>
                  </a:lnTo>
                  <a:lnTo>
                    <a:pt x="2420375" y="20242"/>
                  </a:lnTo>
                  <a:lnTo>
                    <a:pt x="2577419" y="0"/>
                  </a:lnTo>
                  <a:lnTo>
                    <a:pt x="2578391" y="7001"/>
                  </a:lnTo>
                  <a:lnTo>
                    <a:pt x="2580475" y="22533"/>
                  </a:lnTo>
                  <a:lnTo>
                    <a:pt x="2581494" y="29875"/>
                  </a:lnTo>
                  <a:lnTo>
                    <a:pt x="2395160" y="51993"/>
                  </a:lnTo>
                  <a:lnTo>
                    <a:pt x="2241494" y="68746"/>
                  </a:lnTo>
                  <a:lnTo>
                    <a:pt x="2204129" y="72120"/>
                  </a:lnTo>
                  <a:lnTo>
                    <a:pt x="2176821" y="73328"/>
                  </a:lnTo>
                  <a:lnTo>
                    <a:pt x="2162817" y="77148"/>
                  </a:lnTo>
                  <a:lnTo>
                    <a:pt x="2153396" y="84532"/>
                  </a:lnTo>
                  <a:lnTo>
                    <a:pt x="2148558" y="95480"/>
                  </a:lnTo>
                  <a:lnTo>
                    <a:pt x="2148303" y="109993"/>
                  </a:lnTo>
                  <a:lnTo>
                    <a:pt x="2155093" y="194187"/>
                  </a:lnTo>
                  <a:lnTo>
                    <a:pt x="2157136" y="205051"/>
                  </a:lnTo>
                  <a:lnTo>
                    <a:pt x="2161374" y="213538"/>
                  </a:lnTo>
                  <a:lnTo>
                    <a:pt x="2167889" y="219394"/>
                  </a:lnTo>
                  <a:lnTo>
                    <a:pt x="2176821" y="222704"/>
                  </a:lnTo>
                  <a:lnTo>
                    <a:pt x="2465249" y="222704"/>
                  </a:lnTo>
                  <a:lnTo>
                    <a:pt x="2342164" y="236255"/>
                  </a:lnTo>
                  <a:lnTo>
                    <a:pt x="2179535" y="251221"/>
                  </a:lnTo>
                  <a:lnTo>
                    <a:pt x="2203860" y="530961"/>
                  </a:lnTo>
                  <a:lnTo>
                    <a:pt x="2203978" y="532319"/>
                  </a:lnTo>
                  <a:lnTo>
                    <a:pt x="2205337" y="535035"/>
                  </a:lnTo>
                  <a:lnTo>
                    <a:pt x="2216201" y="664041"/>
                  </a:lnTo>
                  <a:lnTo>
                    <a:pt x="2223564" y="695635"/>
                  </a:lnTo>
                  <a:lnTo>
                    <a:pt x="2241493" y="719208"/>
                  </a:lnTo>
                  <a:lnTo>
                    <a:pt x="2269863" y="734888"/>
                  </a:lnTo>
                  <a:lnTo>
                    <a:pt x="2308544" y="742802"/>
                  </a:lnTo>
                  <a:lnTo>
                    <a:pt x="2574605" y="742802"/>
                  </a:lnTo>
                  <a:lnTo>
                    <a:pt x="2419894" y="761814"/>
                  </a:lnTo>
                  <a:lnTo>
                    <a:pt x="2297676" y="774036"/>
                  </a:lnTo>
                  <a:close/>
                </a:path>
                <a:path w="2665730" h="775970">
                  <a:moveTo>
                    <a:pt x="2465249" y="222704"/>
                  </a:moveTo>
                  <a:lnTo>
                    <a:pt x="2189042" y="222704"/>
                  </a:lnTo>
                  <a:lnTo>
                    <a:pt x="2357430" y="205051"/>
                  </a:lnTo>
                  <a:lnTo>
                    <a:pt x="2406804" y="200662"/>
                  </a:lnTo>
                  <a:lnTo>
                    <a:pt x="2455528" y="195686"/>
                  </a:lnTo>
                  <a:lnTo>
                    <a:pt x="2503600" y="190189"/>
                  </a:lnTo>
                  <a:lnTo>
                    <a:pt x="2551021" y="184236"/>
                  </a:lnTo>
                  <a:lnTo>
                    <a:pt x="2597789" y="177892"/>
                  </a:lnTo>
                  <a:lnTo>
                    <a:pt x="2598723" y="184236"/>
                  </a:lnTo>
                  <a:lnTo>
                    <a:pt x="2600845" y="198134"/>
                  </a:lnTo>
                  <a:lnTo>
                    <a:pt x="2601864" y="205051"/>
                  </a:lnTo>
                  <a:lnTo>
                    <a:pt x="2499782" y="218567"/>
                  </a:lnTo>
                  <a:lnTo>
                    <a:pt x="2465249" y="222704"/>
                  </a:lnTo>
                  <a:close/>
                </a:path>
                <a:path w="2665730" h="775970">
                  <a:moveTo>
                    <a:pt x="2574605" y="742802"/>
                  </a:moveTo>
                  <a:lnTo>
                    <a:pt x="2308544" y="742802"/>
                  </a:lnTo>
                  <a:lnTo>
                    <a:pt x="2326388" y="741529"/>
                  </a:lnTo>
                  <a:lnTo>
                    <a:pt x="2345379" y="739747"/>
                  </a:lnTo>
                  <a:lnTo>
                    <a:pt x="2365643" y="737455"/>
                  </a:lnTo>
                  <a:lnTo>
                    <a:pt x="2387306" y="734655"/>
                  </a:lnTo>
                  <a:lnTo>
                    <a:pt x="2395456" y="734655"/>
                  </a:lnTo>
                  <a:lnTo>
                    <a:pt x="2399527" y="733297"/>
                  </a:lnTo>
                  <a:lnTo>
                    <a:pt x="2407676" y="733297"/>
                  </a:lnTo>
                  <a:lnTo>
                    <a:pt x="2464434" y="727737"/>
                  </a:lnTo>
                  <a:lnTo>
                    <a:pt x="2520556" y="721415"/>
                  </a:lnTo>
                  <a:lnTo>
                    <a:pt x="2630381" y="707495"/>
                  </a:lnTo>
                  <a:lnTo>
                    <a:pt x="2630381" y="706137"/>
                  </a:lnTo>
                  <a:lnTo>
                    <a:pt x="2638528" y="705692"/>
                  </a:lnTo>
                  <a:lnTo>
                    <a:pt x="2646676" y="704610"/>
                  </a:lnTo>
                  <a:lnTo>
                    <a:pt x="2654824" y="703273"/>
                  </a:lnTo>
                  <a:lnTo>
                    <a:pt x="2662972" y="702064"/>
                  </a:lnTo>
                  <a:lnTo>
                    <a:pt x="2663777" y="708981"/>
                  </a:lnTo>
                  <a:lnTo>
                    <a:pt x="2664806" y="721415"/>
                  </a:lnTo>
                  <a:lnTo>
                    <a:pt x="2664880" y="722306"/>
                  </a:lnTo>
                  <a:lnTo>
                    <a:pt x="2665687" y="729223"/>
                  </a:lnTo>
                  <a:lnTo>
                    <a:pt x="2661613" y="729223"/>
                  </a:lnTo>
                  <a:lnTo>
                    <a:pt x="2658897" y="730581"/>
                  </a:lnTo>
                  <a:lnTo>
                    <a:pt x="2654823" y="730581"/>
                  </a:lnTo>
                  <a:lnTo>
                    <a:pt x="2654823" y="731939"/>
                  </a:lnTo>
                  <a:lnTo>
                    <a:pt x="2574605" y="742802"/>
                  </a:lnTo>
                  <a:close/>
                </a:path>
                <a:path w="2665730" h="775970">
                  <a:moveTo>
                    <a:pt x="540591" y="224063"/>
                  </a:moveTo>
                  <a:lnTo>
                    <a:pt x="488865" y="224063"/>
                  </a:lnTo>
                  <a:lnTo>
                    <a:pt x="497226" y="220753"/>
                  </a:lnTo>
                  <a:lnTo>
                    <a:pt x="503803" y="214897"/>
                  </a:lnTo>
                  <a:lnTo>
                    <a:pt x="508362" y="206410"/>
                  </a:lnTo>
                  <a:lnTo>
                    <a:pt x="510594" y="195546"/>
                  </a:lnTo>
                  <a:lnTo>
                    <a:pt x="517384" y="111352"/>
                  </a:lnTo>
                  <a:lnTo>
                    <a:pt x="517105" y="97773"/>
                  </a:lnTo>
                  <a:lnTo>
                    <a:pt x="270527" y="53352"/>
                  </a:lnTo>
                  <a:lnTo>
                    <a:pt x="84192" y="31234"/>
                  </a:lnTo>
                  <a:lnTo>
                    <a:pt x="85211" y="23319"/>
                  </a:lnTo>
                  <a:lnTo>
                    <a:pt x="86230" y="15787"/>
                  </a:lnTo>
                  <a:lnTo>
                    <a:pt x="88267" y="1358"/>
                  </a:lnTo>
                  <a:lnTo>
                    <a:pt x="245311" y="21600"/>
                  </a:lnTo>
                  <a:lnTo>
                    <a:pt x="405077" y="39551"/>
                  </a:lnTo>
                  <a:lnTo>
                    <a:pt x="513311" y="50245"/>
                  </a:lnTo>
                  <a:lnTo>
                    <a:pt x="551694" y="78698"/>
                  </a:lnTo>
                  <a:lnTo>
                    <a:pt x="552643" y="96860"/>
                  </a:lnTo>
                  <a:lnTo>
                    <a:pt x="552691" y="97773"/>
                  </a:lnTo>
                  <a:lnTo>
                    <a:pt x="541827" y="217274"/>
                  </a:lnTo>
                  <a:lnTo>
                    <a:pt x="540591" y="224063"/>
                  </a:lnTo>
                  <a:close/>
                </a:path>
                <a:path w="2665730" h="775970">
                  <a:moveTo>
                    <a:pt x="448119" y="744161"/>
                  </a:moveTo>
                  <a:lnTo>
                    <a:pt x="357142" y="744161"/>
                  </a:lnTo>
                  <a:lnTo>
                    <a:pt x="395824" y="736820"/>
                  </a:lnTo>
                  <a:lnTo>
                    <a:pt x="424193" y="721076"/>
                  </a:lnTo>
                  <a:lnTo>
                    <a:pt x="442123" y="697185"/>
                  </a:lnTo>
                  <a:lnTo>
                    <a:pt x="449485" y="665400"/>
                  </a:lnTo>
                  <a:lnTo>
                    <a:pt x="460349" y="536394"/>
                  </a:lnTo>
                  <a:lnTo>
                    <a:pt x="461708" y="533678"/>
                  </a:lnTo>
                  <a:lnTo>
                    <a:pt x="486034" y="253939"/>
                  </a:lnTo>
                  <a:lnTo>
                    <a:pt x="486152" y="252580"/>
                  </a:lnTo>
                  <a:lnTo>
                    <a:pt x="431411" y="247867"/>
                  </a:lnTo>
                  <a:lnTo>
                    <a:pt x="270404" y="232041"/>
                  </a:lnTo>
                  <a:lnTo>
                    <a:pt x="165904" y="219926"/>
                  </a:lnTo>
                  <a:lnTo>
                    <a:pt x="63823" y="206410"/>
                  </a:lnTo>
                  <a:lnTo>
                    <a:pt x="65414" y="199302"/>
                  </a:lnTo>
                  <a:lnTo>
                    <a:pt x="66369" y="192321"/>
                  </a:lnTo>
                  <a:lnTo>
                    <a:pt x="67070" y="185595"/>
                  </a:lnTo>
                  <a:lnTo>
                    <a:pt x="67898" y="179251"/>
                  </a:lnTo>
                  <a:lnTo>
                    <a:pt x="114665" y="185595"/>
                  </a:lnTo>
                  <a:lnTo>
                    <a:pt x="162085" y="191548"/>
                  </a:lnTo>
                  <a:lnTo>
                    <a:pt x="210157" y="197045"/>
                  </a:lnTo>
                  <a:lnTo>
                    <a:pt x="258881" y="202021"/>
                  </a:lnTo>
                  <a:lnTo>
                    <a:pt x="308257" y="206410"/>
                  </a:lnTo>
                  <a:lnTo>
                    <a:pt x="413839" y="218292"/>
                  </a:lnTo>
                  <a:lnTo>
                    <a:pt x="450716" y="222068"/>
                  </a:lnTo>
                  <a:lnTo>
                    <a:pt x="476645" y="224063"/>
                  </a:lnTo>
                  <a:lnTo>
                    <a:pt x="540591" y="224063"/>
                  </a:lnTo>
                  <a:lnTo>
                    <a:pt x="539324" y="231023"/>
                  </a:lnTo>
                  <a:lnTo>
                    <a:pt x="534021" y="241717"/>
                  </a:lnTo>
                  <a:lnTo>
                    <a:pt x="526170" y="249356"/>
                  </a:lnTo>
                  <a:lnTo>
                    <a:pt x="516027" y="253939"/>
                  </a:lnTo>
                  <a:lnTo>
                    <a:pt x="491582" y="529604"/>
                  </a:lnTo>
                  <a:lnTo>
                    <a:pt x="491466" y="533678"/>
                  </a:lnTo>
                  <a:lnTo>
                    <a:pt x="479362" y="674906"/>
                  </a:lnTo>
                  <a:lnTo>
                    <a:pt x="466165" y="719443"/>
                  </a:lnTo>
                  <a:lnTo>
                    <a:pt x="448119" y="744161"/>
                  </a:lnTo>
                  <a:close/>
                </a:path>
                <a:path w="2665730" h="775970">
                  <a:moveTo>
                    <a:pt x="368010" y="775395"/>
                  </a:moveTo>
                  <a:lnTo>
                    <a:pt x="245793" y="763173"/>
                  </a:lnTo>
                  <a:lnTo>
                    <a:pt x="150386" y="751679"/>
                  </a:lnTo>
                  <a:lnTo>
                    <a:pt x="10863" y="733298"/>
                  </a:lnTo>
                  <a:lnTo>
                    <a:pt x="10863" y="731940"/>
                  </a:lnTo>
                  <a:lnTo>
                    <a:pt x="6789" y="731940"/>
                  </a:lnTo>
                  <a:lnTo>
                    <a:pt x="4073" y="730582"/>
                  </a:lnTo>
                  <a:lnTo>
                    <a:pt x="0" y="730582"/>
                  </a:lnTo>
                  <a:lnTo>
                    <a:pt x="805" y="723665"/>
                  </a:lnTo>
                  <a:lnTo>
                    <a:pt x="1908" y="710340"/>
                  </a:lnTo>
                  <a:lnTo>
                    <a:pt x="2714" y="703423"/>
                  </a:lnTo>
                  <a:lnTo>
                    <a:pt x="35305" y="707496"/>
                  </a:lnTo>
                  <a:lnTo>
                    <a:pt x="35305" y="708854"/>
                  </a:lnTo>
                  <a:lnTo>
                    <a:pt x="145129" y="722773"/>
                  </a:lnTo>
                  <a:lnTo>
                    <a:pt x="201251" y="729096"/>
                  </a:lnTo>
                  <a:lnTo>
                    <a:pt x="258011" y="734655"/>
                  </a:lnTo>
                  <a:lnTo>
                    <a:pt x="266156" y="734655"/>
                  </a:lnTo>
                  <a:lnTo>
                    <a:pt x="270231" y="736013"/>
                  </a:lnTo>
                  <a:lnTo>
                    <a:pt x="278380" y="736013"/>
                  </a:lnTo>
                  <a:lnTo>
                    <a:pt x="320307" y="740087"/>
                  </a:lnTo>
                  <a:lnTo>
                    <a:pt x="357142" y="744161"/>
                  </a:lnTo>
                  <a:lnTo>
                    <a:pt x="448119" y="744161"/>
                  </a:lnTo>
                  <a:lnTo>
                    <a:pt x="443038" y="751121"/>
                  </a:lnTo>
                  <a:lnTo>
                    <a:pt x="410235" y="769814"/>
                  </a:lnTo>
                  <a:lnTo>
                    <a:pt x="368010" y="775395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4208" y="3216240"/>
              <a:ext cx="4697209" cy="2984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1721" y="5489462"/>
              <a:ext cx="588004" cy="3992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652079" y="5515263"/>
              <a:ext cx="401955" cy="452755"/>
            </a:xfrm>
            <a:custGeom>
              <a:avLst/>
              <a:gdLst/>
              <a:ahLst/>
              <a:cxnLst/>
              <a:rect l="l" t="t" r="r" b="b"/>
              <a:pathLst>
                <a:path w="401955" h="452754">
                  <a:moveTo>
                    <a:pt x="24932" y="447872"/>
                  </a:moveTo>
                  <a:lnTo>
                    <a:pt x="997" y="348995"/>
                  </a:lnTo>
                  <a:lnTo>
                    <a:pt x="0" y="288375"/>
                  </a:lnTo>
                  <a:lnTo>
                    <a:pt x="1142" y="231872"/>
                  </a:lnTo>
                  <a:lnTo>
                    <a:pt x="1167" y="230683"/>
                  </a:lnTo>
                  <a:lnTo>
                    <a:pt x="4625" y="175792"/>
                  </a:lnTo>
                  <a:lnTo>
                    <a:pt x="10503" y="123574"/>
                  </a:lnTo>
                  <a:lnTo>
                    <a:pt x="32230" y="118143"/>
                  </a:lnTo>
                  <a:lnTo>
                    <a:pt x="34288" y="109210"/>
                  </a:lnTo>
                  <a:lnTo>
                    <a:pt x="36474" y="100659"/>
                  </a:lnTo>
                  <a:lnTo>
                    <a:pt x="38914" y="92362"/>
                  </a:lnTo>
                  <a:lnTo>
                    <a:pt x="41736" y="84194"/>
                  </a:lnTo>
                  <a:lnTo>
                    <a:pt x="39953" y="102526"/>
                  </a:lnTo>
                  <a:lnTo>
                    <a:pt x="38734" y="118143"/>
                  </a:lnTo>
                  <a:lnTo>
                    <a:pt x="38644" y="119501"/>
                  </a:lnTo>
                  <a:lnTo>
                    <a:pt x="37918" y="133080"/>
                  </a:lnTo>
                  <a:lnTo>
                    <a:pt x="37665" y="145302"/>
                  </a:lnTo>
                  <a:lnTo>
                    <a:pt x="34099" y="184767"/>
                  </a:lnTo>
                  <a:lnTo>
                    <a:pt x="31616" y="230683"/>
                  </a:lnTo>
                  <a:lnTo>
                    <a:pt x="31552" y="231872"/>
                  </a:lnTo>
                  <a:lnTo>
                    <a:pt x="30025" y="286614"/>
                  </a:lnTo>
                  <a:lnTo>
                    <a:pt x="29515" y="348995"/>
                  </a:lnTo>
                  <a:lnTo>
                    <a:pt x="29515" y="439979"/>
                  </a:lnTo>
                  <a:lnTo>
                    <a:pt x="24932" y="447872"/>
                  </a:lnTo>
                  <a:close/>
                </a:path>
                <a:path w="401955" h="452754">
                  <a:moveTo>
                    <a:pt x="284058" y="66540"/>
                  </a:moveTo>
                  <a:lnTo>
                    <a:pt x="259011" y="66540"/>
                  </a:lnTo>
                  <a:lnTo>
                    <a:pt x="258458" y="46404"/>
                  </a:lnTo>
                  <a:lnTo>
                    <a:pt x="258670" y="28687"/>
                  </a:lnTo>
                  <a:lnTo>
                    <a:pt x="259390" y="13261"/>
                  </a:lnTo>
                  <a:lnTo>
                    <a:pt x="260363" y="0"/>
                  </a:lnTo>
                  <a:lnTo>
                    <a:pt x="284058" y="66540"/>
                  </a:lnTo>
                  <a:close/>
                </a:path>
                <a:path w="401955" h="452754">
                  <a:moveTo>
                    <a:pt x="394953" y="405414"/>
                  </a:moveTo>
                  <a:lnTo>
                    <a:pt x="387057" y="405414"/>
                  </a:lnTo>
                  <a:lnTo>
                    <a:pt x="378106" y="396715"/>
                  </a:lnTo>
                  <a:lnTo>
                    <a:pt x="367645" y="378870"/>
                  </a:lnTo>
                  <a:lnTo>
                    <a:pt x="335055" y="283813"/>
                  </a:lnTo>
                  <a:lnTo>
                    <a:pt x="250861" y="51602"/>
                  </a:lnTo>
                  <a:lnTo>
                    <a:pt x="253580" y="57034"/>
                  </a:lnTo>
                  <a:lnTo>
                    <a:pt x="256295" y="61108"/>
                  </a:lnTo>
                  <a:lnTo>
                    <a:pt x="259011" y="66540"/>
                  </a:lnTo>
                  <a:lnTo>
                    <a:pt x="284058" y="66540"/>
                  </a:lnTo>
                  <a:lnTo>
                    <a:pt x="401594" y="396524"/>
                  </a:lnTo>
                  <a:lnTo>
                    <a:pt x="394953" y="405414"/>
                  </a:lnTo>
                  <a:close/>
                </a:path>
                <a:path w="401955" h="452754">
                  <a:moveTo>
                    <a:pt x="142599" y="25801"/>
                  </a:moveTo>
                  <a:lnTo>
                    <a:pt x="131360" y="25801"/>
                  </a:lnTo>
                  <a:lnTo>
                    <a:pt x="136794" y="12222"/>
                  </a:lnTo>
                  <a:lnTo>
                    <a:pt x="139509" y="6790"/>
                  </a:lnTo>
                  <a:lnTo>
                    <a:pt x="139509" y="8148"/>
                  </a:lnTo>
                  <a:lnTo>
                    <a:pt x="140867" y="10864"/>
                  </a:lnTo>
                  <a:lnTo>
                    <a:pt x="140867" y="12222"/>
                  </a:lnTo>
                  <a:lnTo>
                    <a:pt x="142599" y="25801"/>
                  </a:lnTo>
                  <a:close/>
                </a:path>
                <a:path w="401955" h="452754">
                  <a:moveTo>
                    <a:pt x="192981" y="452710"/>
                  </a:moveTo>
                  <a:lnTo>
                    <a:pt x="168027" y="414178"/>
                  </a:lnTo>
                  <a:lnTo>
                    <a:pt x="157163" y="324552"/>
                  </a:lnTo>
                  <a:lnTo>
                    <a:pt x="119140" y="23085"/>
                  </a:lnTo>
                  <a:lnTo>
                    <a:pt x="123214" y="23085"/>
                  </a:lnTo>
                  <a:lnTo>
                    <a:pt x="128644" y="25801"/>
                  </a:lnTo>
                  <a:lnTo>
                    <a:pt x="142599" y="25801"/>
                  </a:lnTo>
                  <a:lnTo>
                    <a:pt x="147664" y="65509"/>
                  </a:lnTo>
                  <a:lnTo>
                    <a:pt x="154497" y="118042"/>
                  </a:lnTo>
                  <a:lnTo>
                    <a:pt x="161407" y="169745"/>
                  </a:lnTo>
                  <a:lnTo>
                    <a:pt x="168430" y="220543"/>
                  </a:lnTo>
                  <a:lnTo>
                    <a:pt x="175603" y="270360"/>
                  </a:lnTo>
                  <a:lnTo>
                    <a:pt x="182966" y="319121"/>
                  </a:lnTo>
                  <a:lnTo>
                    <a:pt x="187272" y="349866"/>
                  </a:lnTo>
                  <a:lnTo>
                    <a:pt x="191961" y="380738"/>
                  </a:lnTo>
                  <a:lnTo>
                    <a:pt x="196905" y="411356"/>
                  </a:lnTo>
                  <a:lnTo>
                    <a:pt x="201976" y="441337"/>
                  </a:lnTo>
                  <a:lnTo>
                    <a:pt x="197669" y="449251"/>
                  </a:lnTo>
                  <a:lnTo>
                    <a:pt x="192981" y="452710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456167" y="5756980"/>
              <a:ext cx="771525" cy="462280"/>
            </a:xfrm>
            <a:custGeom>
              <a:avLst/>
              <a:gdLst/>
              <a:ahLst/>
              <a:cxnLst/>
              <a:rect l="l" t="t" r="r" b="b"/>
              <a:pathLst>
                <a:path w="771525" h="462279">
                  <a:moveTo>
                    <a:pt x="360369" y="461875"/>
                  </a:moveTo>
                  <a:lnTo>
                    <a:pt x="306950" y="459392"/>
                  </a:lnTo>
                  <a:lnTo>
                    <a:pt x="247494" y="451627"/>
                  </a:lnTo>
                  <a:lnTo>
                    <a:pt x="181966" y="438620"/>
                  </a:lnTo>
                  <a:lnTo>
                    <a:pt x="121643" y="422558"/>
                  </a:lnTo>
                  <a:lnTo>
                    <a:pt x="71123" y="404841"/>
                  </a:lnTo>
                  <a:lnTo>
                    <a:pt x="30533" y="385341"/>
                  </a:lnTo>
                  <a:lnTo>
                    <a:pt x="0" y="363932"/>
                  </a:lnTo>
                  <a:lnTo>
                    <a:pt x="24696" y="338173"/>
                  </a:lnTo>
                  <a:lnTo>
                    <a:pt x="45830" y="311651"/>
                  </a:lnTo>
                  <a:lnTo>
                    <a:pt x="63399" y="284110"/>
                  </a:lnTo>
                  <a:lnTo>
                    <a:pt x="77402" y="255296"/>
                  </a:lnTo>
                  <a:lnTo>
                    <a:pt x="78676" y="221665"/>
                  </a:lnTo>
                  <a:lnTo>
                    <a:pt x="80459" y="189944"/>
                  </a:lnTo>
                  <a:lnTo>
                    <a:pt x="82751" y="160005"/>
                  </a:lnTo>
                  <a:lnTo>
                    <a:pt x="85551" y="131721"/>
                  </a:lnTo>
                  <a:lnTo>
                    <a:pt x="143606" y="120009"/>
                  </a:lnTo>
                  <a:lnTo>
                    <a:pt x="170341" y="113962"/>
                  </a:lnTo>
                  <a:lnTo>
                    <a:pt x="195548" y="107278"/>
                  </a:lnTo>
                  <a:lnTo>
                    <a:pt x="199623" y="177892"/>
                  </a:lnTo>
                  <a:lnTo>
                    <a:pt x="207262" y="195970"/>
                  </a:lnTo>
                  <a:lnTo>
                    <a:pt x="213883" y="205391"/>
                  </a:lnTo>
                  <a:lnTo>
                    <a:pt x="219484" y="206155"/>
                  </a:lnTo>
                  <a:lnTo>
                    <a:pt x="224067" y="198262"/>
                  </a:lnTo>
                  <a:lnTo>
                    <a:pt x="224067" y="107278"/>
                  </a:lnTo>
                  <a:lnTo>
                    <a:pt x="240109" y="104223"/>
                  </a:lnTo>
                  <a:lnTo>
                    <a:pt x="285175" y="95057"/>
                  </a:lnTo>
                  <a:lnTo>
                    <a:pt x="354433" y="82835"/>
                  </a:lnTo>
                  <a:lnTo>
                    <a:pt x="365297" y="172460"/>
                  </a:lnTo>
                  <a:lnTo>
                    <a:pt x="367823" y="180608"/>
                  </a:lnTo>
                  <a:lnTo>
                    <a:pt x="389741" y="209974"/>
                  </a:lnTo>
                  <a:lnTo>
                    <a:pt x="394366" y="206770"/>
                  </a:lnTo>
                  <a:lnTo>
                    <a:pt x="399246" y="199620"/>
                  </a:lnTo>
                  <a:lnTo>
                    <a:pt x="389231" y="139530"/>
                  </a:lnTo>
                  <a:lnTo>
                    <a:pt x="384542" y="108721"/>
                  </a:lnTo>
                  <a:lnTo>
                    <a:pt x="380236" y="77403"/>
                  </a:lnTo>
                  <a:lnTo>
                    <a:pt x="499206" y="50286"/>
                  </a:lnTo>
                  <a:lnTo>
                    <a:pt x="532328" y="42096"/>
                  </a:lnTo>
                  <a:lnTo>
                    <a:pt x="564918" y="137153"/>
                  </a:lnTo>
                  <a:lnTo>
                    <a:pt x="575399" y="155210"/>
                  </a:lnTo>
                  <a:lnTo>
                    <a:pt x="584607" y="164482"/>
                  </a:lnTo>
                  <a:lnTo>
                    <a:pt x="592797" y="164843"/>
                  </a:lnTo>
                  <a:lnTo>
                    <a:pt x="600224" y="156165"/>
                  </a:lnTo>
                  <a:lnTo>
                    <a:pt x="558125" y="38022"/>
                  </a:lnTo>
                  <a:lnTo>
                    <a:pt x="592752" y="28071"/>
                  </a:lnTo>
                  <a:lnTo>
                    <a:pt x="623306" y="18502"/>
                  </a:lnTo>
                  <a:lnTo>
                    <a:pt x="649787" y="9187"/>
                  </a:lnTo>
                  <a:lnTo>
                    <a:pt x="672193" y="0"/>
                  </a:lnTo>
                  <a:lnTo>
                    <a:pt x="691107" y="40423"/>
                  </a:lnTo>
                  <a:lnTo>
                    <a:pt x="710412" y="83519"/>
                  </a:lnTo>
                  <a:lnTo>
                    <a:pt x="730173" y="129353"/>
                  </a:lnTo>
                  <a:lnTo>
                    <a:pt x="750455" y="177990"/>
                  </a:lnTo>
                  <a:lnTo>
                    <a:pt x="771325" y="229494"/>
                  </a:lnTo>
                  <a:lnTo>
                    <a:pt x="767018" y="268451"/>
                  </a:lnTo>
                  <a:lnTo>
                    <a:pt x="750106" y="301806"/>
                  </a:lnTo>
                  <a:lnTo>
                    <a:pt x="720719" y="329559"/>
                  </a:lnTo>
                  <a:lnTo>
                    <a:pt x="678983" y="351711"/>
                  </a:lnTo>
                  <a:lnTo>
                    <a:pt x="631072" y="371380"/>
                  </a:lnTo>
                  <a:lnTo>
                    <a:pt x="582906" y="391940"/>
                  </a:lnTo>
                  <a:lnTo>
                    <a:pt x="534231" y="413773"/>
                  </a:lnTo>
                  <a:lnTo>
                    <a:pt x="484793" y="437262"/>
                  </a:lnTo>
                  <a:lnTo>
                    <a:pt x="449253" y="450848"/>
                  </a:lnTo>
                  <a:lnTo>
                    <a:pt x="407791" y="459039"/>
                  </a:lnTo>
                  <a:lnTo>
                    <a:pt x="360369" y="461875"/>
                  </a:lnTo>
                  <a:close/>
                </a:path>
              </a:pathLst>
            </a:custGeom>
            <a:solidFill>
              <a:srgbClr val="FFD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431441" y="1984571"/>
              <a:ext cx="1668780" cy="1188720"/>
            </a:xfrm>
            <a:custGeom>
              <a:avLst/>
              <a:gdLst/>
              <a:ahLst/>
              <a:cxnLst/>
              <a:rect l="l" t="t" r="r" b="b"/>
              <a:pathLst>
                <a:path w="1668780" h="1188720">
                  <a:moveTo>
                    <a:pt x="1156594" y="161597"/>
                  </a:moveTo>
                  <a:lnTo>
                    <a:pt x="1089089" y="161597"/>
                  </a:lnTo>
                  <a:lnTo>
                    <a:pt x="1118963" y="0"/>
                  </a:lnTo>
                  <a:lnTo>
                    <a:pt x="1131972" y="39996"/>
                  </a:lnTo>
                  <a:lnTo>
                    <a:pt x="1142560" y="80628"/>
                  </a:lnTo>
                  <a:lnTo>
                    <a:pt x="1150856" y="122025"/>
                  </a:lnTo>
                  <a:lnTo>
                    <a:pt x="1156594" y="161597"/>
                  </a:lnTo>
                  <a:close/>
                </a:path>
                <a:path w="1668780" h="1188720">
                  <a:moveTo>
                    <a:pt x="1457021" y="256654"/>
                  </a:moveTo>
                  <a:lnTo>
                    <a:pt x="233570" y="256654"/>
                  </a:lnTo>
                  <a:lnTo>
                    <a:pt x="233570" y="253938"/>
                  </a:lnTo>
                  <a:lnTo>
                    <a:pt x="234929" y="252580"/>
                  </a:lnTo>
                  <a:lnTo>
                    <a:pt x="259373" y="90983"/>
                  </a:lnTo>
                  <a:lnTo>
                    <a:pt x="265695" y="93020"/>
                  </a:lnTo>
                  <a:lnTo>
                    <a:pt x="278849" y="97094"/>
                  </a:lnTo>
                  <a:lnTo>
                    <a:pt x="285173" y="99130"/>
                  </a:lnTo>
                  <a:lnTo>
                    <a:pt x="385551" y="111673"/>
                  </a:lnTo>
                  <a:lnTo>
                    <a:pt x="486025" y="122831"/>
                  </a:lnTo>
                  <a:lnTo>
                    <a:pt x="586562" y="132621"/>
                  </a:lnTo>
                  <a:lnTo>
                    <a:pt x="737418" y="144774"/>
                  </a:lnTo>
                  <a:lnTo>
                    <a:pt x="888238" y="153937"/>
                  </a:lnTo>
                  <a:lnTo>
                    <a:pt x="1038914" y="160164"/>
                  </a:lnTo>
                  <a:lnTo>
                    <a:pt x="1089089" y="161597"/>
                  </a:lnTo>
                  <a:lnTo>
                    <a:pt x="1156594" y="161597"/>
                  </a:lnTo>
                  <a:lnTo>
                    <a:pt x="1156956" y="164092"/>
                  </a:lnTo>
                  <a:lnTo>
                    <a:pt x="1156988" y="164312"/>
                  </a:lnTo>
                  <a:lnTo>
                    <a:pt x="1200932" y="164815"/>
                  </a:lnTo>
                  <a:lnTo>
                    <a:pt x="1196514" y="164815"/>
                  </a:lnTo>
                  <a:lnTo>
                    <a:pt x="1450555" y="165161"/>
                  </a:lnTo>
                  <a:lnTo>
                    <a:pt x="1451366" y="172460"/>
                  </a:lnTo>
                  <a:lnTo>
                    <a:pt x="1450310" y="172460"/>
                  </a:lnTo>
                  <a:lnTo>
                    <a:pt x="1457021" y="256654"/>
                  </a:lnTo>
                  <a:close/>
                </a:path>
                <a:path w="1668780" h="1188720">
                  <a:moveTo>
                    <a:pt x="1450555" y="165161"/>
                  </a:moveTo>
                  <a:lnTo>
                    <a:pt x="1303649" y="165161"/>
                  </a:lnTo>
                  <a:lnTo>
                    <a:pt x="1352536" y="164815"/>
                  </a:lnTo>
                  <a:lnTo>
                    <a:pt x="1450310" y="162955"/>
                  </a:lnTo>
                  <a:lnTo>
                    <a:pt x="1450437" y="164092"/>
                  </a:lnTo>
                  <a:lnTo>
                    <a:pt x="1450555" y="165161"/>
                  </a:lnTo>
                  <a:close/>
                </a:path>
                <a:path w="1668780" h="1188720">
                  <a:moveTo>
                    <a:pt x="1451429" y="173020"/>
                  </a:moveTo>
                  <a:lnTo>
                    <a:pt x="1450310" y="172460"/>
                  </a:lnTo>
                  <a:lnTo>
                    <a:pt x="1451366" y="172460"/>
                  </a:lnTo>
                  <a:lnTo>
                    <a:pt x="1451429" y="173020"/>
                  </a:lnTo>
                  <a:close/>
                </a:path>
                <a:path w="1668780" h="1188720">
                  <a:moveTo>
                    <a:pt x="1453025" y="175176"/>
                  </a:moveTo>
                  <a:lnTo>
                    <a:pt x="1451668" y="175176"/>
                  </a:lnTo>
                  <a:lnTo>
                    <a:pt x="1451517" y="173818"/>
                  </a:lnTo>
                  <a:lnTo>
                    <a:pt x="1451429" y="173020"/>
                  </a:lnTo>
                  <a:lnTo>
                    <a:pt x="1453025" y="173818"/>
                  </a:lnTo>
                  <a:lnTo>
                    <a:pt x="1453025" y="175176"/>
                  </a:lnTo>
                  <a:close/>
                </a:path>
                <a:path w="1668780" h="1188720">
                  <a:moveTo>
                    <a:pt x="827591" y="1188105"/>
                  </a:moveTo>
                  <a:lnTo>
                    <a:pt x="776760" y="1185498"/>
                  </a:lnTo>
                  <a:lnTo>
                    <a:pt x="728024" y="1179316"/>
                  </a:lnTo>
                  <a:lnTo>
                    <a:pt x="681179" y="1168963"/>
                  </a:lnTo>
                  <a:lnTo>
                    <a:pt x="636160" y="1154503"/>
                  </a:lnTo>
                  <a:lnTo>
                    <a:pt x="592900" y="1136003"/>
                  </a:lnTo>
                  <a:lnTo>
                    <a:pt x="551336" y="1113526"/>
                  </a:lnTo>
                  <a:lnTo>
                    <a:pt x="509578" y="1085794"/>
                  </a:lnTo>
                  <a:lnTo>
                    <a:pt x="469858" y="1053606"/>
                  </a:lnTo>
                  <a:lnTo>
                    <a:pt x="432175" y="1017089"/>
                  </a:lnTo>
                  <a:lnTo>
                    <a:pt x="396529" y="976372"/>
                  </a:lnTo>
                  <a:lnTo>
                    <a:pt x="364636" y="933214"/>
                  </a:lnTo>
                  <a:lnTo>
                    <a:pt x="328043" y="875111"/>
                  </a:lnTo>
                  <a:lnTo>
                    <a:pt x="304327" y="831200"/>
                  </a:lnTo>
                  <a:lnTo>
                    <a:pt x="283349" y="786181"/>
                  </a:lnTo>
                  <a:lnTo>
                    <a:pt x="265174" y="739989"/>
                  </a:lnTo>
                  <a:lnTo>
                    <a:pt x="249867" y="692558"/>
                  </a:lnTo>
                  <a:lnTo>
                    <a:pt x="213669" y="685866"/>
                  </a:lnTo>
                  <a:lnTo>
                    <a:pt x="178319" y="669006"/>
                  </a:lnTo>
                  <a:lnTo>
                    <a:pt x="143685" y="641912"/>
                  </a:lnTo>
                  <a:lnTo>
                    <a:pt x="109638" y="604519"/>
                  </a:lnTo>
                  <a:lnTo>
                    <a:pt x="76047" y="556763"/>
                  </a:lnTo>
                  <a:lnTo>
                    <a:pt x="39912" y="496206"/>
                  </a:lnTo>
                  <a:lnTo>
                    <a:pt x="15108" y="443034"/>
                  </a:lnTo>
                  <a:lnTo>
                    <a:pt x="1761" y="397499"/>
                  </a:lnTo>
                  <a:lnTo>
                    <a:pt x="0" y="359859"/>
                  </a:lnTo>
                  <a:lnTo>
                    <a:pt x="4838" y="327543"/>
                  </a:lnTo>
                  <a:lnTo>
                    <a:pt x="25208" y="271061"/>
                  </a:lnTo>
                  <a:lnTo>
                    <a:pt x="63103" y="223447"/>
                  </a:lnTo>
                  <a:lnTo>
                    <a:pt x="112924" y="198452"/>
                  </a:lnTo>
                  <a:lnTo>
                    <a:pt x="139872" y="196904"/>
                  </a:lnTo>
                  <a:lnTo>
                    <a:pt x="154384" y="199195"/>
                  </a:lnTo>
                  <a:lnTo>
                    <a:pt x="200980" y="221347"/>
                  </a:lnTo>
                  <a:lnTo>
                    <a:pt x="233570" y="256654"/>
                  </a:lnTo>
                  <a:lnTo>
                    <a:pt x="1457021" y="256654"/>
                  </a:lnTo>
                  <a:lnTo>
                    <a:pt x="1465248" y="359859"/>
                  </a:lnTo>
                  <a:lnTo>
                    <a:pt x="1621790" y="359859"/>
                  </a:lnTo>
                  <a:lnTo>
                    <a:pt x="1628839" y="366797"/>
                  </a:lnTo>
                  <a:lnTo>
                    <a:pt x="1645856" y="393808"/>
                  </a:lnTo>
                  <a:lnTo>
                    <a:pt x="1657272" y="419503"/>
                  </a:lnTo>
                  <a:lnTo>
                    <a:pt x="1664868" y="447617"/>
                  </a:lnTo>
                  <a:lnTo>
                    <a:pt x="1668391" y="478022"/>
                  </a:lnTo>
                  <a:lnTo>
                    <a:pt x="1667585" y="510592"/>
                  </a:lnTo>
                  <a:lnTo>
                    <a:pt x="1638047" y="589184"/>
                  </a:lnTo>
                  <a:lnTo>
                    <a:pt x="1604183" y="637200"/>
                  </a:lnTo>
                  <a:lnTo>
                    <a:pt x="1557588" y="691201"/>
                  </a:lnTo>
                  <a:lnTo>
                    <a:pt x="1511503" y="735207"/>
                  </a:lnTo>
                  <a:lnTo>
                    <a:pt x="1466945" y="767246"/>
                  </a:lnTo>
                  <a:lnTo>
                    <a:pt x="1423915" y="787064"/>
                  </a:lnTo>
                  <a:lnTo>
                    <a:pt x="1382412" y="794405"/>
                  </a:lnTo>
                  <a:lnTo>
                    <a:pt x="1359109" y="839055"/>
                  </a:lnTo>
                  <a:lnTo>
                    <a:pt x="1333199" y="881749"/>
                  </a:lnTo>
                  <a:lnTo>
                    <a:pt x="1304682" y="922488"/>
                  </a:lnTo>
                  <a:lnTo>
                    <a:pt x="1273557" y="961271"/>
                  </a:lnTo>
                  <a:lnTo>
                    <a:pt x="1239825" y="998099"/>
                  </a:lnTo>
                  <a:lnTo>
                    <a:pt x="1200105" y="1035528"/>
                  </a:lnTo>
                  <a:lnTo>
                    <a:pt x="1146634" y="1079577"/>
                  </a:lnTo>
                  <a:lnTo>
                    <a:pt x="1105386" y="1108094"/>
                  </a:lnTo>
                  <a:lnTo>
                    <a:pt x="1063119" y="1132537"/>
                  </a:lnTo>
                  <a:lnTo>
                    <a:pt x="1019834" y="1152907"/>
                  </a:lnTo>
                  <a:lnTo>
                    <a:pt x="973566" y="1168550"/>
                  </a:lnTo>
                  <a:lnTo>
                    <a:pt x="926060" y="1179631"/>
                  </a:lnTo>
                  <a:lnTo>
                    <a:pt x="877380" y="1186149"/>
                  </a:lnTo>
                  <a:lnTo>
                    <a:pt x="827591" y="1188105"/>
                  </a:lnTo>
                  <a:close/>
                </a:path>
                <a:path w="1668780" h="1188720">
                  <a:moveTo>
                    <a:pt x="1621790" y="359859"/>
                  </a:moveTo>
                  <a:lnTo>
                    <a:pt x="1465248" y="359859"/>
                  </a:lnTo>
                  <a:lnTo>
                    <a:pt x="1472356" y="353239"/>
                  </a:lnTo>
                  <a:lnTo>
                    <a:pt x="1510251" y="333378"/>
                  </a:lnTo>
                  <a:lnTo>
                    <a:pt x="1543394" y="327268"/>
                  </a:lnTo>
                  <a:lnTo>
                    <a:pt x="1558948" y="327268"/>
                  </a:lnTo>
                  <a:lnTo>
                    <a:pt x="1585130" y="333654"/>
                  </a:lnTo>
                  <a:lnTo>
                    <a:pt x="1608512" y="346788"/>
                  </a:lnTo>
                  <a:lnTo>
                    <a:pt x="1621790" y="359859"/>
                  </a:lnTo>
                  <a:close/>
                </a:path>
              </a:pathLst>
            </a:custGeom>
            <a:solidFill>
              <a:srgbClr val="FFD6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578102" y="2291470"/>
              <a:ext cx="1388110" cy="368300"/>
            </a:xfrm>
            <a:custGeom>
              <a:avLst/>
              <a:gdLst/>
              <a:ahLst/>
              <a:cxnLst/>
              <a:rect l="l" t="t" r="r" b="b"/>
              <a:pathLst>
                <a:path w="1388109" h="368300">
                  <a:moveTo>
                    <a:pt x="55680" y="251222"/>
                  </a:moveTo>
                  <a:lnTo>
                    <a:pt x="44815" y="251222"/>
                  </a:lnTo>
                  <a:lnTo>
                    <a:pt x="39385" y="249864"/>
                  </a:lnTo>
                  <a:lnTo>
                    <a:pt x="35311" y="247148"/>
                  </a:lnTo>
                  <a:lnTo>
                    <a:pt x="29876" y="241716"/>
                  </a:lnTo>
                  <a:lnTo>
                    <a:pt x="24446" y="237642"/>
                  </a:lnTo>
                  <a:lnTo>
                    <a:pt x="20372" y="232210"/>
                  </a:lnTo>
                  <a:lnTo>
                    <a:pt x="19012" y="232210"/>
                  </a:lnTo>
                  <a:lnTo>
                    <a:pt x="10334" y="220540"/>
                  </a:lnTo>
                  <a:lnTo>
                    <a:pt x="4583" y="208107"/>
                  </a:lnTo>
                  <a:lnTo>
                    <a:pt x="1634" y="195164"/>
                  </a:lnTo>
                  <a:lnTo>
                    <a:pt x="1414" y="184682"/>
                  </a:lnTo>
                  <a:lnTo>
                    <a:pt x="1357" y="181966"/>
                  </a:lnTo>
                  <a:lnTo>
                    <a:pt x="2355" y="173564"/>
                  </a:lnTo>
                  <a:lnTo>
                    <a:pt x="7299" y="162615"/>
                  </a:lnTo>
                  <a:lnTo>
                    <a:pt x="16062" y="149120"/>
                  </a:lnTo>
                  <a:lnTo>
                    <a:pt x="28517" y="133079"/>
                  </a:lnTo>
                  <a:lnTo>
                    <a:pt x="35094" y="124465"/>
                  </a:lnTo>
                  <a:lnTo>
                    <a:pt x="40399" y="117123"/>
                  </a:lnTo>
                  <a:lnTo>
                    <a:pt x="44176" y="111310"/>
                  </a:lnTo>
                  <a:lnTo>
                    <a:pt x="46172" y="107278"/>
                  </a:lnTo>
                  <a:lnTo>
                    <a:pt x="47531" y="105920"/>
                  </a:lnTo>
                  <a:lnTo>
                    <a:pt x="46257" y="101889"/>
                  </a:lnTo>
                  <a:lnTo>
                    <a:pt x="44474" y="96075"/>
                  </a:lnTo>
                  <a:lnTo>
                    <a:pt x="42183" y="88734"/>
                  </a:lnTo>
                  <a:lnTo>
                    <a:pt x="18375" y="46510"/>
                  </a:lnTo>
                  <a:lnTo>
                    <a:pt x="2714" y="31233"/>
                  </a:lnTo>
                  <a:lnTo>
                    <a:pt x="0" y="25801"/>
                  </a:lnTo>
                  <a:lnTo>
                    <a:pt x="0" y="14937"/>
                  </a:lnTo>
                  <a:lnTo>
                    <a:pt x="1355" y="9505"/>
                  </a:lnTo>
                  <a:lnTo>
                    <a:pt x="9504" y="1357"/>
                  </a:lnTo>
                  <a:lnTo>
                    <a:pt x="14934" y="0"/>
                  </a:lnTo>
                  <a:lnTo>
                    <a:pt x="27159" y="0"/>
                  </a:lnTo>
                  <a:lnTo>
                    <a:pt x="61786" y="34288"/>
                  </a:lnTo>
                  <a:lnTo>
                    <a:pt x="84088" y="81201"/>
                  </a:lnTo>
                  <a:lnTo>
                    <a:pt x="89646" y="105093"/>
                  </a:lnTo>
                  <a:lnTo>
                    <a:pt x="89625" y="112710"/>
                  </a:lnTo>
                  <a:lnTo>
                    <a:pt x="87314" y="120094"/>
                  </a:lnTo>
                  <a:lnTo>
                    <a:pt x="82328" y="130024"/>
                  </a:lnTo>
                  <a:lnTo>
                    <a:pt x="74541" y="142500"/>
                  </a:lnTo>
                  <a:lnTo>
                    <a:pt x="63825" y="157523"/>
                  </a:lnTo>
                  <a:lnTo>
                    <a:pt x="63825" y="158880"/>
                  </a:lnTo>
                  <a:lnTo>
                    <a:pt x="56464" y="168068"/>
                  </a:lnTo>
                  <a:lnTo>
                    <a:pt x="50757" y="175346"/>
                  </a:lnTo>
                  <a:lnTo>
                    <a:pt x="46832" y="180841"/>
                  </a:lnTo>
                  <a:lnTo>
                    <a:pt x="44815" y="184682"/>
                  </a:lnTo>
                  <a:lnTo>
                    <a:pt x="44815" y="191472"/>
                  </a:lnTo>
                  <a:lnTo>
                    <a:pt x="47534" y="196903"/>
                  </a:lnTo>
                  <a:lnTo>
                    <a:pt x="67903" y="217273"/>
                  </a:lnTo>
                  <a:lnTo>
                    <a:pt x="70619" y="221347"/>
                  </a:lnTo>
                  <a:lnTo>
                    <a:pt x="70619" y="237642"/>
                  </a:lnTo>
                  <a:lnTo>
                    <a:pt x="66544" y="243074"/>
                  </a:lnTo>
                  <a:lnTo>
                    <a:pt x="61113" y="248506"/>
                  </a:lnTo>
                  <a:lnTo>
                    <a:pt x="55680" y="251222"/>
                  </a:lnTo>
                  <a:close/>
                </a:path>
                <a:path w="1388109" h="368300">
                  <a:moveTo>
                    <a:pt x="1299573" y="368007"/>
                  </a:moveTo>
                  <a:lnTo>
                    <a:pt x="1294143" y="366649"/>
                  </a:lnTo>
                  <a:lnTo>
                    <a:pt x="1287353" y="365291"/>
                  </a:lnTo>
                  <a:lnTo>
                    <a:pt x="1283279" y="361217"/>
                  </a:lnTo>
                  <a:lnTo>
                    <a:pt x="1280563" y="355785"/>
                  </a:lnTo>
                  <a:lnTo>
                    <a:pt x="1277847" y="348995"/>
                  </a:lnTo>
                  <a:lnTo>
                    <a:pt x="1276489" y="343563"/>
                  </a:lnTo>
                  <a:lnTo>
                    <a:pt x="1277847" y="338131"/>
                  </a:lnTo>
                  <a:lnTo>
                    <a:pt x="1280563" y="332700"/>
                  </a:lnTo>
                  <a:lnTo>
                    <a:pt x="1283282" y="328626"/>
                  </a:lnTo>
                  <a:lnTo>
                    <a:pt x="1288712" y="325910"/>
                  </a:lnTo>
                  <a:lnTo>
                    <a:pt x="1296861" y="320478"/>
                  </a:lnTo>
                  <a:lnTo>
                    <a:pt x="1302292" y="317762"/>
                  </a:lnTo>
                  <a:lnTo>
                    <a:pt x="1302292" y="316404"/>
                  </a:lnTo>
                  <a:lnTo>
                    <a:pt x="1307725" y="312330"/>
                  </a:lnTo>
                  <a:lnTo>
                    <a:pt x="1311796" y="308256"/>
                  </a:lnTo>
                  <a:lnTo>
                    <a:pt x="1313155" y="302824"/>
                  </a:lnTo>
                  <a:lnTo>
                    <a:pt x="1311606" y="298751"/>
                  </a:lnTo>
                  <a:lnTo>
                    <a:pt x="1308912" y="292640"/>
                  </a:lnTo>
                  <a:lnTo>
                    <a:pt x="1304944" y="284492"/>
                  </a:lnTo>
                  <a:lnTo>
                    <a:pt x="1299576" y="274307"/>
                  </a:lnTo>
                  <a:lnTo>
                    <a:pt x="1298216" y="274307"/>
                  </a:lnTo>
                  <a:lnTo>
                    <a:pt x="1298216" y="272949"/>
                  </a:lnTo>
                  <a:lnTo>
                    <a:pt x="1289538" y="256717"/>
                  </a:lnTo>
                  <a:lnTo>
                    <a:pt x="1283788" y="242904"/>
                  </a:lnTo>
                  <a:lnTo>
                    <a:pt x="1280838" y="231892"/>
                  </a:lnTo>
                  <a:lnTo>
                    <a:pt x="1280563" y="224063"/>
                  </a:lnTo>
                  <a:lnTo>
                    <a:pt x="1281603" y="215682"/>
                  </a:lnTo>
                  <a:lnTo>
                    <a:pt x="1284807" y="204882"/>
                  </a:lnTo>
                  <a:lnTo>
                    <a:pt x="1290303" y="191790"/>
                  </a:lnTo>
                  <a:lnTo>
                    <a:pt x="1298216" y="176534"/>
                  </a:lnTo>
                  <a:lnTo>
                    <a:pt x="1298216" y="175176"/>
                  </a:lnTo>
                  <a:lnTo>
                    <a:pt x="1299576" y="175176"/>
                  </a:lnTo>
                  <a:lnTo>
                    <a:pt x="1309760" y="161384"/>
                  </a:lnTo>
                  <a:lnTo>
                    <a:pt x="1321982" y="148356"/>
                  </a:lnTo>
                  <a:lnTo>
                    <a:pt x="1336296" y="135795"/>
                  </a:lnTo>
                  <a:lnTo>
                    <a:pt x="1352535" y="123574"/>
                  </a:lnTo>
                  <a:lnTo>
                    <a:pt x="1357967" y="120858"/>
                  </a:lnTo>
                  <a:lnTo>
                    <a:pt x="1363400" y="119500"/>
                  </a:lnTo>
                  <a:lnTo>
                    <a:pt x="1368831" y="120858"/>
                  </a:lnTo>
                  <a:lnTo>
                    <a:pt x="1375621" y="122216"/>
                  </a:lnTo>
                  <a:lnTo>
                    <a:pt x="1379694" y="124932"/>
                  </a:lnTo>
                  <a:lnTo>
                    <a:pt x="1383770" y="130363"/>
                  </a:lnTo>
                  <a:lnTo>
                    <a:pt x="1386484" y="135795"/>
                  </a:lnTo>
                  <a:lnTo>
                    <a:pt x="1387841" y="141227"/>
                  </a:lnTo>
                  <a:lnTo>
                    <a:pt x="1383770" y="148018"/>
                  </a:lnTo>
                  <a:lnTo>
                    <a:pt x="1383770" y="153449"/>
                  </a:lnTo>
                  <a:lnTo>
                    <a:pt x="1381051" y="158881"/>
                  </a:lnTo>
                  <a:lnTo>
                    <a:pt x="1375621" y="161597"/>
                  </a:lnTo>
                  <a:lnTo>
                    <a:pt x="1363167" y="170212"/>
                  </a:lnTo>
                  <a:lnTo>
                    <a:pt x="1336241" y="199620"/>
                  </a:lnTo>
                  <a:lnTo>
                    <a:pt x="1325376" y="224063"/>
                  </a:lnTo>
                  <a:lnTo>
                    <a:pt x="1326119" y="228349"/>
                  </a:lnTo>
                  <a:lnTo>
                    <a:pt x="1328262" y="234927"/>
                  </a:lnTo>
                  <a:lnTo>
                    <a:pt x="1331679" y="243541"/>
                  </a:lnTo>
                  <a:lnTo>
                    <a:pt x="1336241" y="253938"/>
                  </a:lnTo>
                  <a:lnTo>
                    <a:pt x="1345704" y="271761"/>
                  </a:lnTo>
                  <a:lnTo>
                    <a:pt x="1351857" y="286529"/>
                  </a:lnTo>
                  <a:lnTo>
                    <a:pt x="1354955" y="298242"/>
                  </a:lnTo>
                  <a:lnTo>
                    <a:pt x="1355251" y="306899"/>
                  </a:lnTo>
                  <a:lnTo>
                    <a:pt x="1352131" y="319651"/>
                  </a:lnTo>
                  <a:lnTo>
                    <a:pt x="1326732" y="353069"/>
                  </a:lnTo>
                  <a:lnTo>
                    <a:pt x="1305006" y="366649"/>
                  </a:lnTo>
                  <a:lnTo>
                    <a:pt x="1299573" y="368007"/>
                  </a:lnTo>
                  <a:close/>
                </a:path>
              </a:pathLst>
            </a:custGeom>
            <a:solidFill>
              <a:srgbClr val="F293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4840190" y="2156282"/>
              <a:ext cx="894080" cy="416559"/>
            </a:xfrm>
            <a:custGeom>
              <a:avLst/>
              <a:gdLst/>
              <a:ahLst/>
              <a:cxnLst/>
              <a:rect l="l" t="t" r="r" b="b"/>
              <a:pathLst>
                <a:path w="894080" h="416560">
                  <a:moveTo>
                    <a:pt x="167030" y="368756"/>
                  </a:moveTo>
                  <a:lnTo>
                    <a:pt x="131892" y="345649"/>
                  </a:lnTo>
                  <a:lnTo>
                    <a:pt x="115343" y="310258"/>
                  </a:lnTo>
                  <a:lnTo>
                    <a:pt x="109233" y="266930"/>
                  </a:lnTo>
                  <a:lnTo>
                    <a:pt x="109996" y="242466"/>
                  </a:lnTo>
                  <a:lnTo>
                    <a:pt x="118312" y="197653"/>
                  </a:lnTo>
                  <a:lnTo>
                    <a:pt x="135796" y="160988"/>
                  </a:lnTo>
                  <a:lnTo>
                    <a:pt x="175327" y="131580"/>
                  </a:lnTo>
                  <a:lnTo>
                    <a:pt x="190118" y="129755"/>
                  </a:lnTo>
                  <a:lnTo>
                    <a:pt x="202616" y="132832"/>
                  </a:lnTo>
                  <a:lnTo>
                    <a:pt x="232216" y="167778"/>
                  </a:lnTo>
                  <a:lnTo>
                    <a:pt x="243418" y="208177"/>
                  </a:lnTo>
                  <a:lnTo>
                    <a:pt x="245200" y="230796"/>
                  </a:lnTo>
                  <a:lnTo>
                    <a:pt x="244436" y="254687"/>
                  </a:lnTo>
                  <a:lnTo>
                    <a:pt x="234760" y="300688"/>
                  </a:lnTo>
                  <a:lnTo>
                    <a:pt x="215918" y="337523"/>
                  </a:lnTo>
                  <a:lnTo>
                    <a:pt x="180016" y="367695"/>
                  </a:lnTo>
                  <a:lnTo>
                    <a:pt x="167030" y="368756"/>
                  </a:lnTo>
                  <a:close/>
                </a:path>
                <a:path w="894080" h="416560">
                  <a:moveTo>
                    <a:pt x="0" y="45562"/>
                  </a:moveTo>
                  <a:lnTo>
                    <a:pt x="39588" y="20445"/>
                  </a:lnTo>
                  <a:lnTo>
                    <a:pt x="83347" y="5301"/>
                  </a:lnTo>
                  <a:lnTo>
                    <a:pt x="131212" y="0"/>
                  </a:lnTo>
                  <a:lnTo>
                    <a:pt x="183120" y="4410"/>
                  </a:lnTo>
                  <a:lnTo>
                    <a:pt x="239003" y="18403"/>
                  </a:lnTo>
                  <a:lnTo>
                    <a:pt x="262975" y="31262"/>
                  </a:lnTo>
                  <a:lnTo>
                    <a:pt x="105858" y="31262"/>
                  </a:lnTo>
                  <a:lnTo>
                    <a:pt x="54698" y="35585"/>
                  </a:lnTo>
                  <a:lnTo>
                    <a:pt x="0" y="45562"/>
                  </a:lnTo>
                  <a:close/>
                </a:path>
                <a:path w="894080" h="416560">
                  <a:moveTo>
                    <a:pt x="306902" y="94448"/>
                  </a:moveTo>
                  <a:lnTo>
                    <a:pt x="274151" y="70504"/>
                  </a:lnTo>
                  <a:lnTo>
                    <a:pt x="237625" y="52213"/>
                  </a:lnTo>
                  <a:lnTo>
                    <a:pt x="197368" y="39576"/>
                  </a:lnTo>
                  <a:lnTo>
                    <a:pt x="153430" y="32592"/>
                  </a:lnTo>
                  <a:lnTo>
                    <a:pt x="105858" y="31262"/>
                  </a:lnTo>
                  <a:lnTo>
                    <a:pt x="262975" y="31262"/>
                  </a:lnTo>
                  <a:lnTo>
                    <a:pt x="267562" y="33722"/>
                  </a:lnTo>
                  <a:lnTo>
                    <a:pt x="288228" y="51333"/>
                  </a:lnTo>
                  <a:lnTo>
                    <a:pt x="301256" y="71490"/>
                  </a:lnTo>
                  <a:lnTo>
                    <a:pt x="306902" y="94448"/>
                  </a:lnTo>
                  <a:close/>
                </a:path>
                <a:path w="894080" h="416560">
                  <a:moveTo>
                    <a:pt x="582566" y="109386"/>
                  </a:moveTo>
                  <a:lnTo>
                    <a:pt x="606331" y="70005"/>
                  </a:lnTo>
                  <a:lnTo>
                    <a:pt x="658614" y="42846"/>
                  </a:lnTo>
                  <a:lnTo>
                    <a:pt x="716160" y="34535"/>
                  </a:lnTo>
                  <a:lnTo>
                    <a:pt x="768295" y="35676"/>
                  </a:lnTo>
                  <a:lnTo>
                    <a:pt x="815150" y="46268"/>
                  </a:lnTo>
                  <a:lnTo>
                    <a:pt x="856691" y="66232"/>
                  </a:lnTo>
                  <a:lnTo>
                    <a:pt x="742783" y="66232"/>
                  </a:lnTo>
                  <a:lnTo>
                    <a:pt x="698406" y="68124"/>
                  </a:lnTo>
                  <a:lnTo>
                    <a:pt x="656926" y="75932"/>
                  </a:lnTo>
                  <a:lnTo>
                    <a:pt x="618321" y="89678"/>
                  </a:lnTo>
                  <a:lnTo>
                    <a:pt x="582566" y="109386"/>
                  </a:lnTo>
                  <a:close/>
                </a:path>
                <a:path w="894080" h="416560">
                  <a:moveTo>
                    <a:pt x="893542" y="95806"/>
                  </a:moveTo>
                  <a:lnTo>
                    <a:pt x="840328" y="80097"/>
                  </a:lnTo>
                  <a:lnTo>
                    <a:pt x="790083" y="70231"/>
                  </a:lnTo>
                  <a:lnTo>
                    <a:pt x="742783" y="66232"/>
                  </a:lnTo>
                  <a:lnTo>
                    <a:pt x="856757" y="66232"/>
                  </a:lnTo>
                  <a:lnTo>
                    <a:pt x="893542" y="95806"/>
                  </a:lnTo>
                  <a:close/>
                </a:path>
                <a:path w="894080" h="416560">
                  <a:moveTo>
                    <a:pt x="696637" y="416284"/>
                  </a:moveTo>
                  <a:lnTo>
                    <a:pt x="660735" y="394324"/>
                  </a:lnTo>
                  <a:lnTo>
                    <a:pt x="645734" y="358953"/>
                  </a:lnTo>
                  <a:lnTo>
                    <a:pt x="640175" y="315244"/>
                  </a:lnTo>
                  <a:lnTo>
                    <a:pt x="640960" y="291352"/>
                  </a:lnTo>
                  <a:lnTo>
                    <a:pt x="650467" y="247388"/>
                  </a:lnTo>
                  <a:lnTo>
                    <a:pt x="668122" y="208517"/>
                  </a:lnTo>
                  <a:lnTo>
                    <a:pt x="705934" y="178535"/>
                  </a:lnTo>
                  <a:lnTo>
                    <a:pt x="719725" y="177284"/>
                  </a:lnTo>
                  <a:lnTo>
                    <a:pt x="732223" y="181145"/>
                  </a:lnTo>
                  <a:lnTo>
                    <a:pt x="761823" y="216664"/>
                  </a:lnTo>
                  <a:lnTo>
                    <a:pt x="773025" y="257573"/>
                  </a:lnTo>
                  <a:lnTo>
                    <a:pt x="774807" y="279873"/>
                  </a:lnTo>
                  <a:lnTo>
                    <a:pt x="774044" y="303574"/>
                  </a:lnTo>
                  <a:lnTo>
                    <a:pt x="764876" y="348386"/>
                  </a:lnTo>
                  <a:lnTo>
                    <a:pt x="745525" y="385051"/>
                  </a:lnTo>
                  <a:lnTo>
                    <a:pt x="709623" y="415223"/>
                  </a:lnTo>
                  <a:lnTo>
                    <a:pt x="696637" y="416284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035203" y="2461215"/>
              <a:ext cx="424815" cy="393065"/>
            </a:xfrm>
            <a:custGeom>
              <a:avLst/>
              <a:gdLst/>
              <a:ahLst/>
              <a:cxnLst/>
              <a:rect l="l" t="t" r="r" b="b"/>
              <a:pathLst>
                <a:path w="424815" h="393064">
                  <a:moveTo>
                    <a:pt x="235462" y="392450"/>
                  </a:moveTo>
                  <a:lnTo>
                    <a:pt x="223240" y="392450"/>
                  </a:lnTo>
                  <a:lnTo>
                    <a:pt x="217810" y="391092"/>
                  </a:lnTo>
                  <a:lnTo>
                    <a:pt x="209661" y="391092"/>
                  </a:lnTo>
                  <a:lnTo>
                    <a:pt x="193366" y="388376"/>
                  </a:lnTo>
                  <a:lnTo>
                    <a:pt x="185217" y="388376"/>
                  </a:lnTo>
                  <a:lnTo>
                    <a:pt x="164106" y="385044"/>
                  </a:lnTo>
                  <a:lnTo>
                    <a:pt x="123919" y="376345"/>
                  </a:lnTo>
                  <a:lnTo>
                    <a:pt x="72825" y="360028"/>
                  </a:lnTo>
                  <a:lnTo>
                    <a:pt x="23554" y="329474"/>
                  </a:lnTo>
                  <a:lnTo>
                    <a:pt x="4603" y="304182"/>
                  </a:lnTo>
                  <a:lnTo>
                    <a:pt x="1889" y="300108"/>
                  </a:lnTo>
                  <a:lnTo>
                    <a:pt x="530" y="294677"/>
                  </a:lnTo>
                  <a:lnTo>
                    <a:pt x="0" y="286274"/>
                  </a:lnTo>
                  <a:lnTo>
                    <a:pt x="2398" y="281437"/>
                  </a:lnTo>
                  <a:lnTo>
                    <a:pt x="7597" y="280164"/>
                  </a:lnTo>
                  <a:lnTo>
                    <a:pt x="15469" y="282455"/>
                  </a:lnTo>
                  <a:lnTo>
                    <a:pt x="31043" y="293149"/>
                  </a:lnTo>
                  <a:lnTo>
                    <a:pt x="47381" y="302824"/>
                  </a:lnTo>
                  <a:lnTo>
                    <a:pt x="64738" y="311481"/>
                  </a:lnTo>
                  <a:lnTo>
                    <a:pt x="83367" y="319120"/>
                  </a:lnTo>
                  <a:lnTo>
                    <a:pt x="95587" y="324552"/>
                  </a:lnTo>
                  <a:lnTo>
                    <a:pt x="143801" y="339554"/>
                  </a:lnTo>
                  <a:lnTo>
                    <a:pt x="192210" y="348756"/>
                  </a:lnTo>
                  <a:lnTo>
                    <a:pt x="240684" y="352221"/>
                  </a:lnTo>
                  <a:lnTo>
                    <a:pt x="404253" y="352221"/>
                  </a:lnTo>
                  <a:lnTo>
                    <a:pt x="378876" y="367242"/>
                  </a:lnTo>
                  <a:lnTo>
                    <a:pt x="338498" y="381246"/>
                  </a:lnTo>
                  <a:lnTo>
                    <a:pt x="290736" y="389649"/>
                  </a:lnTo>
                  <a:lnTo>
                    <a:pt x="235462" y="392450"/>
                  </a:lnTo>
                  <a:close/>
                </a:path>
                <a:path w="424815" h="393064">
                  <a:moveTo>
                    <a:pt x="404253" y="352221"/>
                  </a:moveTo>
                  <a:lnTo>
                    <a:pt x="240684" y="352221"/>
                  </a:lnTo>
                  <a:lnTo>
                    <a:pt x="289093" y="350016"/>
                  </a:lnTo>
                  <a:lnTo>
                    <a:pt x="337305" y="342205"/>
                  </a:lnTo>
                  <a:lnTo>
                    <a:pt x="357400" y="337622"/>
                  </a:lnTo>
                  <a:lnTo>
                    <a:pt x="376857" y="332020"/>
                  </a:lnTo>
                  <a:lnTo>
                    <a:pt x="395551" y="325400"/>
                  </a:lnTo>
                  <a:lnTo>
                    <a:pt x="413353" y="317762"/>
                  </a:lnTo>
                  <a:lnTo>
                    <a:pt x="421502" y="316404"/>
                  </a:lnTo>
                  <a:lnTo>
                    <a:pt x="424218" y="319120"/>
                  </a:lnTo>
                  <a:lnTo>
                    <a:pt x="424218" y="328626"/>
                  </a:lnTo>
                  <a:lnTo>
                    <a:pt x="420146" y="335415"/>
                  </a:lnTo>
                  <a:lnTo>
                    <a:pt x="417428" y="342205"/>
                  </a:lnTo>
                  <a:lnTo>
                    <a:pt x="411998" y="347637"/>
                  </a:lnTo>
                  <a:lnTo>
                    <a:pt x="404253" y="352221"/>
                  </a:lnTo>
                  <a:close/>
                </a:path>
                <a:path w="424815" h="393064">
                  <a:moveTo>
                    <a:pt x="234103" y="266159"/>
                  </a:moveTo>
                  <a:lnTo>
                    <a:pt x="258546" y="233568"/>
                  </a:lnTo>
                  <a:lnTo>
                    <a:pt x="284349" y="189435"/>
                  </a:lnTo>
                  <a:lnTo>
                    <a:pt x="293855" y="153449"/>
                  </a:lnTo>
                  <a:lnTo>
                    <a:pt x="292050" y="141248"/>
                  </a:lnTo>
                  <a:lnTo>
                    <a:pt x="288592" y="123065"/>
                  </a:lnTo>
                  <a:lnTo>
                    <a:pt x="283351" y="99024"/>
                  </a:lnTo>
                  <a:lnTo>
                    <a:pt x="276201" y="69255"/>
                  </a:lnTo>
                  <a:lnTo>
                    <a:pt x="269793" y="48122"/>
                  </a:lnTo>
                  <a:lnTo>
                    <a:pt x="264659" y="29535"/>
                  </a:lnTo>
                  <a:lnTo>
                    <a:pt x="260543" y="13494"/>
                  </a:lnTo>
                  <a:lnTo>
                    <a:pt x="257189" y="0"/>
                  </a:lnTo>
                  <a:lnTo>
                    <a:pt x="292836" y="57755"/>
                  </a:lnTo>
                  <a:lnTo>
                    <a:pt x="318298" y="104562"/>
                  </a:lnTo>
                  <a:lnTo>
                    <a:pt x="333575" y="140166"/>
                  </a:lnTo>
                  <a:lnTo>
                    <a:pt x="338668" y="164312"/>
                  </a:lnTo>
                  <a:lnTo>
                    <a:pt x="335336" y="183154"/>
                  </a:lnTo>
                  <a:lnTo>
                    <a:pt x="314415" y="217782"/>
                  </a:lnTo>
                  <a:lnTo>
                    <a:pt x="277453" y="247063"/>
                  </a:lnTo>
                  <a:lnTo>
                    <a:pt x="246346" y="263358"/>
                  </a:lnTo>
                  <a:lnTo>
                    <a:pt x="234103" y="266159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77234" y="2470721"/>
              <a:ext cx="340021" cy="3381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2796" y="2174686"/>
              <a:ext cx="250586" cy="20640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0761" y="2311839"/>
              <a:ext cx="200426" cy="21150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93373" y="2545408"/>
              <a:ext cx="338129" cy="3381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78872" y="1448770"/>
              <a:ext cx="1663064" cy="1382395"/>
            </a:xfrm>
            <a:custGeom>
              <a:avLst/>
              <a:gdLst/>
              <a:ahLst/>
              <a:cxnLst/>
              <a:rect l="l" t="t" r="r" b="b"/>
              <a:pathLst>
                <a:path w="1663065" h="1382395">
                  <a:moveTo>
                    <a:pt x="835900" y="1382183"/>
                  </a:moveTo>
                  <a:lnTo>
                    <a:pt x="794933" y="1346561"/>
                  </a:lnTo>
                  <a:lnTo>
                    <a:pt x="754564" y="1310924"/>
                  </a:lnTo>
                  <a:lnTo>
                    <a:pt x="714789" y="1275270"/>
                  </a:lnTo>
                  <a:lnTo>
                    <a:pt x="675604" y="1239597"/>
                  </a:lnTo>
                  <a:lnTo>
                    <a:pt x="637002" y="1203903"/>
                  </a:lnTo>
                  <a:lnTo>
                    <a:pt x="598978" y="1168186"/>
                  </a:lnTo>
                  <a:lnTo>
                    <a:pt x="561527" y="1132444"/>
                  </a:lnTo>
                  <a:lnTo>
                    <a:pt x="524644" y="1096675"/>
                  </a:lnTo>
                  <a:lnTo>
                    <a:pt x="488323" y="1060877"/>
                  </a:lnTo>
                  <a:lnTo>
                    <a:pt x="452560" y="1025048"/>
                  </a:lnTo>
                  <a:lnTo>
                    <a:pt x="417349" y="989186"/>
                  </a:lnTo>
                  <a:lnTo>
                    <a:pt x="382684" y="953289"/>
                  </a:lnTo>
                  <a:lnTo>
                    <a:pt x="348561" y="917356"/>
                  </a:lnTo>
                  <a:lnTo>
                    <a:pt x="314975" y="881384"/>
                  </a:lnTo>
                  <a:lnTo>
                    <a:pt x="281919" y="845371"/>
                  </a:lnTo>
                  <a:lnTo>
                    <a:pt x="249389" y="809315"/>
                  </a:lnTo>
                  <a:lnTo>
                    <a:pt x="217379" y="773215"/>
                  </a:lnTo>
                  <a:lnTo>
                    <a:pt x="185885" y="737068"/>
                  </a:lnTo>
                  <a:lnTo>
                    <a:pt x="154901" y="700872"/>
                  </a:lnTo>
                  <a:lnTo>
                    <a:pt x="124421" y="664626"/>
                  </a:lnTo>
                  <a:lnTo>
                    <a:pt x="89831" y="618921"/>
                  </a:lnTo>
                  <a:lnTo>
                    <a:pt x="60620" y="572048"/>
                  </a:lnTo>
                  <a:lnTo>
                    <a:pt x="36910" y="524006"/>
                  </a:lnTo>
                  <a:lnTo>
                    <a:pt x="18822" y="474796"/>
                  </a:lnTo>
                  <a:lnTo>
                    <a:pt x="6478" y="424418"/>
                  </a:lnTo>
                  <a:lnTo>
                    <a:pt x="0" y="372872"/>
                  </a:lnTo>
                  <a:lnTo>
                    <a:pt x="3292" y="320018"/>
                  </a:lnTo>
                  <a:lnTo>
                    <a:pt x="13252" y="270275"/>
                  </a:lnTo>
                  <a:lnTo>
                    <a:pt x="30002" y="223535"/>
                  </a:lnTo>
                  <a:lnTo>
                    <a:pt x="53665" y="179693"/>
                  </a:lnTo>
                  <a:lnTo>
                    <a:pt x="84363" y="138639"/>
                  </a:lnTo>
                  <a:lnTo>
                    <a:pt x="122219" y="100268"/>
                  </a:lnTo>
                  <a:lnTo>
                    <a:pt x="167355" y="64471"/>
                  </a:lnTo>
                  <a:lnTo>
                    <a:pt x="208657" y="43490"/>
                  </a:lnTo>
                  <a:lnTo>
                    <a:pt x="249686" y="26623"/>
                  </a:lnTo>
                  <a:lnTo>
                    <a:pt x="290440" y="13873"/>
                  </a:lnTo>
                  <a:lnTo>
                    <a:pt x="330918" y="5244"/>
                  </a:lnTo>
                  <a:lnTo>
                    <a:pt x="371118" y="738"/>
                  </a:lnTo>
                  <a:lnTo>
                    <a:pt x="411041" y="359"/>
                  </a:lnTo>
                  <a:lnTo>
                    <a:pt x="450684" y="4111"/>
                  </a:lnTo>
                  <a:lnTo>
                    <a:pt x="490047" y="11995"/>
                  </a:lnTo>
                  <a:lnTo>
                    <a:pt x="529128" y="24017"/>
                  </a:lnTo>
                  <a:lnTo>
                    <a:pt x="567927" y="40178"/>
                  </a:lnTo>
                  <a:lnTo>
                    <a:pt x="606442" y="60482"/>
                  </a:lnTo>
                  <a:lnTo>
                    <a:pt x="644673" y="84932"/>
                  </a:lnTo>
                  <a:lnTo>
                    <a:pt x="682618" y="113532"/>
                  </a:lnTo>
                  <a:lnTo>
                    <a:pt x="720276" y="146284"/>
                  </a:lnTo>
                  <a:lnTo>
                    <a:pt x="757646" y="183192"/>
                  </a:lnTo>
                  <a:lnTo>
                    <a:pt x="794728" y="224259"/>
                  </a:lnTo>
                  <a:lnTo>
                    <a:pt x="831519" y="269488"/>
                  </a:lnTo>
                  <a:lnTo>
                    <a:pt x="870003" y="221426"/>
                  </a:lnTo>
                  <a:lnTo>
                    <a:pt x="908890" y="178099"/>
                  </a:lnTo>
                  <a:lnTo>
                    <a:pt x="948176" y="139501"/>
                  </a:lnTo>
                  <a:lnTo>
                    <a:pt x="987854" y="105623"/>
                  </a:lnTo>
                  <a:lnTo>
                    <a:pt x="1027916" y="76457"/>
                  </a:lnTo>
                  <a:lnTo>
                    <a:pt x="1068357" y="51997"/>
                  </a:lnTo>
                  <a:lnTo>
                    <a:pt x="1109170" y="32234"/>
                  </a:lnTo>
                  <a:lnTo>
                    <a:pt x="1150349" y="17160"/>
                  </a:lnTo>
                  <a:lnTo>
                    <a:pt x="1191887" y="6768"/>
                  </a:lnTo>
                  <a:lnTo>
                    <a:pt x="1233778" y="1051"/>
                  </a:lnTo>
                  <a:lnTo>
                    <a:pt x="1276016" y="0"/>
                  </a:lnTo>
                  <a:lnTo>
                    <a:pt x="1318594" y="3607"/>
                  </a:lnTo>
                  <a:lnTo>
                    <a:pt x="1361506" y="11866"/>
                  </a:lnTo>
                  <a:lnTo>
                    <a:pt x="1404745" y="24768"/>
                  </a:lnTo>
                  <a:lnTo>
                    <a:pt x="1448304" y="42306"/>
                  </a:lnTo>
                  <a:lnTo>
                    <a:pt x="1492179" y="64471"/>
                  </a:lnTo>
                  <a:lnTo>
                    <a:pt x="1532224" y="95763"/>
                  </a:lnTo>
                  <a:lnTo>
                    <a:pt x="1566930" y="129169"/>
                  </a:lnTo>
                  <a:lnTo>
                    <a:pt x="1596297" y="164669"/>
                  </a:lnTo>
                  <a:lnTo>
                    <a:pt x="1620324" y="202244"/>
                  </a:lnTo>
                  <a:lnTo>
                    <a:pt x="1639012" y="241872"/>
                  </a:lnTo>
                  <a:lnTo>
                    <a:pt x="1652360" y="283533"/>
                  </a:lnTo>
                  <a:lnTo>
                    <a:pt x="1660369" y="327207"/>
                  </a:lnTo>
                  <a:lnTo>
                    <a:pt x="1663039" y="372872"/>
                  </a:lnTo>
                  <a:lnTo>
                    <a:pt x="1655307" y="424418"/>
                  </a:lnTo>
                  <a:lnTo>
                    <a:pt x="1642659" y="474796"/>
                  </a:lnTo>
                  <a:lnTo>
                    <a:pt x="1625143" y="524006"/>
                  </a:lnTo>
                  <a:lnTo>
                    <a:pt x="1602808" y="572048"/>
                  </a:lnTo>
                  <a:lnTo>
                    <a:pt x="1575702" y="618921"/>
                  </a:lnTo>
                  <a:lnTo>
                    <a:pt x="1543875" y="664626"/>
                  </a:lnTo>
                  <a:lnTo>
                    <a:pt x="1513870" y="700273"/>
                  </a:lnTo>
                  <a:lnTo>
                    <a:pt x="1483266" y="735980"/>
                  </a:lnTo>
                  <a:lnTo>
                    <a:pt x="1452068" y="771740"/>
                  </a:lnTo>
                  <a:lnTo>
                    <a:pt x="1420281" y="807549"/>
                  </a:lnTo>
                  <a:lnTo>
                    <a:pt x="1387910" y="843399"/>
                  </a:lnTo>
                  <a:lnTo>
                    <a:pt x="1354962" y="879286"/>
                  </a:lnTo>
                  <a:lnTo>
                    <a:pt x="1321440" y="915203"/>
                  </a:lnTo>
                  <a:lnTo>
                    <a:pt x="1287350" y="951144"/>
                  </a:lnTo>
                  <a:lnTo>
                    <a:pt x="1252698" y="987104"/>
                  </a:lnTo>
                  <a:lnTo>
                    <a:pt x="1217488" y="1023076"/>
                  </a:lnTo>
                  <a:lnTo>
                    <a:pt x="1181727" y="1059055"/>
                  </a:lnTo>
                  <a:lnTo>
                    <a:pt x="1145419" y="1095035"/>
                  </a:lnTo>
                  <a:lnTo>
                    <a:pt x="1108569" y="1131009"/>
                  </a:lnTo>
                  <a:lnTo>
                    <a:pt x="1071183" y="1166972"/>
                  </a:lnTo>
                  <a:lnTo>
                    <a:pt x="1033266" y="1202917"/>
                  </a:lnTo>
                  <a:lnTo>
                    <a:pt x="994823" y="1238840"/>
                  </a:lnTo>
                  <a:lnTo>
                    <a:pt x="955860" y="1274734"/>
                  </a:lnTo>
                  <a:lnTo>
                    <a:pt x="916382" y="1310593"/>
                  </a:lnTo>
                  <a:lnTo>
                    <a:pt x="876393" y="1346412"/>
                  </a:lnTo>
                  <a:lnTo>
                    <a:pt x="835900" y="1382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192144" y="2033269"/>
              <a:ext cx="765175" cy="760730"/>
            </a:xfrm>
            <a:custGeom>
              <a:avLst/>
              <a:gdLst/>
              <a:ahLst/>
              <a:cxnLst/>
              <a:rect l="l" t="t" r="r" b="b"/>
              <a:pathLst>
                <a:path w="765175" h="760730">
                  <a:moveTo>
                    <a:pt x="764616" y="234937"/>
                  </a:moveTo>
                  <a:lnTo>
                    <a:pt x="533387" y="234937"/>
                  </a:lnTo>
                  <a:lnTo>
                    <a:pt x="533387" y="0"/>
                  </a:lnTo>
                  <a:lnTo>
                    <a:pt x="238226" y="0"/>
                  </a:lnTo>
                  <a:lnTo>
                    <a:pt x="238226" y="234937"/>
                  </a:lnTo>
                  <a:lnTo>
                    <a:pt x="0" y="234937"/>
                  </a:lnTo>
                  <a:lnTo>
                    <a:pt x="0" y="527024"/>
                  </a:lnTo>
                  <a:lnTo>
                    <a:pt x="238226" y="527024"/>
                  </a:lnTo>
                  <a:lnTo>
                    <a:pt x="238226" y="760691"/>
                  </a:lnTo>
                  <a:lnTo>
                    <a:pt x="533387" y="760691"/>
                  </a:lnTo>
                  <a:lnTo>
                    <a:pt x="533387" y="527024"/>
                  </a:lnTo>
                  <a:lnTo>
                    <a:pt x="764616" y="527024"/>
                  </a:lnTo>
                  <a:lnTo>
                    <a:pt x="764616" y="234937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8843" y="1305172"/>
              <a:ext cx="105648" cy="1056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39903" y="1305172"/>
              <a:ext cx="105647" cy="1056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00687" y="1305172"/>
              <a:ext cx="105647" cy="1056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17781" y="1561784"/>
              <a:ext cx="105648" cy="10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8843" y="1561784"/>
              <a:ext cx="105648" cy="1056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39903" y="1561784"/>
              <a:ext cx="105647" cy="1056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00687" y="1561784"/>
              <a:ext cx="105647" cy="1056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56998" y="1818397"/>
              <a:ext cx="105648" cy="1056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17781" y="1818397"/>
              <a:ext cx="105648" cy="1056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78843" y="1818397"/>
              <a:ext cx="105648" cy="1056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39903" y="1818397"/>
              <a:ext cx="105647" cy="1056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00687" y="1818397"/>
              <a:ext cx="105647" cy="1056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95937" y="2074732"/>
              <a:ext cx="105647" cy="10564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56998" y="2074732"/>
              <a:ext cx="105648" cy="1056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17781" y="2074732"/>
              <a:ext cx="105648" cy="1056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8843" y="2074732"/>
              <a:ext cx="105648" cy="1056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39903" y="2074732"/>
              <a:ext cx="105647" cy="1056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00687" y="2074732"/>
              <a:ext cx="105647" cy="1056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95937" y="2331345"/>
              <a:ext cx="105647" cy="1056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56998" y="2331345"/>
              <a:ext cx="105648" cy="1056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17781" y="2331345"/>
              <a:ext cx="105648" cy="1056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78843" y="2331345"/>
              <a:ext cx="105648" cy="10564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39903" y="2331345"/>
              <a:ext cx="105647" cy="1056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00687" y="2331345"/>
              <a:ext cx="105647" cy="1056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95937" y="2587957"/>
              <a:ext cx="105647" cy="1056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56998" y="2587957"/>
              <a:ext cx="105648" cy="10564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17781" y="2587957"/>
              <a:ext cx="105648" cy="1056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8843" y="2587957"/>
              <a:ext cx="105648" cy="10564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39903" y="2587957"/>
              <a:ext cx="105647" cy="10564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00687" y="2587957"/>
              <a:ext cx="105647" cy="10564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0" y="585901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70">
                  <a:moveTo>
                    <a:pt x="0" y="64732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2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53" y="584394"/>
              <a:ext cx="67744" cy="677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374" y="584394"/>
              <a:ext cx="67744" cy="6774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773" y="584394"/>
              <a:ext cx="67744" cy="6774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171" y="584394"/>
              <a:ext cx="67744" cy="6774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392" y="584394"/>
              <a:ext cx="67744" cy="6774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791" y="584394"/>
              <a:ext cx="67744" cy="6774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0" y="750447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69">
                  <a:moveTo>
                    <a:pt x="0" y="64732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2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53" y="748941"/>
              <a:ext cx="67744" cy="6774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374" y="748941"/>
              <a:ext cx="67744" cy="6774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773" y="748941"/>
              <a:ext cx="67744" cy="677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171" y="748941"/>
              <a:ext cx="67744" cy="6774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392" y="748941"/>
              <a:ext cx="67744" cy="6774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791" y="748941"/>
              <a:ext cx="67744" cy="6774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0" y="914994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69">
                  <a:moveTo>
                    <a:pt x="0" y="64732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2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374" y="913487"/>
              <a:ext cx="67744" cy="6774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53" y="913487"/>
              <a:ext cx="67744" cy="6774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773" y="913487"/>
              <a:ext cx="67744" cy="6774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171" y="913487"/>
              <a:ext cx="67744" cy="6774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392" y="913487"/>
              <a:ext cx="67744" cy="6774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791" y="913487"/>
              <a:ext cx="67744" cy="6774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0" y="1079362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69">
                  <a:moveTo>
                    <a:pt x="0" y="64732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2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53" y="1077856"/>
              <a:ext cx="67744" cy="6774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374" y="1077856"/>
              <a:ext cx="67744" cy="6774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773" y="1077856"/>
              <a:ext cx="67744" cy="6774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171" y="1077856"/>
              <a:ext cx="67744" cy="677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2392" y="1077856"/>
              <a:ext cx="67744" cy="67743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0" y="1243908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69">
                  <a:moveTo>
                    <a:pt x="0" y="64731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1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53" y="1242402"/>
              <a:ext cx="67744" cy="6774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374" y="1242402"/>
              <a:ext cx="67744" cy="6774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773" y="1242402"/>
              <a:ext cx="67744" cy="6774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171" y="1242402"/>
              <a:ext cx="67744" cy="6774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0" y="1408455"/>
              <a:ext cx="23495" cy="64769"/>
            </a:xfrm>
            <a:custGeom>
              <a:avLst/>
              <a:gdLst/>
              <a:ahLst/>
              <a:cxnLst/>
              <a:rect l="l" t="t" r="r" b="b"/>
              <a:pathLst>
                <a:path w="23495" h="64769">
                  <a:moveTo>
                    <a:pt x="0" y="64731"/>
                  </a:moveTo>
                  <a:lnTo>
                    <a:pt x="0" y="0"/>
                  </a:lnTo>
                  <a:lnTo>
                    <a:pt x="6739" y="2791"/>
                  </a:lnTo>
                  <a:lnTo>
                    <a:pt x="23499" y="27874"/>
                  </a:lnTo>
                  <a:lnTo>
                    <a:pt x="23499" y="36857"/>
                  </a:lnTo>
                  <a:lnTo>
                    <a:pt x="0" y="64731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153" y="1406948"/>
              <a:ext cx="67744" cy="6774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374" y="1406948"/>
              <a:ext cx="67744" cy="6774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773" y="1406948"/>
              <a:ext cx="67744" cy="67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339" y="583565"/>
            <a:ext cx="847534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15" dirty="0"/>
              <a:t>Key</a:t>
            </a:r>
            <a:r>
              <a:rPr spc="-459" dirty="0"/>
              <a:t> </a:t>
            </a:r>
            <a:r>
              <a:rPr spc="430" dirty="0"/>
              <a:t>Technologies</a:t>
            </a:r>
            <a:endParaRPr spc="430" dirty="0"/>
          </a:p>
        </p:txBody>
      </p:sp>
      <p:grpSp>
        <p:nvGrpSpPr>
          <p:cNvPr id="3" name="object 3"/>
          <p:cNvGrpSpPr/>
          <p:nvPr/>
        </p:nvGrpSpPr>
        <p:grpSpPr>
          <a:xfrm>
            <a:off x="48799" y="150475"/>
            <a:ext cx="17030065" cy="8221345"/>
            <a:chOff x="48799" y="150475"/>
            <a:chExt cx="17030065" cy="82213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9224" y="3168014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614" y="6459155"/>
              <a:ext cx="146146" cy="146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6824" y="3155949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5287" y="6382359"/>
              <a:ext cx="133352" cy="1333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82655" y="2122829"/>
              <a:ext cx="8930640" cy="6249035"/>
            </a:xfrm>
            <a:custGeom>
              <a:avLst/>
              <a:gdLst/>
              <a:ahLst/>
              <a:cxnLst/>
              <a:rect l="l" t="t" r="r" b="b"/>
              <a:pathLst>
                <a:path w="8930640" h="6249034">
                  <a:moveTo>
                    <a:pt x="875804" y="6096139"/>
                  </a:moveTo>
                  <a:lnTo>
                    <a:pt x="772248" y="6108420"/>
                  </a:lnTo>
                  <a:lnTo>
                    <a:pt x="722134" y="6110427"/>
                  </a:lnTo>
                  <a:lnTo>
                    <a:pt x="672236" y="6111100"/>
                  </a:lnTo>
                  <a:lnTo>
                    <a:pt x="622312" y="6109195"/>
                  </a:lnTo>
                  <a:lnTo>
                    <a:pt x="572363" y="6104725"/>
                  </a:lnTo>
                  <a:lnTo>
                    <a:pt x="522389" y="6097689"/>
                  </a:lnTo>
                  <a:lnTo>
                    <a:pt x="507060" y="6096406"/>
                  </a:lnTo>
                  <a:lnTo>
                    <a:pt x="499237" y="6095149"/>
                  </a:lnTo>
                  <a:lnTo>
                    <a:pt x="491604" y="6095136"/>
                  </a:lnTo>
                  <a:lnTo>
                    <a:pt x="377405" y="6068009"/>
                  </a:lnTo>
                  <a:lnTo>
                    <a:pt x="314909" y="6051474"/>
                  </a:lnTo>
                  <a:lnTo>
                    <a:pt x="283654" y="6042571"/>
                  </a:lnTo>
                  <a:lnTo>
                    <a:pt x="248615" y="6033020"/>
                  </a:lnTo>
                  <a:lnTo>
                    <a:pt x="244652" y="6033681"/>
                  </a:lnTo>
                  <a:lnTo>
                    <a:pt x="240665" y="6033071"/>
                  </a:lnTo>
                  <a:lnTo>
                    <a:pt x="236588" y="6027318"/>
                  </a:lnTo>
                  <a:lnTo>
                    <a:pt x="231216" y="6026937"/>
                  </a:lnTo>
                  <a:lnTo>
                    <a:pt x="225615" y="6027877"/>
                  </a:lnTo>
                  <a:lnTo>
                    <a:pt x="224967" y="6026696"/>
                  </a:lnTo>
                  <a:lnTo>
                    <a:pt x="222580" y="6027102"/>
                  </a:lnTo>
                  <a:lnTo>
                    <a:pt x="218567" y="6021336"/>
                  </a:lnTo>
                  <a:lnTo>
                    <a:pt x="206832" y="6022022"/>
                  </a:lnTo>
                  <a:lnTo>
                    <a:pt x="203098" y="6017501"/>
                  </a:lnTo>
                  <a:lnTo>
                    <a:pt x="198208" y="6015748"/>
                  </a:lnTo>
                  <a:lnTo>
                    <a:pt x="192125" y="6018060"/>
                  </a:lnTo>
                  <a:lnTo>
                    <a:pt x="188391" y="6013539"/>
                  </a:lnTo>
                  <a:lnTo>
                    <a:pt x="185902" y="6008802"/>
                  </a:lnTo>
                  <a:lnTo>
                    <a:pt x="195821" y="6001982"/>
                  </a:lnTo>
                  <a:lnTo>
                    <a:pt x="201549" y="6001016"/>
                  </a:lnTo>
                  <a:lnTo>
                    <a:pt x="206756" y="5998857"/>
                  </a:lnTo>
                  <a:lnTo>
                    <a:pt x="249885" y="5979998"/>
                  </a:lnTo>
                  <a:lnTo>
                    <a:pt x="291630" y="5958802"/>
                  </a:lnTo>
                  <a:lnTo>
                    <a:pt x="331647" y="5934037"/>
                  </a:lnTo>
                  <a:lnTo>
                    <a:pt x="369976" y="5906986"/>
                  </a:lnTo>
                  <a:lnTo>
                    <a:pt x="394144" y="5864276"/>
                  </a:lnTo>
                  <a:lnTo>
                    <a:pt x="397446" y="5850839"/>
                  </a:lnTo>
                  <a:lnTo>
                    <a:pt x="403059" y="5838304"/>
                  </a:lnTo>
                  <a:lnTo>
                    <a:pt x="405409" y="5835332"/>
                  </a:lnTo>
                  <a:lnTo>
                    <a:pt x="405028" y="5827674"/>
                  </a:lnTo>
                  <a:lnTo>
                    <a:pt x="396455" y="5821388"/>
                  </a:lnTo>
                  <a:lnTo>
                    <a:pt x="390969" y="5824893"/>
                  </a:lnTo>
                  <a:lnTo>
                    <a:pt x="385953" y="5827014"/>
                  </a:lnTo>
                  <a:lnTo>
                    <a:pt x="381965" y="5830265"/>
                  </a:lnTo>
                  <a:lnTo>
                    <a:pt x="373583" y="5834253"/>
                  </a:lnTo>
                  <a:lnTo>
                    <a:pt x="332879" y="5859132"/>
                  </a:lnTo>
                  <a:lnTo>
                    <a:pt x="290779" y="5881675"/>
                  </a:lnTo>
                  <a:lnTo>
                    <a:pt x="246951" y="5899366"/>
                  </a:lnTo>
                  <a:lnTo>
                    <a:pt x="201904" y="5914669"/>
                  </a:lnTo>
                  <a:lnTo>
                    <a:pt x="197523" y="5916701"/>
                  </a:lnTo>
                  <a:lnTo>
                    <a:pt x="192278" y="5916295"/>
                  </a:lnTo>
                  <a:lnTo>
                    <a:pt x="191135" y="5917768"/>
                  </a:lnTo>
                  <a:lnTo>
                    <a:pt x="188874" y="5920727"/>
                  </a:lnTo>
                  <a:lnTo>
                    <a:pt x="175056" y="5920486"/>
                  </a:lnTo>
                  <a:lnTo>
                    <a:pt x="171272" y="5923686"/>
                  </a:lnTo>
                  <a:lnTo>
                    <a:pt x="169392" y="5925299"/>
                  </a:lnTo>
                  <a:lnTo>
                    <a:pt x="155625" y="5925032"/>
                  </a:lnTo>
                  <a:lnTo>
                    <a:pt x="151765" y="5928258"/>
                  </a:lnTo>
                  <a:lnTo>
                    <a:pt x="149834" y="5929871"/>
                  </a:lnTo>
                  <a:lnTo>
                    <a:pt x="80302" y="5937720"/>
                  </a:lnTo>
                  <a:lnTo>
                    <a:pt x="49618" y="5942889"/>
                  </a:lnTo>
                  <a:lnTo>
                    <a:pt x="42506" y="5945365"/>
                  </a:lnTo>
                  <a:lnTo>
                    <a:pt x="37782" y="5948743"/>
                  </a:lnTo>
                  <a:lnTo>
                    <a:pt x="36487" y="5948959"/>
                  </a:lnTo>
                  <a:lnTo>
                    <a:pt x="32448" y="5956071"/>
                  </a:lnTo>
                  <a:lnTo>
                    <a:pt x="28117" y="5956808"/>
                  </a:lnTo>
                  <a:lnTo>
                    <a:pt x="25704" y="5959792"/>
                  </a:lnTo>
                  <a:lnTo>
                    <a:pt x="23571" y="5964009"/>
                  </a:lnTo>
                  <a:lnTo>
                    <a:pt x="19138" y="5971197"/>
                  </a:lnTo>
                  <a:lnTo>
                    <a:pt x="15176" y="5978309"/>
                  </a:lnTo>
                  <a:lnTo>
                    <a:pt x="9359" y="5993447"/>
                  </a:lnTo>
                  <a:lnTo>
                    <a:pt x="1930" y="6023038"/>
                  </a:lnTo>
                  <a:lnTo>
                    <a:pt x="0" y="6040107"/>
                  </a:lnTo>
                  <a:lnTo>
                    <a:pt x="4737" y="6049607"/>
                  </a:lnTo>
                  <a:lnTo>
                    <a:pt x="8636" y="6056681"/>
                  </a:lnTo>
                  <a:lnTo>
                    <a:pt x="13931" y="6062230"/>
                  </a:lnTo>
                  <a:lnTo>
                    <a:pt x="18796" y="6067844"/>
                  </a:lnTo>
                  <a:lnTo>
                    <a:pt x="19215" y="6067780"/>
                  </a:lnTo>
                  <a:lnTo>
                    <a:pt x="32537" y="6082271"/>
                  </a:lnTo>
                  <a:lnTo>
                    <a:pt x="43586" y="6093295"/>
                  </a:lnTo>
                  <a:lnTo>
                    <a:pt x="46240" y="6095416"/>
                  </a:lnTo>
                  <a:lnTo>
                    <a:pt x="59893" y="6108573"/>
                  </a:lnTo>
                  <a:lnTo>
                    <a:pt x="73571" y="6123013"/>
                  </a:lnTo>
                  <a:lnTo>
                    <a:pt x="86664" y="6136271"/>
                  </a:lnTo>
                  <a:lnTo>
                    <a:pt x="122428" y="6172746"/>
                  </a:lnTo>
                  <a:lnTo>
                    <a:pt x="161036" y="6204877"/>
                  </a:lnTo>
                  <a:lnTo>
                    <a:pt x="204381" y="6231064"/>
                  </a:lnTo>
                  <a:lnTo>
                    <a:pt x="254139" y="6248451"/>
                  </a:lnTo>
                  <a:lnTo>
                    <a:pt x="262636" y="6226416"/>
                  </a:lnTo>
                  <a:lnTo>
                    <a:pt x="262712" y="6205791"/>
                  </a:lnTo>
                  <a:lnTo>
                    <a:pt x="254254" y="6186614"/>
                  </a:lnTo>
                  <a:lnTo>
                    <a:pt x="237185" y="6168885"/>
                  </a:lnTo>
                  <a:lnTo>
                    <a:pt x="230238" y="6158458"/>
                  </a:lnTo>
                  <a:lnTo>
                    <a:pt x="222034" y="6148248"/>
                  </a:lnTo>
                  <a:lnTo>
                    <a:pt x="213055" y="6139459"/>
                  </a:lnTo>
                  <a:lnTo>
                    <a:pt x="203542" y="6132042"/>
                  </a:lnTo>
                  <a:lnTo>
                    <a:pt x="189344" y="6120269"/>
                  </a:lnTo>
                  <a:lnTo>
                    <a:pt x="175818" y="6108382"/>
                  </a:lnTo>
                  <a:lnTo>
                    <a:pt x="163068" y="6095073"/>
                  </a:lnTo>
                  <a:lnTo>
                    <a:pt x="151409" y="6080290"/>
                  </a:lnTo>
                  <a:lnTo>
                    <a:pt x="149186" y="6079375"/>
                  </a:lnTo>
                  <a:lnTo>
                    <a:pt x="147574" y="6077077"/>
                  </a:lnTo>
                  <a:lnTo>
                    <a:pt x="149186" y="6075515"/>
                  </a:lnTo>
                  <a:lnTo>
                    <a:pt x="157302" y="6074143"/>
                  </a:lnTo>
                  <a:lnTo>
                    <a:pt x="159296" y="6076391"/>
                  </a:lnTo>
                  <a:lnTo>
                    <a:pt x="161023" y="6077382"/>
                  </a:lnTo>
                  <a:lnTo>
                    <a:pt x="208546" y="6093853"/>
                  </a:lnTo>
                  <a:lnTo>
                    <a:pt x="299504" y="6121044"/>
                  </a:lnTo>
                  <a:lnTo>
                    <a:pt x="345401" y="6133922"/>
                  </a:lnTo>
                  <a:lnTo>
                    <a:pt x="397713" y="6147003"/>
                  </a:lnTo>
                  <a:lnTo>
                    <a:pt x="450215" y="6158776"/>
                  </a:lnTo>
                  <a:lnTo>
                    <a:pt x="474865" y="6163640"/>
                  </a:lnTo>
                  <a:lnTo>
                    <a:pt x="875804" y="6096139"/>
                  </a:lnTo>
                  <a:close/>
                </a:path>
                <a:path w="8930640" h="6249034">
                  <a:moveTo>
                    <a:pt x="1655508" y="5619737"/>
                  </a:moveTo>
                  <a:lnTo>
                    <a:pt x="1652866" y="5611165"/>
                  </a:lnTo>
                  <a:lnTo>
                    <a:pt x="1645754" y="5604624"/>
                  </a:lnTo>
                  <a:lnTo>
                    <a:pt x="1643176" y="5597334"/>
                  </a:lnTo>
                  <a:lnTo>
                    <a:pt x="1635798" y="5601157"/>
                  </a:lnTo>
                  <a:lnTo>
                    <a:pt x="1631759" y="5597969"/>
                  </a:lnTo>
                  <a:lnTo>
                    <a:pt x="1632115" y="5596623"/>
                  </a:lnTo>
                  <a:lnTo>
                    <a:pt x="1631784" y="5595391"/>
                  </a:lnTo>
                  <a:lnTo>
                    <a:pt x="1630692" y="5594286"/>
                  </a:lnTo>
                  <a:lnTo>
                    <a:pt x="1627822" y="5585752"/>
                  </a:lnTo>
                  <a:lnTo>
                    <a:pt x="1621243" y="5587822"/>
                  </a:lnTo>
                  <a:lnTo>
                    <a:pt x="1621243" y="5647398"/>
                  </a:lnTo>
                  <a:lnTo>
                    <a:pt x="1586318" y="5653278"/>
                  </a:lnTo>
                  <a:lnTo>
                    <a:pt x="1621116" y="5647410"/>
                  </a:lnTo>
                  <a:lnTo>
                    <a:pt x="1621040" y="5646140"/>
                  </a:lnTo>
                  <a:lnTo>
                    <a:pt x="1621243" y="5647398"/>
                  </a:lnTo>
                  <a:lnTo>
                    <a:pt x="1621243" y="5587822"/>
                  </a:lnTo>
                  <a:lnTo>
                    <a:pt x="1618856" y="5588559"/>
                  </a:lnTo>
                  <a:lnTo>
                    <a:pt x="1612861" y="5584406"/>
                  </a:lnTo>
                  <a:lnTo>
                    <a:pt x="1612315" y="5584507"/>
                  </a:lnTo>
                  <a:lnTo>
                    <a:pt x="1609813" y="5590070"/>
                  </a:lnTo>
                  <a:lnTo>
                    <a:pt x="1606296" y="5599684"/>
                  </a:lnTo>
                  <a:lnTo>
                    <a:pt x="1602981" y="5606681"/>
                  </a:lnTo>
                  <a:lnTo>
                    <a:pt x="1598777" y="5616397"/>
                  </a:lnTo>
                  <a:lnTo>
                    <a:pt x="1590255" y="5630710"/>
                  </a:lnTo>
                  <a:lnTo>
                    <a:pt x="1582293" y="5646229"/>
                  </a:lnTo>
                  <a:lnTo>
                    <a:pt x="1579880" y="5649201"/>
                  </a:lnTo>
                  <a:lnTo>
                    <a:pt x="1577009" y="5650979"/>
                  </a:lnTo>
                  <a:lnTo>
                    <a:pt x="1576755" y="5653595"/>
                  </a:lnTo>
                  <a:lnTo>
                    <a:pt x="1576781" y="5654878"/>
                  </a:lnTo>
                  <a:lnTo>
                    <a:pt x="1576628" y="5654903"/>
                  </a:lnTo>
                  <a:lnTo>
                    <a:pt x="1571790" y="5659577"/>
                  </a:lnTo>
                  <a:lnTo>
                    <a:pt x="1569212" y="5663882"/>
                  </a:lnTo>
                  <a:lnTo>
                    <a:pt x="1566722" y="5669458"/>
                  </a:lnTo>
                  <a:lnTo>
                    <a:pt x="1560639" y="5675630"/>
                  </a:lnTo>
                  <a:lnTo>
                    <a:pt x="1555940" y="5681573"/>
                  </a:lnTo>
                  <a:lnTo>
                    <a:pt x="1552867" y="5689816"/>
                  </a:lnTo>
                  <a:lnTo>
                    <a:pt x="1551482" y="5690044"/>
                  </a:lnTo>
                  <a:lnTo>
                    <a:pt x="1551089" y="5691175"/>
                  </a:lnTo>
                  <a:lnTo>
                    <a:pt x="1551089" y="5692686"/>
                  </a:lnTo>
                  <a:lnTo>
                    <a:pt x="1550987" y="5693994"/>
                  </a:lnTo>
                  <a:lnTo>
                    <a:pt x="1550682" y="5695327"/>
                  </a:lnTo>
                  <a:lnTo>
                    <a:pt x="1550860" y="5694019"/>
                  </a:lnTo>
                  <a:lnTo>
                    <a:pt x="1551025" y="5692699"/>
                  </a:lnTo>
                  <a:lnTo>
                    <a:pt x="1551089" y="5691175"/>
                  </a:lnTo>
                  <a:lnTo>
                    <a:pt x="1551000" y="5691416"/>
                  </a:lnTo>
                  <a:lnTo>
                    <a:pt x="1550835" y="5692737"/>
                  </a:lnTo>
                  <a:lnTo>
                    <a:pt x="1547876" y="5693232"/>
                  </a:lnTo>
                  <a:lnTo>
                    <a:pt x="1546783" y="5695988"/>
                  </a:lnTo>
                  <a:lnTo>
                    <a:pt x="1548485" y="5695708"/>
                  </a:lnTo>
                  <a:lnTo>
                    <a:pt x="1546504" y="5696039"/>
                  </a:lnTo>
                  <a:lnTo>
                    <a:pt x="1546072" y="5698680"/>
                  </a:lnTo>
                  <a:lnTo>
                    <a:pt x="1543240" y="5699163"/>
                  </a:lnTo>
                  <a:lnTo>
                    <a:pt x="1542580" y="5700014"/>
                  </a:lnTo>
                  <a:lnTo>
                    <a:pt x="1542580" y="5712155"/>
                  </a:lnTo>
                  <a:lnTo>
                    <a:pt x="1542148" y="5712231"/>
                  </a:lnTo>
                  <a:lnTo>
                    <a:pt x="1541487" y="5711063"/>
                  </a:lnTo>
                  <a:lnTo>
                    <a:pt x="1542567" y="5710872"/>
                  </a:lnTo>
                  <a:lnTo>
                    <a:pt x="1542580" y="5712155"/>
                  </a:lnTo>
                  <a:lnTo>
                    <a:pt x="1542580" y="5700014"/>
                  </a:lnTo>
                  <a:lnTo>
                    <a:pt x="1542072" y="5700649"/>
                  </a:lnTo>
                  <a:lnTo>
                    <a:pt x="1542046" y="5703227"/>
                  </a:lnTo>
                  <a:lnTo>
                    <a:pt x="1538490" y="5705119"/>
                  </a:lnTo>
                  <a:lnTo>
                    <a:pt x="1536331" y="5708053"/>
                  </a:lnTo>
                  <a:lnTo>
                    <a:pt x="1536319" y="5711914"/>
                  </a:lnTo>
                  <a:lnTo>
                    <a:pt x="1536420" y="5713184"/>
                  </a:lnTo>
                  <a:lnTo>
                    <a:pt x="1533245" y="5712434"/>
                  </a:lnTo>
                  <a:lnTo>
                    <a:pt x="1532089" y="5715203"/>
                  </a:lnTo>
                  <a:lnTo>
                    <a:pt x="1531137" y="5717946"/>
                  </a:lnTo>
                  <a:lnTo>
                    <a:pt x="1533182" y="5716308"/>
                  </a:lnTo>
                  <a:lnTo>
                    <a:pt x="1537157" y="5713069"/>
                  </a:lnTo>
                  <a:lnTo>
                    <a:pt x="1535557" y="5714619"/>
                  </a:lnTo>
                  <a:lnTo>
                    <a:pt x="1533436" y="5716270"/>
                  </a:lnTo>
                  <a:lnTo>
                    <a:pt x="1531137" y="5717946"/>
                  </a:lnTo>
                  <a:lnTo>
                    <a:pt x="1523568" y="5721794"/>
                  </a:lnTo>
                  <a:lnTo>
                    <a:pt x="1519516" y="5728906"/>
                  </a:lnTo>
                  <a:lnTo>
                    <a:pt x="1515033" y="5736107"/>
                  </a:lnTo>
                  <a:lnTo>
                    <a:pt x="1517129" y="5737047"/>
                  </a:lnTo>
                  <a:lnTo>
                    <a:pt x="1518513" y="5736806"/>
                  </a:lnTo>
                  <a:lnTo>
                    <a:pt x="1520698" y="5739015"/>
                  </a:lnTo>
                  <a:lnTo>
                    <a:pt x="1521485" y="5740171"/>
                  </a:lnTo>
                  <a:lnTo>
                    <a:pt x="1522006" y="5741378"/>
                  </a:lnTo>
                  <a:lnTo>
                    <a:pt x="1517065" y="5748642"/>
                  </a:lnTo>
                  <a:lnTo>
                    <a:pt x="1511871" y="5754675"/>
                  </a:lnTo>
                  <a:lnTo>
                    <a:pt x="1506207" y="5760771"/>
                  </a:lnTo>
                  <a:lnTo>
                    <a:pt x="1499514" y="5765762"/>
                  </a:lnTo>
                  <a:lnTo>
                    <a:pt x="1457782" y="5812714"/>
                  </a:lnTo>
                  <a:lnTo>
                    <a:pt x="1455953" y="5813031"/>
                  </a:lnTo>
                  <a:lnTo>
                    <a:pt x="1455953" y="5834913"/>
                  </a:lnTo>
                  <a:lnTo>
                    <a:pt x="1455699" y="5834964"/>
                  </a:lnTo>
                  <a:lnTo>
                    <a:pt x="1455826" y="5833872"/>
                  </a:lnTo>
                  <a:lnTo>
                    <a:pt x="1455953" y="5834913"/>
                  </a:lnTo>
                  <a:lnTo>
                    <a:pt x="1455953" y="5813031"/>
                  </a:lnTo>
                  <a:lnTo>
                    <a:pt x="1455013" y="5813183"/>
                  </a:lnTo>
                  <a:lnTo>
                    <a:pt x="1453515" y="5814644"/>
                  </a:lnTo>
                  <a:lnTo>
                    <a:pt x="1453515" y="5836615"/>
                  </a:lnTo>
                  <a:lnTo>
                    <a:pt x="1452841" y="5838012"/>
                  </a:lnTo>
                  <a:lnTo>
                    <a:pt x="1453083" y="5836691"/>
                  </a:lnTo>
                  <a:lnTo>
                    <a:pt x="1453515" y="5836615"/>
                  </a:lnTo>
                  <a:lnTo>
                    <a:pt x="1453515" y="5814644"/>
                  </a:lnTo>
                  <a:lnTo>
                    <a:pt x="1453083" y="5818657"/>
                  </a:lnTo>
                  <a:lnTo>
                    <a:pt x="1450098" y="5817870"/>
                  </a:lnTo>
                  <a:lnTo>
                    <a:pt x="1449400" y="5819279"/>
                  </a:lnTo>
                  <a:lnTo>
                    <a:pt x="1448485" y="5819432"/>
                  </a:lnTo>
                  <a:lnTo>
                    <a:pt x="1448308" y="5823331"/>
                  </a:lnTo>
                  <a:lnTo>
                    <a:pt x="1445412" y="5823813"/>
                  </a:lnTo>
                  <a:lnTo>
                    <a:pt x="1443799" y="5825375"/>
                  </a:lnTo>
                  <a:lnTo>
                    <a:pt x="1443393" y="5828017"/>
                  </a:lnTo>
                  <a:lnTo>
                    <a:pt x="1440446" y="5828512"/>
                  </a:lnTo>
                  <a:lnTo>
                    <a:pt x="1438884" y="5830062"/>
                  </a:lnTo>
                  <a:lnTo>
                    <a:pt x="1438427" y="5832716"/>
                  </a:lnTo>
                  <a:lnTo>
                    <a:pt x="1435468" y="5833211"/>
                  </a:lnTo>
                  <a:lnTo>
                    <a:pt x="1433918" y="5834761"/>
                  </a:lnTo>
                  <a:lnTo>
                    <a:pt x="1433461" y="5837415"/>
                  </a:lnTo>
                  <a:lnTo>
                    <a:pt x="1433271" y="5837440"/>
                  </a:lnTo>
                  <a:lnTo>
                    <a:pt x="1432648" y="5838025"/>
                  </a:lnTo>
                  <a:lnTo>
                    <a:pt x="1431010" y="5838215"/>
                  </a:lnTo>
                  <a:lnTo>
                    <a:pt x="1429385" y="5839714"/>
                  </a:lnTo>
                  <a:lnTo>
                    <a:pt x="1429092" y="5841492"/>
                  </a:lnTo>
                  <a:lnTo>
                    <a:pt x="1428496" y="5842114"/>
                  </a:lnTo>
                  <a:lnTo>
                    <a:pt x="1429004" y="5842038"/>
                  </a:lnTo>
                  <a:lnTo>
                    <a:pt x="1425663" y="5842597"/>
                  </a:lnTo>
                  <a:lnTo>
                    <a:pt x="1423987" y="5844159"/>
                  </a:lnTo>
                  <a:lnTo>
                    <a:pt x="1423466" y="5846826"/>
                  </a:lnTo>
                  <a:lnTo>
                    <a:pt x="1420698" y="5847296"/>
                  </a:lnTo>
                  <a:lnTo>
                    <a:pt x="1419009" y="5848858"/>
                  </a:lnTo>
                  <a:lnTo>
                    <a:pt x="1418488" y="5851525"/>
                  </a:lnTo>
                  <a:lnTo>
                    <a:pt x="1415719" y="5851995"/>
                  </a:lnTo>
                  <a:lnTo>
                    <a:pt x="1414043" y="5853557"/>
                  </a:lnTo>
                  <a:lnTo>
                    <a:pt x="1413459" y="5856236"/>
                  </a:lnTo>
                  <a:lnTo>
                    <a:pt x="1410487" y="5855449"/>
                  </a:lnTo>
                  <a:lnTo>
                    <a:pt x="1409712" y="5856871"/>
                  </a:lnTo>
                  <a:lnTo>
                    <a:pt x="1408747" y="5857037"/>
                  </a:lnTo>
                  <a:lnTo>
                    <a:pt x="1408150" y="5859704"/>
                  </a:lnTo>
                  <a:lnTo>
                    <a:pt x="1405445" y="5860161"/>
                  </a:lnTo>
                  <a:lnTo>
                    <a:pt x="1403705" y="5861736"/>
                  </a:lnTo>
                  <a:lnTo>
                    <a:pt x="1403057" y="5864428"/>
                  </a:lnTo>
                  <a:lnTo>
                    <a:pt x="1400416" y="5864872"/>
                  </a:lnTo>
                  <a:lnTo>
                    <a:pt x="1398676" y="5866447"/>
                  </a:lnTo>
                  <a:lnTo>
                    <a:pt x="1397965" y="5869152"/>
                  </a:lnTo>
                  <a:lnTo>
                    <a:pt x="1395069" y="5869635"/>
                  </a:lnTo>
                  <a:lnTo>
                    <a:pt x="1394028" y="5871095"/>
                  </a:lnTo>
                  <a:lnTo>
                    <a:pt x="1393228" y="5872518"/>
                  </a:lnTo>
                  <a:lnTo>
                    <a:pt x="1392745" y="5873889"/>
                  </a:lnTo>
                  <a:lnTo>
                    <a:pt x="1390548" y="5875553"/>
                  </a:lnTo>
                  <a:lnTo>
                    <a:pt x="1279525" y="5958637"/>
                  </a:lnTo>
                  <a:lnTo>
                    <a:pt x="1232852" y="5987097"/>
                  </a:lnTo>
                  <a:lnTo>
                    <a:pt x="1184910" y="6011913"/>
                  </a:lnTo>
                  <a:lnTo>
                    <a:pt x="1136002" y="6035599"/>
                  </a:lnTo>
                  <a:lnTo>
                    <a:pt x="1085799" y="6056922"/>
                  </a:lnTo>
                  <a:lnTo>
                    <a:pt x="1083703" y="6055995"/>
                  </a:lnTo>
                  <a:lnTo>
                    <a:pt x="1081125" y="6056427"/>
                  </a:lnTo>
                  <a:lnTo>
                    <a:pt x="1079652" y="6055385"/>
                  </a:lnTo>
                  <a:lnTo>
                    <a:pt x="1078001" y="6054382"/>
                  </a:lnTo>
                  <a:lnTo>
                    <a:pt x="1077887" y="6051816"/>
                  </a:lnTo>
                  <a:lnTo>
                    <a:pt x="1082967" y="6049683"/>
                  </a:lnTo>
                  <a:lnTo>
                    <a:pt x="1090269" y="6044590"/>
                  </a:lnTo>
                  <a:lnTo>
                    <a:pt x="1083576" y="6044425"/>
                  </a:lnTo>
                  <a:lnTo>
                    <a:pt x="1081405" y="6043498"/>
                  </a:lnTo>
                  <a:lnTo>
                    <a:pt x="1065403" y="6050051"/>
                  </a:lnTo>
                  <a:lnTo>
                    <a:pt x="1048956" y="6055398"/>
                  </a:lnTo>
                  <a:lnTo>
                    <a:pt x="1015758" y="6064859"/>
                  </a:lnTo>
                  <a:lnTo>
                    <a:pt x="1011440" y="6066866"/>
                  </a:lnTo>
                  <a:lnTo>
                    <a:pt x="1006259" y="6066460"/>
                  </a:lnTo>
                  <a:lnTo>
                    <a:pt x="1004849" y="6067984"/>
                  </a:lnTo>
                  <a:lnTo>
                    <a:pt x="1002652" y="6069635"/>
                  </a:lnTo>
                  <a:lnTo>
                    <a:pt x="1000988" y="6068631"/>
                  </a:lnTo>
                  <a:lnTo>
                    <a:pt x="998435" y="6070346"/>
                  </a:lnTo>
                  <a:lnTo>
                    <a:pt x="994130" y="6069787"/>
                  </a:lnTo>
                  <a:lnTo>
                    <a:pt x="990168" y="6070447"/>
                  </a:lnTo>
                  <a:lnTo>
                    <a:pt x="987005" y="6073559"/>
                  </a:lnTo>
                  <a:lnTo>
                    <a:pt x="980770" y="6074613"/>
                  </a:lnTo>
                  <a:lnTo>
                    <a:pt x="974267" y="6074410"/>
                  </a:lnTo>
                  <a:lnTo>
                    <a:pt x="971575" y="6076150"/>
                  </a:lnTo>
                  <a:lnTo>
                    <a:pt x="969111" y="6079147"/>
                  </a:lnTo>
                  <a:lnTo>
                    <a:pt x="955408" y="6078880"/>
                  </a:lnTo>
                  <a:lnTo>
                    <a:pt x="951585" y="6082093"/>
                  </a:lnTo>
                  <a:lnTo>
                    <a:pt x="949680" y="6083706"/>
                  </a:lnTo>
                  <a:lnTo>
                    <a:pt x="942492" y="6083630"/>
                  </a:lnTo>
                  <a:lnTo>
                    <a:pt x="935139" y="6082284"/>
                  </a:lnTo>
                  <a:lnTo>
                    <a:pt x="930160" y="6086995"/>
                  </a:lnTo>
                  <a:lnTo>
                    <a:pt x="474865" y="6163640"/>
                  </a:lnTo>
                  <a:lnTo>
                    <a:pt x="503250" y="6170460"/>
                  </a:lnTo>
                  <a:lnTo>
                    <a:pt x="556272" y="6178270"/>
                  </a:lnTo>
                  <a:lnTo>
                    <a:pt x="609828" y="6184709"/>
                  </a:lnTo>
                  <a:lnTo>
                    <a:pt x="663803" y="6188494"/>
                  </a:lnTo>
                  <a:lnTo>
                    <a:pt x="713562" y="6189142"/>
                  </a:lnTo>
                  <a:lnTo>
                    <a:pt x="762952" y="6188545"/>
                  </a:lnTo>
                  <a:lnTo>
                    <a:pt x="811733" y="6185484"/>
                  </a:lnTo>
                  <a:lnTo>
                    <a:pt x="859917" y="6179959"/>
                  </a:lnTo>
                  <a:lnTo>
                    <a:pt x="907707" y="6173190"/>
                  </a:lnTo>
                  <a:lnTo>
                    <a:pt x="955103" y="6165215"/>
                  </a:lnTo>
                  <a:lnTo>
                    <a:pt x="1001687" y="6153518"/>
                  </a:lnTo>
                  <a:lnTo>
                    <a:pt x="1047864" y="6140589"/>
                  </a:lnTo>
                  <a:lnTo>
                    <a:pt x="1093419" y="6125184"/>
                  </a:lnTo>
                  <a:lnTo>
                    <a:pt x="1138580" y="6108573"/>
                  </a:lnTo>
                  <a:lnTo>
                    <a:pt x="1182903" y="6088227"/>
                  </a:lnTo>
                  <a:lnTo>
                    <a:pt x="1226820" y="6066675"/>
                  </a:lnTo>
                  <a:lnTo>
                    <a:pt x="1270101" y="6042647"/>
                  </a:lnTo>
                  <a:lnTo>
                    <a:pt x="1312545" y="6014885"/>
                  </a:lnTo>
                  <a:lnTo>
                    <a:pt x="1354137" y="5985992"/>
                  </a:lnTo>
                  <a:lnTo>
                    <a:pt x="1394167" y="5956071"/>
                  </a:lnTo>
                  <a:lnTo>
                    <a:pt x="1432420" y="5923877"/>
                  </a:lnTo>
                  <a:lnTo>
                    <a:pt x="1469085" y="5890653"/>
                  </a:lnTo>
                  <a:lnTo>
                    <a:pt x="1503921" y="5855170"/>
                  </a:lnTo>
                  <a:lnTo>
                    <a:pt x="1536915" y="5817425"/>
                  </a:lnTo>
                  <a:lnTo>
                    <a:pt x="1568246" y="5778665"/>
                  </a:lnTo>
                  <a:lnTo>
                    <a:pt x="1597672" y="5737644"/>
                  </a:lnTo>
                  <a:lnTo>
                    <a:pt x="1627416" y="5688850"/>
                  </a:lnTo>
                  <a:lnTo>
                    <a:pt x="1651774" y="5638393"/>
                  </a:lnTo>
                  <a:lnTo>
                    <a:pt x="1654721" y="5628881"/>
                  </a:lnTo>
                  <a:lnTo>
                    <a:pt x="1655508" y="5619737"/>
                  </a:lnTo>
                  <a:close/>
                </a:path>
                <a:path w="8930640" h="6249034">
                  <a:moveTo>
                    <a:pt x="5081663" y="291833"/>
                  </a:moveTo>
                  <a:lnTo>
                    <a:pt x="5077942" y="244513"/>
                  </a:lnTo>
                  <a:lnTo>
                    <a:pt x="5066741" y="199974"/>
                  </a:lnTo>
                  <a:lnTo>
                    <a:pt x="5048097" y="158242"/>
                  </a:lnTo>
                  <a:lnTo>
                    <a:pt x="5021973" y="119380"/>
                  </a:lnTo>
                  <a:lnTo>
                    <a:pt x="4988407" y="83413"/>
                  </a:lnTo>
                  <a:lnTo>
                    <a:pt x="4947361" y="50380"/>
                  </a:lnTo>
                  <a:lnTo>
                    <a:pt x="4904956" y="29540"/>
                  </a:lnTo>
                  <a:lnTo>
                    <a:pt x="4862919" y="14185"/>
                  </a:lnTo>
                  <a:lnTo>
                    <a:pt x="4821275" y="4343"/>
                  </a:lnTo>
                  <a:lnTo>
                    <a:pt x="4780013" y="0"/>
                  </a:lnTo>
                  <a:lnTo>
                    <a:pt x="4739170" y="1181"/>
                  </a:lnTo>
                  <a:lnTo>
                    <a:pt x="4698733" y="7912"/>
                  </a:lnTo>
                  <a:lnTo>
                    <a:pt x="4658715" y="20180"/>
                  </a:lnTo>
                  <a:lnTo>
                    <a:pt x="4619142" y="37998"/>
                  </a:lnTo>
                  <a:lnTo>
                    <a:pt x="4580001" y="61391"/>
                  </a:lnTo>
                  <a:lnTo>
                    <a:pt x="4541317" y="90373"/>
                  </a:lnTo>
                  <a:lnTo>
                    <a:pt x="4503090" y="124942"/>
                  </a:lnTo>
                  <a:lnTo>
                    <a:pt x="4465332" y="165112"/>
                  </a:lnTo>
                  <a:lnTo>
                    <a:pt x="4428058" y="210896"/>
                  </a:lnTo>
                  <a:lnTo>
                    <a:pt x="4390187" y="165239"/>
                  </a:lnTo>
                  <a:lnTo>
                    <a:pt x="4351934" y="125171"/>
                  </a:lnTo>
                  <a:lnTo>
                    <a:pt x="4313301" y="90652"/>
                  </a:lnTo>
                  <a:lnTo>
                    <a:pt x="4274274" y="61696"/>
                  </a:lnTo>
                  <a:lnTo>
                    <a:pt x="4234866" y="38303"/>
                  </a:lnTo>
                  <a:lnTo>
                    <a:pt x="4195064" y="20447"/>
                  </a:lnTo>
                  <a:lnTo>
                    <a:pt x="4154894" y="8140"/>
                  </a:lnTo>
                  <a:lnTo>
                    <a:pt x="4114342" y="1371"/>
                  </a:lnTo>
                  <a:lnTo>
                    <a:pt x="4073423" y="139"/>
                  </a:lnTo>
                  <a:lnTo>
                    <a:pt x="4032123" y="4419"/>
                  </a:lnTo>
                  <a:lnTo>
                    <a:pt x="3990454" y="14236"/>
                  </a:lnTo>
                  <a:lnTo>
                    <a:pt x="3948404" y="29552"/>
                  </a:lnTo>
                  <a:lnTo>
                    <a:pt x="3905986" y="50380"/>
                  </a:lnTo>
                  <a:lnTo>
                    <a:pt x="3865156" y="83273"/>
                  </a:lnTo>
                  <a:lnTo>
                    <a:pt x="3832098" y="118922"/>
                  </a:lnTo>
                  <a:lnTo>
                    <a:pt x="3806647" y="157480"/>
                  </a:lnTo>
                  <a:lnTo>
                    <a:pt x="3788651" y="199059"/>
                  </a:lnTo>
                  <a:lnTo>
                    <a:pt x="3777970" y="243789"/>
                  </a:lnTo>
                  <a:lnTo>
                    <a:pt x="3774440" y="291833"/>
                  </a:lnTo>
                  <a:lnTo>
                    <a:pt x="3781107" y="340144"/>
                  </a:lnTo>
                  <a:lnTo>
                    <a:pt x="3794391" y="387146"/>
                  </a:lnTo>
                  <a:lnTo>
                    <a:pt x="3814114" y="432828"/>
                  </a:lnTo>
                  <a:lnTo>
                    <a:pt x="3840124" y="477189"/>
                  </a:lnTo>
                  <a:lnTo>
                    <a:pt x="3872242" y="520242"/>
                  </a:lnTo>
                  <a:lnTo>
                    <a:pt x="3902252" y="555713"/>
                  </a:lnTo>
                  <a:lnTo>
                    <a:pt x="3932885" y="591108"/>
                  </a:lnTo>
                  <a:lnTo>
                    <a:pt x="3964152" y="626452"/>
                  </a:lnTo>
                  <a:lnTo>
                    <a:pt x="3996042" y="661746"/>
                  </a:lnTo>
                  <a:lnTo>
                    <a:pt x="4028592" y="696988"/>
                  </a:lnTo>
                  <a:lnTo>
                    <a:pt x="4061790" y="732180"/>
                  </a:lnTo>
                  <a:lnTo>
                    <a:pt x="4095648" y="767321"/>
                  </a:lnTo>
                  <a:lnTo>
                    <a:pt x="4130179" y="802411"/>
                  </a:lnTo>
                  <a:lnTo>
                    <a:pt x="4165384" y="837476"/>
                  </a:lnTo>
                  <a:lnTo>
                    <a:pt x="4201274" y="872502"/>
                  </a:lnTo>
                  <a:lnTo>
                    <a:pt x="4237863" y="907478"/>
                  </a:lnTo>
                  <a:lnTo>
                    <a:pt x="4275163" y="942441"/>
                  </a:lnTo>
                  <a:lnTo>
                    <a:pt x="4313161" y="977366"/>
                  </a:lnTo>
                  <a:lnTo>
                    <a:pt x="4351871" y="1012278"/>
                  </a:lnTo>
                  <a:lnTo>
                    <a:pt x="4391317" y="1047153"/>
                  </a:lnTo>
                  <a:lnTo>
                    <a:pt x="4431500" y="1082014"/>
                  </a:lnTo>
                  <a:lnTo>
                    <a:pt x="4471225" y="1047000"/>
                  </a:lnTo>
                  <a:lnTo>
                    <a:pt x="4510329" y="1011936"/>
                  </a:lnTo>
                  <a:lnTo>
                    <a:pt x="4548797" y="976820"/>
                  </a:lnTo>
                  <a:lnTo>
                    <a:pt x="4586643" y="941666"/>
                  </a:lnTo>
                  <a:lnTo>
                    <a:pt x="4623828" y="906487"/>
                  </a:lnTo>
                  <a:lnTo>
                    <a:pt x="4660366" y="871296"/>
                  </a:lnTo>
                  <a:lnTo>
                    <a:pt x="4696244" y="836079"/>
                  </a:lnTo>
                  <a:lnTo>
                    <a:pt x="4731448" y="800874"/>
                  </a:lnTo>
                  <a:lnTo>
                    <a:pt x="4765967" y="765670"/>
                  </a:lnTo>
                  <a:lnTo>
                    <a:pt x="4799812" y="730491"/>
                  </a:lnTo>
                  <a:lnTo>
                    <a:pt x="4832959" y="695325"/>
                  </a:lnTo>
                  <a:lnTo>
                    <a:pt x="4865408" y="660209"/>
                  </a:lnTo>
                  <a:lnTo>
                    <a:pt x="4897145" y="625132"/>
                  </a:lnTo>
                  <a:lnTo>
                    <a:pt x="4928159" y="590105"/>
                  </a:lnTo>
                  <a:lnTo>
                    <a:pt x="4958448" y="555142"/>
                  </a:lnTo>
                  <a:lnTo>
                    <a:pt x="4988001" y="520242"/>
                  </a:lnTo>
                  <a:lnTo>
                    <a:pt x="5017579" y="477189"/>
                  </a:lnTo>
                  <a:lnTo>
                    <a:pt x="5041798" y="432828"/>
                  </a:lnTo>
                  <a:lnTo>
                    <a:pt x="5060594" y="387146"/>
                  </a:lnTo>
                  <a:lnTo>
                    <a:pt x="5073916" y="340144"/>
                  </a:lnTo>
                  <a:lnTo>
                    <a:pt x="5081663" y="291833"/>
                  </a:lnTo>
                  <a:close/>
                </a:path>
                <a:path w="8930640" h="6249034">
                  <a:moveTo>
                    <a:pt x="8247570" y="718858"/>
                  </a:moveTo>
                  <a:lnTo>
                    <a:pt x="8243773" y="708939"/>
                  </a:lnTo>
                  <a:lnTo>
                    <a:pt x="8240573" y="701535"/>
                  </a:lnTo>
                  <a:lnTo>
                    <a:pt x="8235848" y="695490"/>
                  </a:lnTo>
                  <a:lnTo>
                    <a:pt x="8231543" y="689432"/>
                  </a:lnTo>
                  <a:lnTo>
                    <a:pt x="8231124" y="689457"/>
                  </a:lnTo>
                  <a:lnTo>
                    <a:pt x="8219262" y="673735"/>
                  </a:lnTo>
                  <a:lnTo>
                    <a:pt x="8209331" y="661708"/>
                  </a:lnTo>
                  <a:lnTo>
                    <a:pt x="8206803" y="658063"/>
                  </a:lnTo>
                  <a:lnTo>
                    <a:pt x="8194484" y="643648"/>
                  </a:lnTo>
                  <a:lnTo>
                    <a:pt x="8182356" y="629221"/>
                  </a:lnTo>
                  <a:lnTo>
                    <a:pt x="8138452" y="573735"/>
                  </a:lnTo>
                  <a:lnTo>
                    <a:pt x="8103133" y="538010"/>
                  </a:lnTo>
                  <a:lnTo>
                    <a:pt x="8062608" y="509028"/>
                  </a:lnTo>
                  <a:lnTo>
                    <a:pt x="8014754" y="486918"/>
                  </a:lnTo>
                  <a:lnTo>
                    <a:pt x="8004175" y="508025"/>
                  </a:lnTo>
                  <a:lnTo>
                    <a:pt x="8002117" y="528535"/>
                  </a:lnTo>
                  <a:lnTo>
                    <a:pt x="8008671" y="548449"/>
                  </a:lnTo>
                  <a:lnTo>
                    <a:pt x="8023936" y="567753"/>
                  </a:lnTo>
                  <a:lnTo>
                    <a:pt x="8029854" y="578789"/>
                  </a:lnTo>
                  <a:lnTo>
                    <a:pt x="8036941" y="588479"/>
                  </a:lnTo>
                  <a:lnTo>
                    <a:pt x="8045031" y="598106"/>
                  </a:lnTo>
                  <a:lnTo>
                    <a:pt x="8053857" y="607669"/>
                  </a:lnTo>
                  <a:lnTo>
                    <a:pt x="8066862" y="620763"/>
                  </a:lnTo>
                  <a:lnTo>
                    <a:pt x="8079181" y="633907"/>
                  </a:lnTo>
                  <a:lnTo>
                    <a:pt x="8090573" y="648385"/>
                  </a:lnTo>
                  <a:lnTo>
                    <a:pt x="8100746" y="664222"/>
                  </a:lnTo>
                  <a:lnTo>
                    <a:pt x="8102790" y="664070"/>
                  </a:lnTo>
                  <a:lnTo>
                    <a:pt x="8104175" y="666521"/>
                  </a:lnTo>
                  <a:lnTo>
                    <a:pt x="8102422" y="667918"/>
                  </a:lnTo>
                  <a:lnTo>
                    <a:pt x="8100212" y="669353"/>
                  </a:lnTo>
                  <a:lnTo>
                    <a:pt x="8097012" y="668299"/>
                  </a:lnTo>
                  <a:lnTo>
                    <a:pt x="8094205" y="668489"/>
                  </a:lnTo>
                  <a:lnTo>
                    <a:pt x="8092529" y="667346"/>
                  </a:lnTo>
                  <a:lnTo>
                    <a:pt x="8090814" y="664908"/>
                  </a:lnTo>
                  <a:lnTo>
                    <a:pt x="8089138" y="663752"/>
                  </a:lnTo>
                  <a:lnTo>
                    <a:pt x="8045196" y="645198"/>
                  </a:lnTo>
                  <a:lnTo>
                    <a:pt x="7988109" y="621919"/>
                  </a:lnTo>
                  <a:lnTo>
                    <a:pt x="7988109" y="697572"/>
                  </a:lnTo>
                  <a:lnTo>
                    <a:pt x="6804342" y="780491"/>
                  </a:lnTo>
                  <a:lnTo>
                    <a:pt x="6805473" y="779640"/>
                  </a:lnTo>
                  <a:lnTo>
                    <a:pt x="6805765" y="778522"/>
                  </a:lnTo>
                  <a:lnTo>
                    <a:pt x="6806628" y="777786"/>
                  </a:lnTo>
                  <a:lnTo>
                    <a:pt x="6809486" y="777582"/>
                  </a:lnTo>
                  <a:lnTo>
                    <a:pt x="6811315" y="776185"/>
                  </a:lnTo>
                  <a:lnTo>
                    <a:pt x="6812089" y="773582"/>
                  </a:lnTo>
                  <a:lnTo>
                    <a:pt x="6814883" y="773391"/>
                  </a:lnTo>
                  <a:lnTo>
                    <a:pt x="6816712" y="771994"/>
                  </a:lnTo>
                  <a:lnTo>
                    <a:pt x="6817487" y="769391"/>
                  </a:lnTo>
                  <a:lnTo>
                    <a:pt x="6820294" y="769188"/>
                  </a:lnTo>
                  <a:lnTo>
                    <a:pt x="6822110" y="767791"/>
                  </a:lnTo>
                  <a:lnTo>
                    <a:pt x="6822948" y="765187"/>
                  </a:lnTo>
                  <a:lnTo>
                    <a:pt x="6826732" y="764921"/>
                  </a:lnTo>
                  <a:lnTo>
                    <a:pt x="6827634" y="763587"/>
                  </a:lnTo>
                  <a:lnTo>
                    <a:pt x="6828472" y="760984"/>
                  </a:lnTo>
                  <a:lnTo>
                    <a:pt x="6831216" y="760793"/>
                  </a:lnTo>
                  <a:lnTo>
                    <a:pt x="6833095" y="759383"/>
                  </a:lnTo>
                  <a:lnTo>
                    <a:pt x="6834010" y="756767"/>
                  </a:lnTo>
                  <a:lnTo>
                    <a:pt x="6836677" y="756589"/>
                  </a:lnTo>
                  <a:lnTo>
                    <a:pt x="6838569" y="755180"/>
                  </a:lnTo>
                  <a:lnTo>
                    <a:pt x="6839534" y="752563"/>
                  </a:lnTo>
                  <a:lnTo>
                    <a:pt x="6843738" y="752271"/>
                  </a:lnTo>
                  <a:lnTo>
                    <a:pt x="6844665" y="750938"/>
                  </a:lnTo>
                  <a:lnTo>
                    <a:pt x="6845274" y="749617"/>
                  </a:lnTo>
                  <a:lnTo>
                    <a:pt x="6844766" y="749655"/>
                  </a:lnTo>
                  <a:lnTo>
                    <a:pt x="6843979" y="748436"/>
                  </a:lnTo>
                  <a:lnTo>
                    <a:pt x="6844741" y="748385"/>
                  </a:lnTo>
                  <a:lnTo>
                    <a:pt x="6844893" y="749642"/>
                  </a:lnTo>
                  <a:lnTo>
                    <a:pt x="6845274" y="749617"/>
                  </a:lnTo>
                  <a:lnTo>
                    <a:pt x="6847624" y="748182"/>
                  </a:lnTo>
                  <a:lnTo>
                    <a:pt x="6966077" y="674954"/>
                  </a:lnTo>
                  <a:lnTo>
                    <a:pt x="7015366" y="652411"/>
                  </a:lnTo>
                  <a:lnTo>
                    <a:pt x="7065391" y="631075"/>
                  </a:lnTo>
                  <a:lnTo>
                    <a:pt x="7116369" y="612228"/>
                  </a:lnTo>
                  <a:lnTo>
                    <a:pt x="7168388" y="595858"/>
                  </a:lnTo>
                  <a:lnTo>
                    <a:pt x="7170382" y="596988"/>
                  </a:lnTo>
                  <a:lnTo>
                    <a:pt x="7173087" y="598068"/>
                  </a:lnTo>
                  <a:lnTo>
                    <a:pt x="7174446" y="599249"/>
                  </a:lnTo>
                  <a:lnTo>
                    <a:pt x="7175995" y="600417"/>
                  </a:lnTo>
                  <a:lnTo>
                    <a:pt x="7175767" y="601700"/>
                  </a:lnTo>
                  <a:lnTo>
                    <a:pt x="7162851" y="608977"/>
                  </a:lnTo>
                  <a:lnTo>
                    <a:pt x="7169404" y="608507"/>
                  </a:lnTo>
                  <a:lnTo>
                    <a:pt x="7171550" y="610908"/>
                  </a:lnTo>
                  <a:lnTo>
                    <a:pt x="7188124" y="605929"/>
                  </a:lnTo>
                  <a:lnTo>
                    <a:pt x="7205002" y="602195"/>
                  </a:lnTo>
                  <a:lnTo>
                    <a:pt x="7238962" y="595998"/>
                  </a:lnTo>
                  <a:lnTo>
                    <a:pt x="7243458" y="594410"/>
                  </a:lnTo>
                  <a:lnTo>
                    <a:pt x="7248576" y="595325"/>
                  </a:lnTo>
                  <a:lnTo>
                    <a:pt x="7250112" y="593953"/>
                  </a:lnTo>
                  <a:lnTo>
                    <a:pt x="7252386" y="591248"/>
                  </a:lnTo>
                  <a:lnTo>
                    <a:pt x="7253935" y="592404"/>
                  </a:lnTo>
                  <a:lnTo>
                    <a:pt x="7256640" y="590956"/>
                  </a:lnTo>
                  <a:lnTo>
                    <a:pt x="7260882" y="591921"/>
                  </a:lnTo>
                  <a:lnTo>
                    <a:pt x="7264882" y="591642"/>
                  </a:lnTo>
                  <a:lnTo>
                    <a:pt x="7266610" y="590245"/>
                  </a:lnTo>
                  <a:lnTo>
                    <a:pt x="7268324" y="588860"/>
                  </a:lnTo>
                  <a:lnTo>
                    <a:pt x="7281189" y="590499"/>
                  </a:lnTo>
                  <a:lnTo>
                    <a:pt x="7283932" y="587756"/>
                  </a:lnTo>
                  <a:lnTo>
                    <a:pt x="7286777" y="586282"/>
                  </a:lnTo>
                  <a:lnTo>
                    <a:pt x="7300392" y="587883"/>
                  </a:lnTo>
                  <a:lnTo>
                    <a:pt x="7304494" y="585050"/>
                  </a:lnTo>
                  <a:lnTo>
                    <a:pt x="7306551" y="583628"/>
                  </a:lnTo>
                  <a:lnTo>
                    <a:pt x="7320801" y="585177"/>
                  </a:lnTo>
                  <a:lnTo>
                    <a:pt x="7326300" y="582244"/>
                  </a:lnTo>
                  <a:lnTo>
                    <a:pt x="7327341" y="580898"/>
                  </a:lnTo>
                  <a:lnTo>
                    <a:pt x="7354367" y="580275"/>
                  </a:lnTo>
                  <a:lnTo>
                    <a:pt x="7381291" y="578396"/>
                  </a:lnTo>
                  <a:lnTo>
                    <a:pt x="7408304" y="577773"/>
                  </a:lnTo>
                  <a:lnTo>
                    <a:pt x="7435240" y="575894"/>
                  </a:lnTo>
                  <a:lnTo>
                    <a:pt x="7485545" y="576186"/>
                  </a:lnTo>
                  <a:lnTo>
                    <a:pt x="7535519" y="577773"/>
                  </a:lnTo>
                  <a:lnTo>
                    <a:pt x="7585342" y="583196"/>
                  </a:lnTo>
                  <a:lnTo>
                    <a:pt x="7634846" y="589915"/>
                  </a:lnTo>
                  <a:lnTo>
                    <a:pt x="7684135" y="599186"/>
                  </a:lnTo>
                  <a:lnTo>
                    <a:pt x="7733106" y="609765"/>
                  </a:lnTo>
                  <a:lnTo>
                    <a:pt x="7748232" y="612521"/>
                  </a:lnTo>
                  <a:lnTo>
                    <a:pt x="7763586" y="616546"/>
                  </a:lnTo>
                  <a:lnTo>
                    <a:pt x="7874635" y="654596"/>
                  </a:lnTo>
                  <a:lnTo>
                    <a:pt x="7935227" y="677087"/>
                  </a:lnTo>
                  <a:lnTo>
                    <a:pt x="7965478" y="688975"/>
                  </a:lnTo>
                  <a:lnTo>
                    <a:pt x="7988109" y="697572"/>
                  </a:lnTo>
                  <a:lnTo>
                    <a:pt x="7988109" y="621919"/>
                  </a:lnTo>
                  <a:lnTo>
                    <a:pt x="7957286" y="609333"/>
                  </a:lnTo>
                  <a:lnTo>
                    <a:pt x="7912862" y="592086"/>
                  </a:lnTo>
                  <a:lnTo>
                    <a:pt x="7810843" y="555942"/>
                  </a:lnTo>
                  <a:lnTo>
                    <a:pt x="7759281" y="540461"/>
                  </a:lnTo>
                  <a:lnTo>
                    <a:pt x="7707262" y="527545"/>
                  </a:lnTo>
                  <a:lnTo>
                    <a:pt x="7654582" y="515962"/>
                  </a:lnTo>
                  <a:lnTo>
                    <a:pt x="7601229" y="506971"/>
                  </a:lnTo>
                  <a:lnTo>
                    <a:pt x="7551750" y="501523"/>
                  </a:lnTo>
                  <a:lnTo>
                    <a:pt x="7502550" y="497332"/>
                  </a:lnTo>
                  <a:lnTo>
                    <a:pt x="7453693" y="495655"/>
                  </a:lnTo>
                  <a:lnTo>
                    <a:pt x="7405116" y="495249"/>
                  </a:lnTo>
                  <a:lnTo>
                    <a:pt x="7356894" y="497344"/>
                  </a:lnTo>
                  <a:lnTo>
                    <a:pt x="7309040" y="501980"/>
                  </a:lnTo>
                  <a:lnTo>
                    <a:pt x="7261542" y="509117"/>
                  </a:lnTo>
                  <a:lnTo>
                    <a:pt x="7214336" y="517525"/>
                  </a:lnTo>
                  <a:lnTo>
                    <a:pt x="7167499" y="528447"/>
                  </a:lnTo>
                  <a:lnTo>
                    <a:pt x="7120953" y="540613"/>
                  </a:lnTo>
                  <a:lnTo>
                    <a:pt x="7074865" y="556577"/>
                  </a:lnTo>
                  <a:lnTo>
                    <a:pt x="7029069" y="573786"/>
                  </a:lnTo>
                  <a:lnTo>
                    <a:pt x="6983666" y="593521"/>
                  </a:lnTo>
                  <a:lnTo>
                    <a:pt x="6938645" y="615772"/>
                  </a:lnTo>
                  <a:lnTo>
                    <a:pt x="6894462" y="640499"/>
                  </a:lnTo>
                  <a:lnTo>
                    <a:pt x="6851802" y="667677"/>
                  </a:lnTo>
                  <a:lnTo>
                    <a:pt x="6810616" y="696023"/>
                  </a:lnTo>
                  <a:lnTo>
                    <a:pt x="6792442" y="709549"/>
                  </a:lnTo>
                  <a:lnTo>
                    <a:pt x="6792442" y="782612"/>
                  </a:lnTo>
                  <a:lnTo>
                    <a:pt x="6777545" y="783653"/>
                  </a:lnTo>
                  <a:lnTo>
                    <a:pt x="6777799" y="783628"/>
                  </a:lnTo>
                  <a:lnTo>
                    <a:pt x="6792442" y="782612"/>
                  </a:lnTo>
                  <a:lnTo>
                    <a:pt x="6792442" y="709549"/>
                  </a:lnTo>
                  <a:lnTo>
                    <a:pt x="6781546" y="717651"/>
                  </a:lnTo>
                  <a:lnTo>
                    <a:pt x="6781546" y="779551"/>
                  </a:lnTo>
                  <a:lnTo>
                    <a:pt x="6780733" y="780872"/>
                  </a:lnTo>
                  <a:lnTo>
                    <a:pt x="6781101" y="779576"/>
                  </a:lnTo>
                  <a:lnTo>
                    <a:pt x="6781546" y="779551"/>
                  </a:lnTo>
                  <a:lnTo>
                    <a:pt x="6781546" y="717651"/>
                  </a:lnTo>
                  <a:lnTo>
                    <a:pt x="6777698" y="720509"/>
                  </a:lnTo>
                  <a:lnTo>
                    <a:pt x="6777698" y="782370"/>
                  </a:lnTo>
                  <a:lnTo>
                    <a:pt x="6777482" y="783653"/>
                  </a:lnTo>
                  <a:lnTo>
                    <a:pt x="6777291" y="783666"/>
                  </a:lnTo>
                  <a:lnTo>
                    <a:pt x="6776631" y="782434"/>
                  </a:lnTo>
                  <a:lnTo>
                    <a:pt x="6777698" y="782370"/>
                  </a:lnTo>
                  <a:lnTo>
                    <a:pt x="6777698" y="720509"/>
                  </a:lnTo>
                  <a:lnTo>
                    <a:pt x="6770916" y="725551"/>
                  </a:lnTo>
                  <a:lnTo>
                    <a:pt x="6732803" y="757491"/>
                  </a:lnTo>
                  <a:lnTo>
                    <a:pt x="6696329" y="791883"/>
                  </a:lnTo>
                  <a:lnTo>
                    <a:pt x="6671424" y="817232"/>
                  </a:lnTo>
                  <a:lnTo>
                    <a:pt x="6671424" y="910755"/>
                  </a:lnTo>
                  <a:lnTo>
                    <a:pt x="6670865" y="912063"/>
                  </a:lnTo>
                  <a:lnTo>
                    <a:pt x="6670599" y="912088"/>
                  </a:lnTo>
                  <a:lnTo>
                    <a:pt x="6670802" y="912063"/>
                  </a:lnTo>
                  <a:lnTo>
                    <a:pt x="6671424" y="910755"/>
                  </a:lnTo>
                  <a:lnTo>
                    <a:pt x="6671424" y="817232"/>
                  </a:lnTo>
                  <a:lnTo>
                    <a:pt x="6661391" y="827430"/>
                  </a:lnTo>
                  <a:lnTo>
                    <a:pt x="6628130" y="865403"/>
                  </a:lnTo>
                  <a:lnTo>
                    <a:pt x="6593726" y="909828"/>
                  </a:lnTo>
                  <a:lnTo>
                    <a:pt x="6564693" y="958964"/>
                  </a:lnTo>
                  <a:lnTo>
                    <a:pt x="6559080" y="975906"/>
                  </a:lnTo>
                  <a:lnTo>
                    <a:pt x="6560883" y="984694"/>
                  </a:lnTo>
                  <a:lnTo>
                    <a:pt x="6567411" y="993152"/>
                  </a:lnTo>
                  <a:lnTo>
                    <a:pt x="6569278" y="1000658"/>
                  </a:lnTo>
                  <a:lnTo>
                    <a:pt x="6576911" y="996302"/>
                  </a:lnTo>
                  <a:lnTo>
                    <a:pt x="6580606" y="999871"/>
                  </a:lnTo>
                  <a:lnTo>
                    <a:pt x="6580124" y="1001166"/>
                  </a:lnTo>
                  <a:lnTo>
                    <a:pt x="6580302" y="1002436"/>
                  </a:lnTo>
                  <a:lnTo>
                    <a:pt x="6580429" y="1003693"/>
                  </a:lnTo>
                  <a:lnTo>
                    <a:pt x="6581318" y="1003630"/>
                  </a:lnTo>
                  <a:lnTo>
                    <a:pt x="6583350" y="1012405"/>
                  </a:lnTo>
                  <a:lnTo>
                    <a:pt x="6592557" y="1010488"/>
                  </a:lnTo>
                  <a:lnTo>
                    <a:pt x="6598539" y="1016431"/>
                  </a:lnTo>
                  <a:lnTo>
                    <a:pt x="6601701" y="1009840"/>
                  </a:lnTo>
                  <a:lnTo>
                    <a:pt x="6606121" y="1000620"/>
                  </a:lnTo>
                  <a:lnTo>
                    <a:pt x="6610096" y="993978"/>
                  </a:lnTo>
                  <a:lnTo>
                    <a:pt x="6615316" y="985977"/>
                  </a:lnTo>
                  <a:lnTo>
                    <a:pt x="6625082" y="971283"/>
                  </a:lnTo>
                  <a:lnTo>
                    <a:pt x="6634518" y="956627"/>
                  </a:lnTo>
                  <a:lnTo>
                    <a:pt x="6637299" y="955154"/>
                  </a:lnTo>
                  <a:lnTo>
                    <a:pt x="6640233" y="952398"/>
                  </a:lnTo>
                  <a:lnTo>
                    <a:pt x="6640741" y="949820"/>
                  </a:lnTo>
                  <a:lnTo>
                    <a:pt x="6640906" y="949807"/>
                  </a:lnTo>
                  <a:lnTo>
                    <a:pt x="6640995" y="948524"/>
                  </a:lnTo>
                  <a:lnTo>
                    <a:pt x="6646354" y="945603"/>
                  </a:lnTo>
                  <a:lnTo>
                    <a:pt x="6649237" y="940308"/>
                  </a:lnTo>
                  <a:lnTo>
                    <a:pt x="6652260" y="935012"/>
                  </a:lnTo>
                  <a:lnTo>
                    <a:pt x="6659004" y="930719"/>
                  </a:lnTo>
                  <a:lnTo>
                    <a:pt x="6664160" y="923988"/>
                  </a:lnTo>
                  <a:lnTo>
                    <a:pt x="6668109" y="917346"/>
                  </a:lnTo>
                  <a:lnTo>
                    <a:pt x="6669418" y="915987"/>
                  </a:lnTo>
                  <a:lnTo>
                    <a:pt x="6670116" y="915936"/>
                  </a:lnTo>
                  <a:lnTo>
                    <a:pt x="6670408" y="914641"/>
                  </a:lnTo>
                  <a:lnTo>
                    <a:pt x="6673316" y="913168"/>
                  </a:lnTo>
                  <a:lnTo>
                    <a:pt x="6670065" y="913396"/>
                  </a:lnTo>
                  <a:lnTo>
                    <a:pt x="6670294" y="912101"/>
                  </a:lnTo>
                  <a:lnTo>
                    <a:pt x="6670129" y="913384"/>
                  </a:lnTo>
                  <a:lnTo>
                    <a:pt x="6673316" y="913168"/>
                  </a:lnTo>
                  <a:lnTo>
                    <a:pt x="6674752" y="911796"/>
                  </a:lnTo>
                  <a:lnTo>
                    <a:pt x="6674955" y="910501"/>
                  </a:lnTo>
                  <a:lnTo>
                    <a:pt x="6675717" y="909180"/>
                  </a:lnTo>
                  <a:lnTo>
                    <a:pt x="6678587" y="908977"/>
                  </a:lnTo>
                  <a:lnTo>
                    <a:pt x="6679806" y="906348"/>
                  </a:lnTo>
                  <a:lnTo>
                    <a:pt x="6680073" y="903782"/>
                  </a:lnTo>
                  <a:lnTo>
                    <a:pt x="6683807" y="902246"/>
                  </a:lnTo>
                  <a:lnTo>
                    <a:pt x="6686245" y="899528"/>
                  </a:lnTo>
                  <a:lnTo>
                    <a:pt x="6686613" y="895692"/>
                  </a:lnTo>
                  <a:lnTo>
                    <a:pt x="6689738" y="895464"/>
                  </a:lnTo>
                  <a:lnTo>
                    <a:pt x="6691236" y="894080"/>
                  </a:lnTo>
                  <a:lnTo>
                    <a:pt x="6692455" y="891451"/>
                  </a:lnTo>
                  <a:lnTo>
                    <a:pt x="6690258" y="892886"/>
                  </a:lnTo>
                  <a:lnTo>
                    <a:pt x="6685978" y="895731"/>
                  </a:lnTo>
                  <a:lnTo>
                    <a:pt x="6687642" y="893064"/>
                  </a:lnTo>
                  <a:lnTo>
                    <a:pt x="6689915" y="891628"/>
                  </a:lnTo>
                  <a:lnTo>
                    <a:pt x="6692455" y="891451"/>
                  </a:lnTo>
                  <a:lnTo>
                    <a:pt x="6700279" y="887082"/>
                  </a:lnTo>
                  <a:lnTo>
                    <a:pt x="6704990" y="880389"/>
                  </a:lnTo>
                  <a:lnTo>
                    <a:pt x="6710146" y="873658"/>
                  </a:lnTo>
                  <a:lnTo>
                    <a:pt x="6708241" y="873798"/>
                  </a:lnTo>
                  <a:lnTo>
                    <a:pt x="6706743" y="872629"/>
                  </a:lnTo>
                  <a:lnTo>
                    <a:pt x="6704787" y="870216"/>
                  </a:lnTo>
                  <a:lnTo>
                    <a:pt x="6704127" y="868997"/>
                  </a:lnTo>
                  <a:lnTo>
                    <a:pt x="6703720" y="867752"/>
                  </a:lnTo>
                  <a:lnTo>
                    <a:pt x="6715188" y="856767"/>
                  </a:lnTo>
                  <a:lnTo>
                    <a:pt x="6721399" y="851230"/>
                  </a:lnTo>
                  <a:lnTo>
                    <a:pt x="6728549" y="846912"/>
                  </a:lnTo>
                  <a:lnTo>
                    <a:pt x="6774637" y="804214"/>
                  </a:lnTo>
                  <a:lnTo>
                    <a:pt x="6777431" y="804024"/>
                  </a:lnTo>
                  <a:lnTo>
                    <a:pt x="6779196" y="802627"/>
                  </a:lnTo>
                  <a:lnTo>
                    <a:pt x="6779882" y="798753"/>
                  </a:lnTo>
                  <a:lnTo>
                    <a:pt x="6782765" y="799833"/>
                  </a:lnTo>
                  <a:lnTo>
                    <a:pt x="6783603" y="798499"/>
                  </a:lnTo>
                  <a:lnTo>
                    <a:pt x="6784530" y="798436"/>
                  </a:lnTo>
                  <a:lnTo>
                    <a:pt x="6785089" y="794575"/>
                  </a:lnTo>
                  <a:lnTo>
                    <a:pt x="6788023" y="794372"/>
                  </a:lnTo>
                  <a:lnTo>
                    <a:pt x="6789775" y="792975"/>
                  </a:lnTo>
                  <a:lnTo>
                    <a:pt x="6790423" y="790384"/>
                  </a:lnTo>
                  <a:lnTo>
                    <a:pt x="6793420" y="790168"/>
                  </a:lnTo>
                  <a:lnTo>
                    <a:pt x="6795109" y="788784"/>
                  </a:lnTo>
                  <a:lnTo>
                    <a:pt x="6795821" y="786180"/>
                  </a:lnTo>
                  <a:lnTo>
                    <a:pt x="6798818" y="785977"/>
                  </a:lnTo>
                  <a:lnTo>
                    <a:pt x="6800507" y="784580"/>
                  </a:lnTo>
                  <a:lnTo>
                    <a:pt x="6801205" y="782002"/>
                  </a:lnTo>
                  <a:lnTo>
                    <a:pt x="6801421" y="781977"/>
                  </a:lnTo>
                  <a:lnTo>
                    <a:pt x="7990929" y="698652"/>
                  </a:lnTo>
                  <a:lnTo>
                    <a:pt x="7999425" y="701865"/>
                  </a:lnTo>
                  <a:lnTo>
                    <a:pt x="8003438" y="701586"/>
                  </a:lnTo>
                  <a:lnTo>
                    <a:pt x="8007350" y="702589"/>
                  </a:lnTo>
                  <a:lnTo>
                    <a:pt x="8010842" y="708710"/>
                  </a:lnTo>
                  <a:lnTo>
                    <a:pt x="8016164" y="709612"/>
                  </a:lnTo>
                  <a:lnTo>
                    <a:pt x="8021828" y="709218"/>
                  </a:lnTo>
                  <a:lnTo>
                    <a:pt x="8022361" y="710450"/>
                  </a:lnTo>
                  <a:lnTo>
                    <a:pt x="8024774" y="710285"/>
                  </a:lnTo>
                  <a:lnTo>
                    <a:pt x="8028216" y="716407"/>
                  </a:lnTo>
                  <a:lnTo>
                    <a:pt x="8039951" y="716851"/>
                  </a:lnTo>
                  <a:lnTo>
                    <a:pt x="8043240" y="721715"/>
                  </a:lnTo>
                  <a:lnTo>
                    <a:pt x="8047939" y="723938"/>
                  </a:lnTo>
                  <a:lnTo>
                    <a:pt x="8054213" y="722223"/>
                  </a:lnTo>
                  <a:lnTo>
                    <a:pt x="8057489" y="727087"/>
                  </a:lnTo>
                  <a:lnTo>
                    <a:pt x="8059509" y="732040"/>
                  </a:lnTo>
                  <a:lnTo>
                    <a:pt x="8048968" y="737870"/>
                  </a:lnTo>
                  <a:lnTo>
                    <a:pt x="8043177" y="738276"/>
                  </a:lnTo>
                  <a:lnTo>
                    <a:pt x="8037792" y="739927"/>
                  </a:lnTo>
                  <a:lnTo>
                    <a:pt x="7993050" y="754519"/>
                  </a:lnTo>
                  <a:lnTo>
                    <a:pt x="7949438" y="771575"/>
                  </a:lnTo>
                  <a:lnTo>
                    <a:pt x="7907134" y="791083"/>
                  </a:lnTo>
                  <a:lnTo>
                    <a:pt x="7866456" y="815581"/>
                  </a:lnTo>
                  <a:lnTo>
                    <a:pt x="7838262" y="855751"/>
                  </a:lnTo>
                  <a:lnTo>
                    <a:pt x="7833588" y="867537"/>
                  </a:lnTo>
                  <a:lnTo>
                    <a:pt x="7826794" y="879462"/>
                  </a:lnTo>
                  <a:lnTo>
                    <a:pt x="7824254" y="883462"/>
                  </a:lnTo>
                  <a:lnTo>
                    <a:pt x="7823809" y="889863"/>
                  </a:lnTo>
                  <a:lnTo>
                    <a:pt x="7831810" y="898207"/>
                  </a:lnTo>
                  <a:lnTo>
                    <a:pt x="7837627" y="895261"/>
                  </a:lnTo>
                  <a:lnTo>
                    <a:pt x="7842732" y="892352"/>
                  </a:lnTo>
                  <a:lnTo>
                    <a:pt x="7851521" y="889190"/>
                  </a:lnTo>
                  <a:lnTo>
                    <a:pt x="7898663" y="865517"/>
                  </a:lnTo>
                  <a:lnTo>
                    <a:pt x="7942834" y="848423"/>
                  </a:lnTo>
                  <a:lnTo>
                    <a:pt x="7988084" y="833793"/>
                  </a:lnTo>
                  <a:lnTo>
                    <a:pt x="8034388" y="822909"/>
                  </a:lnTo>
                  <a:lnTo>
                    <a:pt x="8039036" y="822591"/>
                  </a:lnTo>
                  <a:lnTo>
                    <a:pt x="8044218" y="823493"/>
                  </a:lnTo>
                  <a:lnTo>
                    <a:pt x="8045488" y="822134"/>
                  </a:lnTo>
                  <a:lnTo>
                    <a:pt x="8048028" y="819416"/>
                  </a:lnTo>
                  <a:lnTo>
                    <a:pt x="8061769" y="820991"/>
                  </a:lnTo>
                  <a:lnTo>
                    <a:pt x="8065833" y="818159"/>
                  </a:lnTo>
                  <a:lnTo>
                    <a:pt x="8067865" y="816749"/>
                  </a:lnTo>
                  <a:lnTo>
                    <a:pt x="8081543" y="818337"/>
                  </a:lnTo>
                  <a:lnTo>
                    <a:pt x="8085696" y="815505"/>
                  </a:lnTo>
                  <a:lnTo>
                    <a:pt x="8087766" y="814082"/>
                  </a:lnTo>
                  <a:lnTo>
                    <a:pt x="8134337" y="812088"/>
                  </a:lnTo>
                  <a:lnTo>
                    <a:pt x="8180984" y="811377"/>
                  </a:lnTo>
                  <a:lnTo>
                    <a:pt x="8188782" y="810818"/>
                  </a:lnTo>
                  <a:lnTo>
                    <a:pt x="8196097" y="809040"/>
                  </a:lnTo>
                  <a:lnTo>
                    <a:pt x="8201139" y="806145"/>
                  </a:lnTo>
                  <a:lnTo>
                    <a:pt x="8202346" y="804786"/>
                  </a:lnTo>
                  <a:lnTo>
                    <a:pt x="8207057" y="798093"/>
                  </a:lnTo>
                  <a:lnTo>
                    <a:pt x="8211439" y="797775"/>
                  </a:lnTo>
                  <a:lnTo>
                    <a:pt x="8233651" y="763117"/>
                  </a:lnTo>
                  <a:lnTo>
                    <a:pt x="8243989" y="735660"/>
                  </a:lnTo>
                  <a:lnTo>
                    <a:pt x="8247570" y="718858"/>
                  </a:lnTo>
                  <a:close/>
                </a:path>
                <a:path w="8930640" h="6249034">
                  <a:moveTo>
                    <a:pt x="8930551" y="5687161"/>
                  </a:moveTo>
                  <a:lnTo>
                    <a:pt x="8925801" y="5669381"/>
                  </a:lnTo>
                  <a:lnTo>
                    <a:pt x="8913558" y="5642711"/>
                  </a:lnTo>
                  <a:lnTo>
                    <a:pt x="8909799" y="5635091"/>
                  </a:lnTo>
                  <a:lnTo>
                    <a:pt x="8905316" y="5628741"/>
                  </a:lnTo>
                  <a:lnTo>
                    <a:pt x="8900223" y="5621121"/>
                  </a:lnTo>
                  <a:lnTo>
                    <a:pt x="8894674" y="5614771"/>
                  </a:lnTo>
                  <a:lnTo>
                    <a:pt x="8891867" y="5612231"/>
                  </a:lnTo>
                  <a:lnTo>
                    <a:pt x="8888997" y="5609691"/>
                  </a:lnTo>
                  <a:lnTo>
                    <a:pt x="8884590" y="5609691"/>
                  </a:lnTo>
                  <a:lnTo>
                    <a:pt x="8879434" y="5603341"/>
                  </a:lnTo>
                  <a:lnTo>
                    <a:pt x="8872893" y="5599531"/>
                  </a:lnTo>
                  <a:lnTo>
                    <a:pt x="8865476" y="5598261"/>
                  </a:lnTo>
                  <a:lnTo>
                    <a:pt x="8857653" y="5598261"/>
                  </a:lnTo>
                  <a:lnTo>
                    <a:pt x="8764486" y="5603341"/>
                  </a:lnTo>
                  <a:lnTo>
                    <a:pt x="8762314" y="5602071"/>
                  </a:lnTo>
                  <a:lnTo>
                    <a:pt x="8757971" y="5599531"/>
                  </a:lnTo>
                  <a:lnTo>
                    <a:pt x="8744445" y="5602071"/>
                  </a:lnTo>
                  <a:lnTo>
                    <a:pt x="8740191" y="5599531"/>
                  </a:lnTo>
                  <a:lnTo>
                    <a:pt x="8738057" y="5598261"/>
                  </a:lnTo>
                  <a:lnTo>
                    <a:pt x="8731237" y="5599531"/>
                  </a:lnTo>
                  <a:lnTo>
                    <a:pt x="8724468" y="5599531"/>
                  </a:lnTo>
                  <a:lnTo>
                    <a:pt x="8722423" y="5598261"/>
                  </a:lnTo>
                  <a:lnTo>
                    <a:pt x="8720379" y="5596991"/>
                  </a:lnTo>
                  <a:lnTo>
                    <a:pt x="8715273" y="5598261"/>
                  </a:lnTo>
                  <a:lnTo>
                    <a:pt x="8710625" y="5596991"/>
                  </a:lnTo>
                  <a:lnTo>
                    <a:pt x="8663661" y="5589371"/>
                  </a:lnTo>
                  <a:lnTo>
                    <a:pt x="8617496" y="5577941"/>
                  </a:lnTo>
                  <a:lnTo>
                    <a:pt x="8572246" y="5563971"/>
                  </a:lnTo>
                  <a:lnTo>
                    <a:pt x="8527974" y="5546191"/>
                  </a:lnTo>
                  <a:lnTo>
                    <a:pt x="8523567" y="5544921"/>
                  </a:lnTo>
                  <a:lnTo>
                    <a:pt x="8519033" y="5542381"/>
                  </a:lnTo>
                  <a:lnTo>
                    <a:pt x="8514575" y="5541111"/>
                  </a:lnTo>
                  <a:lnTo>
                    <a:pt x="8509267" y="5538571"/>
                  </a:lnTo>
                  <a:lnTo>
                    <a:pt x="8503272" y="5536031"/>
                  </a:lnTo>
                  <a:lnTo>
                    <a:pt x="8495868" y="5544921"/>
                  </a:lnTo>
                  <a:lnTo>
                    <a:pt x="8496770" y="5551271"/>
                  </a:lnTo>
                  <a:lnTo>
                    <a:pt x="8499577" y="5555081"/>
                  </a:lnTo>
                  <a:lnTo>
                    <a:pt x="8507184" y="5566511"/>
                  </a:lnTo>
                  <a:lnTo>
                    <a:pt x="8512683" y="5577941"/>
                  </a:lnTo>
                  <a:lnTo>
                    <a:pt x="8517877" y="5590641"/>
                  </a:lnTo>
                  <a:lnTo>
                    <a:pt x="8524596" y="5602071"/>
                  </a:lnTo>
                  <a:lnTo>
                    <a:pt x="8529371" y="5608421"/>
                  </a:lnTo>
                  <a:lnTo>
                    <a:pt x="8536394" y="5612231"/>
                  </a:lnTo>
                  <a:lnTo>
                    <a:pt x="8543607" y="5617311"/>
                  </a:lnTo>
                  <a:lnTo>
                    <a:pt x="8585898" y="5637631"/>
                  </a:lnTo>
                  <a:lnTo>
                    <a:pt x="8629459" y="5654141"/>
                  </a:lnTo>
                  <a:lnTo>
                    <a:pt x="8674151" y="5669381"/>
                  </a:lnTo>
                  <a:lnTo>
                    <a:pt x="8719807" y="5680811"/>
                  </a:lnTo>
                  <a:lnTo>
                    <a:pt x="8725294" y="5680811"/>
                  </a:lnTo>
                  <a:lnTo>
                    <a:pt x="8731110" y="5682081"/>
                  </a:lnTo>
                  <a:lnTo>
                    <a:pt x="8742020" y="5687161"/>
                  </a:lnTo>
                  <a:lnTo>
                    <a:pt x="8740356" y="5692241"/>
                  </a:lnTo>
                  <a:lnTo>
                    <a:pt x="8737422" y="5696051"/>
                  </a:lnTo>
                  <a:lnTo>
                    <a:pt x="8731047" y="5694781"/>
                  </a:lnTo>
                  <a:lnTo>
                    <a:pt x="8726513" y="5697321"/>
                  </a:lnTo>
                  <a:lnTo>
                    <a:pt x="8723579" y="5703671"/>
                  </a:lnTo>
                  <a:lnTo>
                    <a:pt x="8717636" y="5703671"/>
                  </a:lnTo>
                  <a:lnTo>
                    <a:pt x="8711895" y="5704941"/>
                  </a:lnTo>
                  <a:lnTo>
                    <a:pt x="8708898" y="5711291"/>
                  </a:lnTo>
                  <a:lnTo>
                    <a:pt x="8707425" y="5710021"/>
                  </a:lnTo>
                  <a:lnTo>
                    <a:pt x="8706472" y="5711291"/>
                  </a:lnTo>
                  <a:lnTo>
                    <a:pt x="8706028" y="5712561"/>
                  </a:lnTo>
                  <a:lnTo>
                    <a:pt x="8700351" y="5712561"/>
                  </a:lnTo>
                  <a:lnTo>
                    <a:pt x="8695118" y="5713831"/>
                  </a:lnTo>
                  <a:lnTo>
                    <a:pt x="8692045" y="5718911"/>
                  </a:lnTo>
                  <a:lnTo>
                    <a:pt x="8688222" y="5720181"/>
                  </a:lnTo>
                  <a:lnTo>
                    <a:pt x="8684196" y="5720181"/>
                  </a:lnTo>
                  <a:lnTo>
                    <a:pt x="8651240" y="5735421"/>
                  </a:lnTo>
                  <a:lnTo>
                    <a:pt x="8592502" y="5763361"/>
                  </a:lnTo>
                  <a:lnTo>
                    <a:pt x="8563013" y="5776061"/>
                  </a:lnTo>
                  <a:lnTo>
                    <a:pt x="8536089" y="5788761"/>
                  </a:lnTo>
                  <a:lnTo>
                    <a:pt x="8509051" y="5800191"/>
                  </a:lnTo>
                  <a:lnTo>
                    <a:pt x="8454898" y="5821781"/>
                  </a:lnTo>
                  <a:lnTo>
                    <a:pt x="8439861" y="5826861"/>
                  </a:lnTo>
                  <a:lnTo>
                    <a:pt x="8432381" y="5828131"/>
                  </a:lnTo>
                  <a:lnTo>
                    <a:pt x="8424964" y="5830671"/>
                  </a:lnTo>
                  <a:lnTo>
                    <a:pt x="8376844" y="5845911"/>
                  </a:lnTo>
                  <a:lnTo>
                    <a:pt x="8328330" y="5857341"/>
                  </a:lnTo>
                  <a:lnTo>
                    <a:pt x="8279422" y="5867501"/>
                  </a:lnTo>
                  <a:lnTo>
                    <a:pt x="8230095" y="5876391"/>
                  </a:lnTo>
                  <a:lnTo>
                    <a:pt x="8180362" y="5881471"/>
                  </a:lnTo>
                  <a:lnTo>
                    <a:pt x="8130184" y="5885281"/>
                  </a:lnTo>
                  <a:lnTo>
                    <a:pt x="8103197" y="5886551"/>
                  </a:lnTo>
                  <a:lnTo>
                    <a:pt x="8076197" y="5886551"/>
                  </a:lnTo>
                  <a:lnTo>
                    <a:pt x="8022209" y="5887821"/>
                  </a:lnTo>
                  <a:lnTo>
                    <a:pt x="8015376" y="5884011"/>
                  </a:lnTo>
                  <a:lnTo>
                    <a:pt x="8008366" y="5885281"/>
                  </a:lnTo>
                  <a:lnTo>
                    <a:pt x="8001279" y="5887821"/>
                  </a:lnTo>
                  <a:lnTo>
                    <a:pt x="7999133" y="5886551"/>
                  </a:lnTo>
                  <a:lnTo>
                    <a:pt x="7994828" y="5884011"/>
                  </a:lnTo>
                  <a:lnTo>
                    <a:pt x="7981366" y="5886551"/>
                  </a:lnTo>
                  <a:lnTo>
                    <a:pt x="7978432" y="5884011"/>
                  </a:lnTo>
                  <a:lnTo>
                    <a:pt x="7975498" y="5881471"/>
                  </a:lnTo>
                  <a:lnTo>
                    <a:pt x="7969110" y="5884011"/>
                  </a:lnTo>
                  <a:lnTo>
                    <a:pt x="7962798" y="5884011"/>
                  </a:lnTo>
                  <a:lnTo>
                    <a:pt x="7960969" y="5882741"/>
                  </a:lnTo>
                  <a:lnTo>
                    <a:pt x="7959153" y="5881471"/>
                  </a:lnTo>
                  <a:lnTo>
                    <a:pt x="7955140" y="5881471"/>
                  </a:lnTo>
                  <a:lnTo>
                    <a:pt x="7950987" y="5882741"/>
                  </a:lnTo>
                  <a:lnTo>
                    <a:pt x="7949578" y="5881471"/>
                  </a:lnTo>
                  <a:lnTo>
                    <a:pt x="7948181" y="5881471"/>
                  </a:lnTo>
                  <a:lnTo>
                    <a:pt x="7946707" y="5882741"/>
                  </a:lnTo>
                  <a:lnTo>
                    <a:pt x="7943990" y="5880201"/>
                  </a:lnTo>
                  <a:lnTo>
                    <a:pt x="7942631" y="5878931"/>
                  </a:lnTo>
                  <a:lnTo>
                    <a:pt x="7937589" y="5880201"/>
                  </a:lnTo>
                  <a:lnTo>
                    <a:pt x="7932991" y="5880201"/>
                  </a:lnTo>
                  <a:lnTo>
                    <a:pt x="7898676" y="5875121"/>
                  </a:lnTo>
                  <a:lnTo>
                    <a:pt x="7881582" y="5873851"/>
                  </a:lnTo>
                  <a:lnTo>
                    <a:pt x="7864703" y="5870041"/>
                  </a:lnTo>
                  <a:lnTo>
                    <a:pt x="7862722" y="5871311"/>
                  </a:lnTo>
                  <a:lnTo>
                    <a:pt x="7856156" y="5872581"/>
                  </a:lnTo>
                  <a:lnTo>
                    <a:pt x="7864195" y="5875121"/>
                  </a:lnTo>
                  <a:lnTo>
                    <a:pt x="7869555" y="5877661"/>
                  </a:lnTo>
                  <a:lnTo>
                    <a:pt x="7869872" y="5878931"/>
                  </a:lnTo>
                  <a:lnTo>
                    <a:pt x="7867129" y="5881471"/>
                  </a:lnTo>
                  <a:lnTo>
                    <a:pt x="7864513" y="5882741"/>
                  </a:lnTo>
                  <a:lnTo>
                    <a:pt x="7862595" y="5884011"/>
                  </a:lnTo>
                  <a:lnTo>
                    <a:pt x="7809560" y="5871311"/>
                  </a:lnTo>
                  <a:lnTo>
                    <a:pt x="7757388" y="5856071"/>
                  </a:lnTo>
                  <a:lnTo>
                    <a:pt x="7705992" y="5838291"/>
                  </a:lnTo>
                  <a:lnTo>
                    <a:pt x="7655255" y="5819241"/>
                  </a:lnTo>
                  <a:lnTo>
                    <a:pt x="7649248" y="5815431"/>
                  </a:lnTo>
                  <a:lnTo>
                    <a:pt x="7643190" y="5812891"/>
                  </a:lnTo>
                  <a:lnTo>
                    <a:pt x="7531976" y="5754471"/>
                  </a:lnTo>
                  <a:lnTo>
                    <a:pt x="7529525" y="5753201"/>
                  </a:lnTo>
                  <a:lnTo>
                    <a:pt x="7529144" y="5752516"/>
                  </a:lnTo>
                  <a:lnTo>
                    <a:pt x="7529144" y="5753201"/>
                  </a:lnTo>
                  <a:lnTo>
                    <a:pt x="7529081" y="5754471"/>
                  </a:lnTo>
                  <a:lnTo>
                    <a:pt x="7529017" y="5753201"/>
                  </a:lnTo>
                  <a:lnTo>
                    <a:pt x="7529144" y="5753201"/>
                  </a:lnTo>
                  <a:lnTo>
                    <a:pt x="7529144" y="5752516"/>
                  </a:lnTo>
                  <a:lnTo>
                    <a:pt x="7528827" y="5751931"/>
                  </a:lnTo>
                  <a:lnTo>
                    <a:pt x="7527811" y="5750661"/>
                  </a:lnTo>
                  <a:lnTo>
                    <a:pt x="7523594" y="5750661"/>
                  </a:lnTo>
                  <a:lnTo>
                    <a:pt x="7522451" y="5748121"/>
                  </a:lnTo>
                  <a:lnTo>
                    <a:pt x="7520470" y="5746851"/>
                  </a:lnTo>
                  <a:lnTo>
                    <a:pt x="7517790" y="5746851"/>
                  </a:lnTo>
                  <a:lnTo>
                    <a:pt x="7516698" y="5744311"/>
                  </a:lnTo>
                  <a:lnTo>
                    <a:pt x="7514730" y="5743041"/>
                  </a:lnTo>
                  <a:lnTo>
                    <a:pt x="7511974" y="5743041"/>
                  </a:lnTo>
                  <a:lnTo>
                    <a:pt x="7510958" y="5740501"/>
                  </a:lnTo>
                  <a:lnTo>
                    <a:pt x="7508976" y="5739231"/>
                  </a:lnTo>
                  <a:lnTo>
                    <a:pt x="7506170" y="5739231"/>
                  </a:lnTo>
                  <a:lnTo>
                    <a:pt x="7505154" y="5736691"/>
                  </a:lnTo>
                  <a:lnTo>
                    <a:pt x="7503236" y="5735421"/>
                  </a:lnTo>
                  <a:lnTo>
                    <a:pt x="7500429" y="5735421"/>
                  </a:lnTo>
                  <a:lnTo>
                    <a:pt x="7499477" y="5732881"/>
                  </a:lnTo>
                  <a:lnTo>
                    <a:pt x="7497559" y="5731611"/>
                  </a:lnTo>
                  <a:lnTo>
                    <a:pt x="7494752" y="5731611"/>
                  </a:lnTo>
                  <a:lnTo>
                    <a:pt x="7493787" y="5729071"/>
                  </a:lnTo>
                  <a:lnTo>
                    <a:pt x="7491882" y="5727801"/>
                  </a:lnTo>
                  <a:lnTo>
                    <a:pt x="7488999" y="5727801"/>
                  </a:lnTo>
                  <a:lnTo>
                    <a:pt x="7488123" y="5727166"/>
                  </a:lnTo>
                  <a:lnTo>
                    <a:pt x="7487729" y="5725960"/>
                  </a:lnTo>
                  <a:lnTo>
                    <a:pt x="7485875" y="5724753"/>
                  </a:lnTo>
                  <a:lnTo>
                    <a:pt x="7484669" y="5724817"/>
                  </a:lnTo>
                  <a:lnTo>
                    <a:pt x="7483322" y="5723991"/>
                  </a:lnTo>
                  <a:lnTo>
                    <a:pt x="7482433" y="5721451"/>
                  </a:lnTo>
                  <a:lnTo>
                    <a:pt x="7480643" y="5720181"/>
                  </a:lnTo>
                  <a:lnTo>
                    <a:pt x="7477646" y="5720181"/>
                  </a:lnTo>
                  <a:lnTo>
                    <a:pt x="7476757" y="5717641"/>
                  </a:lnTo>
                  <a:lnTo>
                    <a:pt x="7474966" y="5716371"/>
                  </a:lnTo>
                  <a:lnTo>
                    <a:pt x="7471969" y="5716371"/>
                  </a:lnTo>
                  <a:lnTo>
                    <a:pt x="7471130" y="5713831"/>
                  </a:lnTo>
                  <a:lnTo>
                    <a:pt x="7469289" y="5712561"/>
                  </a:lnTo>
                  <a:lnTo>
                    <a:pt x="7466355" y="5712561"/>
                  </a:lnTo>
                  <a:lnTo>
                    <a:pt x="7465517" y="5710021"/>
                  </a:lnTo>
                  <a:lnTo>
                    <a:pt x="7463866" y="5708891"/>
                  </a:lnTo>
                  <a:lnTo>
                    <a:pt x="7463866" y="5727801"/>
                  </a:lnTo>
                  <a:lnTo>
                    <a:pt x="7463409" y="5727801"/>
                  </a:lnTo>
                  <a:lnTo>
                    <a:pt x="7462964" y="5726531"/>
                  </a:lnTo>
                  <a:lnTo>
                    <a:pt x="7463866" y="5727801"/>
                  </a:lnTo>
                  <a:lnTo>
                    <a:pt x="7463866" y="5708891"/>
                  </a:lnTo>
                  <a:lnTo>
                    <a:pt x="7463663" y="5708751"/>
                  </a:lnTo>
                  <a:lnTo>
                    <a:pt x="7460983" y="5708751"/>
                  </a:lnTo>
                  <a:lnTo>
                    <a:pt x="7460983" y="5725261"/>
                  </a:lnTo>
                  <a:lnTo>
                    <a:pt x="7460475" y="5725261"/>
                  </a:lnTo>
                  <a:lnTo>
                    <a:pt x="7459523" y="5724207"/>
                  </a:lnTo>
                  <a:lnTo>
                    <a:pt x="7459840" y="5725261"/>
                  </a:lnTo>
                  <a:lnTo>
                    <a:pt x="7458761" y="5725261"/>
                  </a:lnTo>
                  <a:lnTo>
                    <a:pt x="7459332" y="5723991"/>
                  </a:lnTo>
                  <a:lnTo>
                    <a:pt x="7459459" y="5723991"/>
                  </a:lnTo>
                  <a:lnTo>
                    <a:pt x="7459840" y="5723991"/>
                  </a:lnTo>
                  <a:lnTo>
                    <a:pt x="7460983" y="5725261"/>
                  </a:lnTo>
                  <a:lnTo>
                    <a:pt x="7460983" y="5708751"/>
                  </a:lnTo>
                  <a:lnTo>
                    <a:pt x="7460856" y="5708751"/>
                  </a:lnTo>
                  <a:lnTo>
                    <a:pt x="7459904" y="5706211"/>
                  </a:lnTo>
                  <a:lnTo>
                    <a:pt x="7458049" y="5704941"/>
                  </a:lnTo>
                  <a:lnTo>
                    <a:pt x="7455243" y="5704941"/>
                  </a:lnTo>
                  <a:lnTo>
                    <a:pt x="7406297" y="5665571"/>
                  </a:lnTo>
                  <a:lnTo>
                    <a:pt x="7398855" y="5661761"/>
                  </a:lnTo>
                  <a:lnTo>
                    <a:pt x="7392276" y="5656681"/>
                  </a:lnTo>
                  <a:lnTo>
                    <a:pt x="7386142" y="5650331"/>
                  </a:lnTo>
                  <a:lnTo>
                    <a:pt x="7380071" y="5645251"/>
                  </a:lnTo>
                  <a:lnTo>
                    <a:pt x="7380389" y="5643981"/>
                  </a:lnTo>
                  <a:lnTo>
                    <a:pt x="7380960" y="5642711"/>
                  </a:lnTo>
                  <a:lnTo>
                    <a:pt x="7382751" y="5640171"/>
                  </a:lnTo>
                  <a:lnTo>
                    <a:pt x="7384148" y="5640171"/>
                  </a:lnTo>
                  <a:lnTo>
                    <a:pt x="7386066" y="5638901"/>
                  </a:lnTo>
                  <a:lnTo>
                    <a:pt x="7380452" y="5632551"/>
                  </a:lnTo>
                  <a:lnTo>
                    <a:pt x="7375284" y="5626201"/>
                  </a:lnTo>
                  <a:lnTo>
                    <a:pt x="7367181" y="5622391"/>
                  </a:lnTo>
                  <a:lnTo>
                    <a:pt x="7364628" y="5622391"/>
                  </a:lnTo>
                  <a:lnTo>
                    <a:pt x="7362266" y="5621121"/>
                  </a:lnTo>
                  <a:lnTo>
                    <a:pt x="7361339" y="5619851"/>
                  </a:lnTo>
                  <a:lnTo>
                    <a:pt x="7360412" y="5618581"/>
                  </a:lnTo>
                  <a:lnTo>
                    <a:pt x="7364882" y="5621121"/>
                  </a:lnTo>
                  <a:lnTo>
                    <a:pt x="7367181" y="5622391"/>
                  </a:lnTo>
                  <a:lnTo>
                    <a:pt x="7365771" y="5621121"/>
                  </a:lnTo>
                  <a:lnTo>
                    <a:pt x="7364171" y="5618581"/>
                  </a:lnTo>
                  <a:lnTo>
                    <a:pt x="7361174" y="5618581"/>
                  </a:lnTo>
                  <a:lnTo>
                    <a:pt x="7360412" y="5614771"/>
                  </a:lnTo>
                  <a:lnTo>
                    <a:pt x="7357796" y="5612231"/>
                  </a:lnTo>
                  <a:lnTo>
                    <a:pt x="7355370" y="5611431"/>
                  </a:lnTo>
                  <a:lnTo>
                    <a:pt x="7355370" y="5618581"/>
                  </a:lnTo>
                  <a:lnTo>
                    <a:pt x="7354925" y="5619851"/>
                  </a:lnTo>
                  <a:lnTo>
                    <a:pt x="7354735" y="5618581"/>
                  </a:lnTo>
                  <a:lnTo>
                    <a:pt x="7355370" y="5618581"/>
                  </a:lnTo>
                  <a:lnTo>
                    <a:pt x="7355370" y="5611431"/>
                  </a:lnTo>
                  <a:lnTo>
                    <a:pt x="7353960" y="5610961"/>
                  </a:lnTo>
                  <a:lnTo>
                    <a:pt x="7353516" y="5608421"/>
                  </a:lnTo>
                  <a:lnTo>
                    <a:pt x="7352119" y="5607151"/>
                  </a:lnTo>
                  <a:lnTo>
                    <a:pt x="7349236" y="5605881"/>
                  </a:lnTo>
                  <a:lnTo>
                    <a:pt x="7348664" y="5604611"/>
                  </a:lnTo>
                  <a:lnTo>
                    <a:pt x="7348093" y="5603341"/>
                  </a:lnTo>
                  <a:lnTo>
                    <a:pt x="7346556" y="5602071"/>
                  </a:lnTo>
                  <a:lnTo>
                    <a:pt x="7344207" y="5602071"/>
                  </a:lnTo>
                  <a:lnTo>
                    <a:pt x="7344207" y="5604611"/>
                  </a:lnTo>
                  <a:lnTo>
                    <a:pt x="7343622" y="5603341"/>
                  </a:lnTo>
                  <a:lnTo>
                    <a:pt x="7343305" y="5602071"/>
                  </a:lnTo>
                  <a:lnTo>
                    <a:pt x="7344207" y="5604611"/>
                  </a:lnTo>
                  <a:lnTo>
                    <a:pt x="7344207" y="5602071"/>
                  </a:lnTo>
                  <a:lnTo>
                    <a:pt x="7343559" y="5602071"/>
                  </a:lnTo>
                  <a:lnTo>
                    <a:pt x="7343178" y="5600801"/>
                  </a:lnTo>
                  <a:lnTo>
                    <a:pt x="7342479" y="5599531"/>
                  </a:lnTo>
                  <a:lnTo>
                    <a:pt x="7341070" y="5598261"/>
                  </a:lnTo>
                  <a:lnTo>
                    <a:pt x="7336676" y="5591911"/>
                  </a:lnTo>
                  <a:lnTo>
                    <a:pt x="7331049" y="5585561"/>
                  </a:lnTo>
                  <a:lnTo>
                    <a:pt x="7324039" y="5581751"/>
                  </a:lnTo>
                  <a:lnTo>
                    <a:pt x="7320648" y="5576671"/>
                  </a:lnTo>
                  <a:lnTo>
                    <a:pt x="7317397" y="5571591"/>
                  </a:lnTo>
                  <a:lnTo>
                    <a:pt x="7311847" y="5569051"/>
                  </a:lnTo>
                  <a:lnTo>
                    <a:pt x="7310818" y="5565241"/>
                  </a:lnTo>
                  <a:lnTo>
                    <a:pt x="7307694" y="5563971"/>
                  </a:lnTo>
                  <a:lnTo>
                    <a:pt x="7304824" y="5561431"/>
                  </a:lnTo>
                  <a:lnTo>
                    <a:pt x="7303871" y="5560161"/>
                  </a:lnTo>
                  <a:lnTo>
                    <a:pt x="7302932" y="5558891"/>
                  </a:lnTo>
                  <a:lnTo>
                    <a:pt x="7294385" y="5547461"/>
                  </a:lnTo>
                  <a:lnTo>
                    <a:pt x="7283615" y="5533491"/>
                  </a:lnTo>
                  <a:lnTo>
                    <a:pt x="7278052" y="5525871"/>
                  </a:lnTo>
                  <a:lnTo>
                    <a:pt x="7273417" y="5519521"/>
                  </a:lnTo>
                  <a:lnTo>
                    <a:pt x="7268362" y="5510631"/>
                  </a:lnTo>
                  <a:lnTo>
                    <a:pt x="7264743" y="5504281"/>
                  </a:lnTo>
                  <a:lnTo>
                    <a:pt x="7259193" y="5510631"/>
                  </a:lnTo>
                  <a:lnTo>
                    <a:pt x="7249871" y="5509361"/>
                  </a:lnTo>
                  <a:lnTo>
                    <a:pt x="7248474" y="5518251"/>
                  </a:lnTo>
                  <a:lnTo>
                    <a:pt x="7247585" y="5519521"/>
                  </a:lnTo>
                  <a:lnTo>
                    <a:pt x="7247445" y="5520791"/>
                  </a:lnTo>
                  <a:lnTo>
                    <a:pt x="7248030" y="5522061"/>
                  </a:lnTo>
                  <a:lnTo>
                    <a:pt x="7244575" y="5525871"/>
                  </a:lnTo>
                  <a:lnTo>
                    <a:pt x="7236663" y="5522061"/>
                  </a:lnTo>
                  <a:lnTo>
                    <a:pt x="7235330" y="5529681"/>
                  </a:lnTo>
                  <a:lnTo>
                    <a:pt x="7229411" y="5538571"/>
                  </a:lnTo>
                  <a:lnTo>
                    <a:pt x="7228230" y="5547461"/>
                  </a:lnTo>
                  <a:lnTo>
                    <a:pt x="7230516" y="5556351"/>
                  </a:lnTo>
                  <a:lnTo>
                    <a:pt x="7267397" y="5610961"/>
                  </a:lnTo>
                  <a:lnTo>
                    <a:pt x="7304824" y="5652871"/>
                  </a:lnTo>
                  <a:lnTo>
                    <a:pt x="7340663" y="5688431"/>
                  </a:lnTo>
                  <a:lnTo>
                    <a:pt x="7377989" y="5722721"/>
                  </a:lnTo>
                  <a:lnTo>
                    <a:pt x="7416787" y="5753201"/>
                  </a:lnTo>
                  <a:lnTo>
                    <a:pt x="7457033" y="5782411"/>
                  </a:lnTo>
                  <a:lnTo>
                    <a:pt x="7498702" y="5810351"/>
                  </a:lnTo>
                  <a:lnTo>
                    <a:pt x="7541768" y="5834481"/>
                  </a:lnTo>
                  <a:lnTo>
                    <a:pt x="7586218" y="5858611"/>
                  </a:lnTo>
                  <a:lnTo>
                    <a:pt x="7632027" y="5880201"/>
                  </a:lnTo>
                  <a:lnTo>
                    <a:pt x="7678483" y="5899251"/>
                  </a:lnTo>
                  <a:lnTo>
                    <a:pt x="7725169" y="5915761"/>
                  </a:lnTo>
                  <a:lnTo>
                    <a:pt x="7772044" y="5931001"/>
                  </a:lnTo>
                  <a:lnTo>
                    <a:pt x="7819136" y="5942431"/>
                  </a:lnTo>
                  <a:lnTo>
                    <a:pt x="7866418" y="5952591"/>
                  </a:lnTo>
                  <a:lnTo>
                    <a:pt x="7913903" y="5960211"/>
                  </a:lnTo>
                  <a:lnTo>
                    <a:pt x="7961592" y="5965291"/>
                  </a:lnTo>
                  <a:lnTo>
                    <a:pt x="8009458" y="5967831"/>
                  </a:lnTo>
                  <a:lnTo>
                    <a:pt x="8057528" y="5969101"/>
                  </a:lnTo>
                  <a:lnTo>
                    <a:pt x="8105775" y="5967831"/>
                  </a:lnTo>
                  <a:lnTo>
                    <a:pt x="8154213" y="5964021"/>
                  </a:lnTo>
                  <a:lnTo>
                    <a:pt x="8202828" y="5958941"/>
                  </a:lnTo>
                  <a:lnTo>
                    <a:pt x="8251622" y="5951321"/>
                  </a:lnTo>
                  <a:lnTo>
                    <a:pt x="8300580" y="5942431"/>
                  </a:lnTo>
                  <a:lnTo>
                    <a:pt x="8353184" y="5929731"/>
                  </a:lnTo>
                  <a:lnTo>
                    <a:pt x="8404923" y="5915761"/>
                  </a:lnTo>
                  <a:lnTo>
                    <a:pt x="8455927" y="5897981"/>
                  </a:lnTo>
                  <a:lnTo>
                    <a:pt x="8482774" y="5887821"/>
                  </a:lnTo>
                  <a:lnTo>
                    <a:pt x="8506282" y="5878931"/>
                  </a:lnTo>
                  <a:lnTo>
                    <a:pt x="8556104" y="5858611"/>
                  </a:lnTo>
                  <a:lnTo>
                    <a:pt x="8605507" y="5835751"/>
                  </a:lnTo>
                  <a:lnTo>
                    <a:pt x="8648624" y="5816701"/>
                  </a:lnTo>
                  <a:lnTo>
                    <a:pt x="8776360" y="5751931"/>
                  </a:lnTo>
                  <a:lnTo>
                    <a:pt x="8777948" y="5750661"/>
                  </a:lnTo>
                  <a:lnTo>
                    <a:pt x="8779485" y="5748121"/>
                  </a:lnTo>
                  <a:lnTo>
                    <a:pt x="8781072" y="5746851"/>
                  </a:lnTo>
                  <a:lnTo>
                    <a:pt x="8783879" y="5746851"/>
                  </a:lnTo>
                  <a:lnTo>
                    <a:pt x="8787016" y="5745581"/>
                  </a:lnTo>
                  <a:lnTo>
                    <a:pt x="8789314" y="5746851"/>
                  </a:lnTo>
                  <a:lnTo>
                    <a:pt x="8791156" y="5748121"/>
                  </a:lnTo>
                  <a:lnTo>
                    <a:pt x="8789949" y="5750661"/>
                  </a:lnTo>
                  <a:lnTo>
                    <a:pt x="8787905" y="5750661"/>
                  </a:lnTo>
                  <a:lnTo>
                    <a:pt x="8778862" y="5767171"/>
                  </a:lnTo>
                  <a:lnTo>
                    <a:pt x="8768499" y="5782411"/>
                  </a:lnTo>
                  <a:lnTo>
                    <a:pt x="8757145" y="5797651"/>
                  </a:lnTo>
                  <a:lnTo>
                    <a:pt x="8745080" y="5811621"/>
                  </a:lnTo>
                  <a:lnTo>
                    <a:pt x="8736940" y="5820511"/>
                  </a:lnTo>
                  <a:lnTo>
                    <a:pt x="8729548" y="5830671"/>
                  </a:lnTo>
                  <a:lnTo>
                    <a:pt x="8723147" y="5840831"/>
                  </a:lnTo>
                  <a:lnTo>
                    <a:pt x="8718029" y="5852261"/>
                  </a:lnTo>
                  <a:lnTo>
                    <a:pt x="8704135" y="5872581"/>
                  </a:lnTo>
                  <a:lnTo>
                    <a:pt x="8698992" y="5894171"/>
                  </a:lnTo>
                  <a:lnTo>
                    <a:pt x="8702484" y="5914491"/>
                  </a:lnTo>
                  <a:lnTo>
                    <a:pt x="8714511" y="5933541"/>
                  </a:lnTo>
                  <a:lnTo>
                    <a:pt x="8760701" y="5909411"/>
                  </a:lnTo>
                  <a:lnTo>
                    <a:pt x="8799093" y="5876391"/>
                  </a:lnTo>
                  <a:lnTo>
                    <a:pt x="8831834" y="5838291"/>
                  </a:lnTo>
                  <a:lnTo>
                    <a:pt x="8861044" y="5796381"/>
                  </a:lnTo>
                  <a:lnTo>
                    <a:pt x="8871763" y="5779871"/>
                  </a:lnTo>
                  <a:lnTo>
                    <a:pt x="8882837" y="5764631"/>
                  </a:lnTo>
                  <a:lnTo>
                    <a:pt x="8894127" y="5749391"/>
                  </a:lnTo>
                  <a:lnTo>
                    <a:pt x="8896744" y="5745581"/>
                  </a:lnTo>
                  <a:lnTo>
                    <a:pt x="8905456" y="5732881"/>
                  </a:lnTo>
                  <a:lnTo>
                    <a:pt x="8920378" y="5711291"/>
                  </a:lnTo>
                  <a:lnTo>
                    <a:pt x="8924773" y="5704941"/>
                  </a:lnTo>
                  <a:lnTo>
                    <a:pt x="8927655" y="5696051"/>
                  </a:lnTo>
                  <a:lnTo>
                    <a:pt x="8930551" y="5687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53575" y="2580982"/>
              <a:ext cx="601345" cy="596265"/>
            </a:xfrm>
            <a:custGeom>
              <a:avLst/>
              <a:gdLst/>
              <a:ahLst/>
              <a:cxnLst/>
              <a:rect l="l" t="t" r="r" b="b"/>
              <a:pathLst>
                <a:path w="601345" h="596264">
                  <a:moveTo>
                    <a:pt x="601027" y="183769"/>
                  </a:moveTo>
                  <a:lnTo>
                    <a:pt x="419277" y="183769"/>
                  </a:lnTo>
                  <a:lnTo>
                    <a:pt x="419277" y="0"/>
                  </a:lnTo>
                  <a:lnTo>
                    <a:pt x="187261" y="0"/>
                  </a:lnTo>
                  <a:lnTo>
                    <a:pt x="187261" y="183769"/>
                  </a:lnTo>
                  <a:lnTo>
                    <a:pt x="0" y="183769"/>
                  </a:lnTo>
                  <a:lnTo>
                    <a:pt x="0" y="411899"/>
                  </a:lnTo>
                  <a:lnTo>
                    <a:pt x="187261" y="411899"/>
                  </a:lnTo>
                  <a:lnTo>
                    <a:pt x="187261" y="595680"/>
                  </a:lnTo>
                  <a:lnTo>
                    <a:pt x="419277" y="595680"/>
                  </a:lnTo>
                  <a:lnTo>
                    <a:pt x="419277" y="411899"/>
                  </a:lnTo>
                  <a:lnTo>
                    <a:pt x="601027" y="411899"/>
                  </a:lnTo>
                  <a:lnTo>
                    <a:pt x="601027" y="183769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7957" y="150475"/>
              <a:ext cx="105648" cy="1056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28740" y="150475"/>
              <a:ext cx="105648" cy="1056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89801" y="150475"/>
              <a:ext cx="105648" cy="1056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0863" y="150475"/>
              <a:ext cx="105647" cy="1056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11645" y="150475"/>
              <a:ext cx="105647" cy="1056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707" y="150475"/>
              <a:ext cx="105648" cy="1056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06896" y="406810"/>
              <a:ext cx="105647" cy="1056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7957" y="406810"/>
              <a:ext cx="105648" cy="1056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8740" y="406810"/>
              <a:ext cx="105648" cy="1056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9801" y="406810"/>
              <a:ext cx="105648" cy="1056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0863" y="406810"/>
              <a:ext cx="105647" cy="105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645" y="406810"/>
              <a:ext cx="105647" cy="1056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2707" y="406810"/>
              <a:ext cx="105648" cy="1056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06896" y="663422"/>
              <a:ext cx="105647" cy="1056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7957" y="663422"/>
              <a:ext cx="105648" cy="1056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8740" y="663422"/>
              <a:ext cx="105648" cy="1056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9801" y="663422"/>
              <a:ext cx="105648" cy="1056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0863" y="663422"/>
              <a:ext cx="105647" cy="1056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645" y="663422"/>
              <a:ext cx="105647" cy="1056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2707" y="663422"/>
              <a:ext cx="105648" cy="1056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06896" y="920035"/>
              <a:ext cx="105647" cy="1056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67957" y="920035"/>
              <a:ext cx="105648" cy="1056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28740" y="920035"/>
              <a:ext cx="105648" cy="1056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9801" y="920035"/>
              <a:ext cx="105648" cy="1056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0863" y="920035"/>
              <a:ext cx="105647" cy="10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645" y="920035"/>
              <a:ext cx="105647" cy="1056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9" y="193870"/>
              <a:ext cx="67744" cy="677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2707" y="920035"/>
              <a:ext cx="105648" cy="1056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98" y="193870"/>
              <a:ext cx="67744" cy="6774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596" y="193870"/>
              <a:ext cx="67744" cy="677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7" y="193870"/>
              <a:ext cx="67744" cy="677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9" y="358416"/>
              <a:ext cx="67744" cy="677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216" y="193870"/>
              <a:ext cx="67744" cy="6774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98" y="358416"/>
              <a:ext cx="67744" cy="677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596" y="358416"/>
              <a:ext cx="67744" cy="677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7" y="358416"/>
              <a:ext cx="67744" cy="67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216" y="358416"/>
              <a:ext cx="67744" cy="67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9" y="522962"/>
              <a:ext cx="67744" cy="67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98" y="522962"/>
              <a:ext cx="67744" cy="6774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596" y="522962"/>
              <a:ext cx="67744" cy="677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7" y="522962"/>
              <a:ext cx="67744" cy="677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216" y="522962"/>
              <a:ext cx="67744" cy="677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9" y="687331"/>
              <a:ext cx="67744" cy="6774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98" y="687331"/>
              <a:ext cx="67744" cy="677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596" y="687331"/>
              <a:ext cx="67744" cy="677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17" y="687331"/>
              <a:ext cx="67744" cy="677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99" y="851877"/>
              <a:ext cx="67744" cy="677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98" y="851877"/>
              <a:ext cx="67744" cy="677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596" y="851877"/>
              <a:ext cx="67744" cy="6774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99" y="1016423"/>
              <a:ext cx="67744" cy="6774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198" y="1016423"/>
              <a:ext cx="67744" cy="67743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740495" y="2841619"/>
            <a:ext cx="287083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3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 </a:t>
            </a:r>
            <a:r>
              <a:rPr sz="3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 technologies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10933" y="6102656"/>
            <a:ext cx="2676525" cy="19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7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Natural </a:t>
            </a:r>
            <a:r>
              <a:rPr sz="37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 </a:t>
            </a:r>
            <a:r>
              <a:rPr sz="37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640790" y="2829552"/>
            <a:ext cx="2631440" cy="182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3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Knowledge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5080" indent="1248410" algn="r">
              <a:lnSpc>
                <a:spcPct val="116000"/>
              </a:lnSpc>
            </a:pP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Graph </a:t>
            </a:r>
            <a:r>
              <a:rPr sz="34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Embedding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446563" y="6055957"/>
            <a:ext cx="2825750" cy="1826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Mining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5080" indent="1952625" algn="r">
              <a:lnSpc>
                <a:spcPct val="116000"/>
              </a:lnSpc>
            </a:pPr>
            <a:r>
              <a:rPr sz="3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Visualization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5" name="object 6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33768" y="150475"/>
            <a:ext cx="105648" cy="105647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94552" y="150475"/>
            <a:ext cx="105647" cy="10564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55612" y="150475"/>
            <a:ext cx="105648" cy="10564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33768" y="406810"/>
            <a:ext cx="105648" cy="10564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94552" y="406810"/>
            <a:ext cx="105647" cy="10564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33768" y="663422"/>
            <a:ext cx="105648" cy="1056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" y="5276"/>
            <a:ext cx="17511395" cy="10292715"/>
            <a:chOff x="453" y="5276"/>
            <a:chExt cx="17511395" cy="102927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3" y="5276"/>
              <a:ext cx="17511208" cy="102925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889384" y="5370931"/>
              <a:ext cx="1089660" cy="4583430"/>
            </a:xfrm>
            <a:custGeom>
              <a:avLst/>
              <a:gdLst/>
              <a:ahLst/>
              <a:cxnLst/>
              <a:rect l="l" t="t" r="r" b="b"/>
              <a:pathLst>
                <a:path w="1089659" h="4583430">
                  <a:moveTo>
                    <a:pt x="4178" y="76"/>
                  </a:moveTo>
                  <a:lnTo>
                    <a:pt x="2794" y="0"/>
                  </a:lnTo>
                  <a:lnTo>
                    <a:pt x="1422" y="0"/>
                  </a:lnTo>
                  <a:lnTo>
                    <a:pt x="0" y="38"/>
                  </a:lnTo>
                  <a:lnTo>
                    <a:pt x="406" y="1638"/>
                  </a:lnTo>
                  <a:lnTo>
                    <a:pt x="1384" y="2565"/>
                  </a:lnTo>
                  <a:lnTo>
                    <a:pt x="2946" y="2832"/>
                  </a:lnTo>
                  <a:lnTo>
                    <a:pt x="3314" y="1892"/>
                  </a:lnTo>
                  <a:lnTo>
                    <a:pt x="3733" y="965"/>
                  </a:lnTo>
                  <a:lnTo>
                    <a:pt x="4178" y="76"/>
                  </a:lnTo>
                  <a:close/>
                </a:path>
                <a:path w="1089659" h="4583430">
                  <a:moveTo>
                    <a:pt x="1089037" y="338048"/>
                  </a:moveTo>
                  <a:lnTo>
                    <a:pt x="1077696" y="323202"/>
                  </a:lnTo>
                  <a:lnTo>
                    <a:pt x="1066609" y="308140"/>
                  </a:lnTo>
                  <a:lnTo>
                    <a:pt x="1055230" y="293306"/>
                  </a:lnTo>
                  <a:lnTo>
                    <a:pt x="1042949" y="279184"/>
                  </a:lnTo>
                  <a:lnTo>
                    <a:pt x="1042606" y="329565"/>
                  </a:lnTo>
                  <a:lnTo>
                    <a:pt x="1041311" y="631837"/>
                  </a:lnTo>
                  <a:lnTo>
                    <a:pt x="1038593" y="4557090"/>
                  </a:lnTo>
                  <a:lnTo>
                    <a:pt x="1038847" y="4562411"/>
                  </a:lnTo>
                  <a:lnTo>
                    <a:pt x="1068590" y="4583328"/>
                  </a:lnTo>
                  <a:lnTo>
                    <a:pt x="1076223" y="4582884"/>
                  </a:lnTo>
                  <a:lnTo>
                    <a:pt x="1083868" y="4582693"/>
                  </a:lnTo>
                  <a:lnTo>
                    <a:pt x="1084910" y="366483"/>
                  </a:lnTo>
                  <a:lnTo>
                    <a:pt x="1084046" y="351878"/>
                  </a:lnTo>
                  <a:lnTo>
                    <a:pt x="1085100" y="344728"/>
                  </a:lnTo>
                  <a:lnTo>
                    <a:pt x="1089037" y="338048"/>
                  </a:lnTo>
                  <a:close/>
                </a:path>
              </a:pathLst>
            </a:custGeom>
            <a:solidFill>
              <a:srgbClr val="3D87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3127" y="1944503"/>
              <a:ext cx="171663" cy="1013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69267" y="1803621"/>
              <a:ext cx="60325" cy="17145"/>
            </a:xfrm>
            <a:custGeom>
              <a:avLst/>
              <a:gdLst/>
              <a:ahLst/>
              <a:cxnLst/>
              <a:rect l="l" t="t" r="r" b="b"/>
              <a:pathLst>
                <a:path w="60325" h="17144">
                  <a:moveTo>
                    <a:pt x="26954" y="16916"/>
                  </a:moveTo>
                  <a:lnTo>
                    <a:pt x="13346" y="14107"/>
                  </a:lnTo>
                  <a:lnTo>
                    <a:pt x="0" y="8376"/>
                  </a:lnTo>
                  <a:lnTo>
                    <a:pt x="4434" y="0"/>
                  </a:lnTo>
                  <a:lnTo>
                    <a:pt x="18562" y="805"/>
                  </a:lnTo>
                  <a:lnTo>
                    <a:pt x="32613" y="2140"/>
                  </a:lnTo>
                  <a:lnTo>
                    <a:pt x="46510" y="4481"/>
                  </a:lnTo>
                  <a:lnTo>
                    <a:pt x="60177" y="8302"/>
                  </a:lnTo>
                  <a:lnTo>
                    <a:pt x="54997" y="13253"/>
                  </a:lnTo>
                  <a:lnTo>
                    <a:pt x="40834" y="16674"/>
                  </a:lnTo>
                  <a:lnTo>
                    <a:pt x="26954" y="16916"/>
                  </a:lnTo>
                  <a:close/>
                </a:path>
              </a:pathLst>
            </a:custGeom>
            <a:solidFill>
              <a:srgbClr val="D5C2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14701" y="1967543"/>
              <a:ext cx="8890" cy="5715"/>
            </a:xfrm>
            <a:custGeom>
              <a:avLst/>
              <a:gdLst/>
              <a:ahLst/>
              <a:cxnLst/>
              <a:rect l="l" t="t" r="r" b="b"/>
              <a:pathLst>
                <a:path w="8890" h="5714">
                  <a:moveTo>
                    <a:pt x="0" y="5137"/>
                  </a:moveTo>
                  <a:lnTo>
                    <a:pt x="1825" y="1824"/>
                  </a:lnTo>
                  <a:lnTo>
                    <a:pt x="4583" y="111"/>
                  </a:lnTo>
                  <a:lnTo>
                    <a:pt x="8346" y="0"/>
                  </a:lnTo>
                  <a:lnTo>
                    <a:pt x="6856" y="3797"/>
                  </a:lnTo>
                  <a:lnTo>
                    <a:pt x="3688" y="4877"/>
                  </a:lnTo>
                  <a:lnTo>
                    <a:pt x="0" y="5137"/>
                  </a:lnTo>
                  <a:close/>
                </a:path>
              </a:pathLst>
            </a:custGeom>
            <a:solidFill>
              <a:srgbClr val="FFB5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472893" y="2009091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4467"/>
                  </a:moveTo>
                  <a:lnTo>
                    <a:pt x="447" y="1898"/>
                  </a:lnTo>
                  <a:lnTo>
                    <a:pt x="1974" y="372"/>
                  </a:lnTo>
                  <a:lnTo>
                    <a:pt x="4545" y="0"/>
                  </a:lnTo>
                  <a:lnTo>
                    <a:pt x="3018" y="1526"/>
                  </a:lnTo>
                  <a:lnTo>
                    <a:pt x="0" y="4467"/>
                  </a:lnTo>
                  <a:close/>
                </a:path>
              </a:pathLst>
            </a:custGeom>
            <a:solidFill>
              <a:srgbClr val="FFD6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09447" y="1973053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80" h="4444">
                  <a:moveTo>
                    <a:pt x="0" y="3834"/>
                  </a:moveTo>
                  <a:lnTo>
                    <a:pt x="633" y="1451"/>
                  </a:lnTo>
                  <a:lnTo>
                    <a:pt x="2123" y="0"/>
                  </a:lnTo>
                  <a:lnTo>
                    <a:pt x="4732" y="0"/>
                  </a:lnTo>
                  <a:lnTo>
                    <a:pt x="3167" y="1265"/>
                  </a:lnTo>
                  <a:lnTo>
                    <a:pt x="1564" y="2606"/>
                  </a:lnTo>
                  <a:lnTo>
                    <a:pt x="0" y="3834"/>
                  </a:lnTo>
                  <a:close/>
                </a:path>
              </a:pathLst>
            </a:custGeom>
            <a:solidFill>
              <a:srgbClr val="FFB5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8002" y="2155292"/>
              <a:ext cx="163702" cy="1178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88792" y="1812109"/>
              <a:ext cx="196395" cy="813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2760" y="2991729"/>
              <a:ext cx="3924676" cy="35623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08050" y="1829719"/>
              <a:ext cx="163479" cy="746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71170" y="1979531"/>
              <a:ext cx="991314" cy="57880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75" dirty="0"/>
              <a:t>Benefits</a:t>
            </a:r>
            <a:endParaRPr spc="475" dirty="0"/>
          </a:p>
        </p:txBody>
      </p:sp>
      <p:grpSp>
        <p:nvGrpSpPr>
          <p:cNvPr id="16" name="object 16"/>
          <p:cNvGrpSpPr/>
          <p:nvPr/>
        </p:nvGrpSpPr>
        <p:grpSpPr>
          <a:xfrm>
            <a:off x="616022" y="830234"/>
            <a:ext cx="16814800" cy="9384030"/>
            <a:chOff x="616022" y="830234"/>
            <a:chExt cx="16814800" cy="938403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2295" y="3533774"/>
              <a:ext cx="133350" cy="1333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2295" y="4133849"/>
              <a:ext cx="133350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2295" y="4733924"/>
              <a:ext cx="133350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2295" y="5934074"/>
              <a:ext cx="133350" cy="1333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627068" y="830234"/>
              <a:ext cx="1307465" cy="1082040"/>
            </a:xfrm>
            <a:custGeom>
              <a:avLst/>
              <a:gdLst/>
              <a:ahLst/>
              <a:cxnLst/>
              <a:rect l="l" t="t" r="r" b="b"/>
              <a:pathLst>
                <a:path w="1307465" h="1082039">
                  <a:moveTo>
                    <a:pt x="657056" y="1082016"/>
                  </a:moveTo>
                  <a:lnTo>
                    <a:pt x="616877" y="1047154"/>
                  </a:lnTo>
                  <a:lnTo>
                    <a:pt x="577432" y="1012273"/>
                  </a:lnTo>
                  <a:lnTo>
                    <a:pt x="538713" y="977370"/>
                  </a:lnTo>
                  <a:lnTo>
                    <a:pt x="500713" y="942441"/>
                  </a:lnTo>
                  <a:lnTo>
                    <a:pt x="463423" y="907485"/>
                  </a:lnTo>
                  <a:lnTo>
                    <a:pt x="426835" y="872497"/>
                  </a:lnTo>
                  <a:lnTo>
                    <a:pt x="390941" y="837475"/>
                  </a:lnTo>
                  <a:lnTo>
                    <a:pt x="355733" y="802416"/>
                  </a:lnTo>
                  <a:lnTo>
                    <a:pt x="321203" y="767317"/>
                  </a:lnTo>
                  <a:lnTo>
                    <a:pt x="287343" y="732175"/>
                  </a:lnTo>
                  <a:lnTo>
                    <a:pt x="254145" y="696986"/>
                  </a:lnTo>
                  <a:lnTo>
                    <a:pt x="221601" y="661748"/>
                  </a:lnTo>
                  <a:lnTo>
                    <a:pt x="189703" y="626458"/>
                  </a:lnTo>
                  <a:lnTo>
                    <a:pt x="158442" y="591113"/>
                  </a:lnTo>
                  <a:lnTo>
                    <a:pt x="127810" y="555709"/>
                  </a:lnTo>
                  <a:lnTo>
                    <a:pt x="97800" y="520245"/>
                  </a:lnTo>
                  <a:lnTo>
                    <a:pt x="65678" y="477196"/>
                  </a:lnTo>
                  <a:lnTo>
                    <a:pt x="39671" y="432830"/>
                  </a:lnTo>
                  <a:lnTo>
                    <a:pt x="19945" y="387148"/>
                  </a:lnTo>
                  <a:lnTo>
                    <a:pt x="6666" y="340148"/>
                  </a:lnTo>
                  <a:lnTo>
                    <a:pt x="0" y="291832"/>
                  </a:lnTo>
                  <a:lnTo>
                    <a:pt x="3526" y="243795"/>
                  </a:lnTo>
                  <a:lnTo>
                    <a:pt x="14208" y="199054"/>
                  </a:lnTo>
                  <a:lnTo>
                    <a:pt x="32198" y="157476"/>
                  </a:lnTo>
                  <a:lnTo>
                    <a:pt x="57649" y="118928"/>
                  </a:lnTo>
                  <a:lnTo>
                    <a:pt x="90715" y="83276"/>
                  </a:lnTo>
                  <a:lnTo>
                    <a:pt x="131548" y="50386"/>
                  </a:lnTo>
                  <a:lnTo>
                    <a:pt x="173961" y="29554"/>
                  </a:lnTo>
                  <a:lnTo>
                    <a:pt x="216004" y="14231"/>
                  </a:lnTo>
                  <a:lnTo>
                    <a:pt x="257677" y="4422"/>
                  </a:lnTo>
                  <a:lnTo>
                    <a:pt x="298977" y="135"/>
                  </a:lnTo>
                  <a:lnTo>
                    <a:pt x="339904" y="1373"/>
                  </a:lnTo>
                  <a:lnTo>
                    <a:pt x="380454" y="8143"/>
                  </a:lnTo>
                  <a:lnTo>
                    <a:pt x="420625" y="20450"/>
                  </a:lnTo>
                  <a:lnTo>
                    <a:pt x="460417" y="38300"/>
                  </a:lnTo>
                  <a:lnTo>
                    <a:pt x="499828" y="61699"/>
                  </a:lnTo>
                  <a:lnTo>
                    <a:pt x="538854" y="90652"/>
                  </a:lnTo>
                  <a:lnTo>
                    <a:pt x="577495" y="125165"/>
                  </a:lnTo>
                  <a:lnTo>
                    <a:pt x="615748" y="165243"/>
                  </a:lnTo>
                  <a:lnTo>
                    <a:pt x="653612" y="210893"/>
                  </a:lnTo>
                  <a:lnTo>
                    <a:pt x="690888" y="165108"/>
                  </a:lnTo>
                  <a:lnTo>
                    <a:pt x="728644" y="124938"/>
                  </a:lnTo>
                  <a:lnTo>
                    <a:pt x="766870" y="90371"/>
                  </a:lnTo>
                  <a:lnTo>
                    <a:pt x="805556" y="61396"/>
                  </a:lnTo>
                  <a:lnTo>
                    <a:pt x="844694" y="38000"/>
                  </a:lnTo>
                  <a:lnTo>
                    <a:pt x="884274" y="20175"/>
                  </a:lnTo>
                  <a:lnTo>
                    <a:pt x="924287" y="7907"/>
                  </a:lnTo>
                  <a:lnTo>
                    <a:pt x="964723" y="1185"/>
                  </a:lnTo>
                  <a:lnTo>
                    <a:pt x="1005573" y="0"/>
                  </a:lnTo>
                  <a:lnTo>
                    <a:pt x="1046827" y="4338"/>
                  </a:lnTo>
                  <a:lnTo>
                    <a:pt x="1088476" y="14189"/>
                  </a:lnTo>
                  <a:lnTo>
                    <a:pt x="1130511" y="29543"/>
                  </a:lnTo>
                  <a:lnTo>
                    <a:pt x="1172921" y="50386"/>
                  </a:lnTo>
                  <a:lnTo>
                    <a:pt x="1213959" y="83419"/>
                  </a:lnTo>
                  <a:lnTo>
                    <a:pt x="1247535" y="119385"/>
                  </a:lnTo>
                  <a:lnTo>
                    <a:pt x="1273649" y="158248"/>
                  </a:lnTo>
                  <a:lnTo>
                    <a:pt x="1292303" y="199969"/>
                  </a:lnTo>
                  <a:lnTo>
                    <a:pt x="1303495" y="244509"/>
                  </a:lnTo>
                  <a:lnTo>
                    <a:pt x="1307225" y="291832"/>
                  </a:lnTo>
                  <a:lnTo>
                    <a:pt x="1299468" y="340148"/>
                  </a:lnTo>
                  <a:lnTo>
                    <a:pt x="1286156" y="387148"/>
                  </a:lnTo>
                  <a:lnTo>
                    <a:pt x="1267356" y="432830"/>
                  </a:lnTo>
                  <a:lnTo>
                    <a:pt x="1243134" y="477196"/>
                  </a:lnTo>
                  <a:lnTo>
                    <a:pt x="1213557" y="520245"/>
                  </a:lnTo>
                  <a:lnTo>
                    <a:pt x="1184002" y="555137"/>
                  </a:lnTo>
                  <a:lnTo>
                    <a:pt x="1153712" y="590100"/>
                  </a:lnTo>
                  <a:lnTo>
                    <a:pt x="1122696" y="625126"/>
                  </a:lnTo>
                  <a:lnTo>
                    <a:pt x="1090962" y="660205"/>
                  </a:lnTo>
                  <a:lnTo>
                    <a:pt x="1058517" y="695328"/>
                  </a:lnTo>
                  <a:lnTo>
                    <a:pt x="1025370" y="730487"/>
                  </a:lnTo>
                  <a:lnTo>
                    <a:pt x="991529" y="765671"/>
                  </a:lnTo>
                  <a:lnTo>
                    <a:pt x="957002" y="800873"/>
                  </a:lnTo>
                  <a:lnTo>
                    <a:pt x="921797" y="836083"/>
                  </a:lnTo>
                  <a:lnTo>
                    <a:pt x="885922" y="871292"/>
                  </a:lnTo>
                  <a:lnTo>
                    <a:pt x="849385" y="906490"/>
                  </a:lnTo>
                  <a:lnTo>
                    <a:pt x="812195" y="941670"/>
                  </a:lnTo>
                  <a:lnTo>
                    <a:pt x="774359" y="976821"/>
                  </a:lnTo>
                  <a:lnTo>
                    <a:pt x="735885" y="1011935"/>
                  </a:lnTo>
                  <a:lnTo>
                    <a:pt x="696781" y="1047003"/>
                  </a:lnTo>
                  <a:lnTo>
                    <a:pt x="657056" y="1082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423539" y="1288388"/>
              <a:ext cx="601345" cy="596265"/>
            </a:xfrm>
            <a:custGeom>
              <a:avLst/>
              <a:gdLst/>
              <a:ahLst/>
              <a:cxnLst/>
              <a:rect l="l" t="t" r="r" b="b"/>
              <a:pathLst>
                <a:path w="601344" h="596264">
                  <a:moveTo>
                    <a:pt x="601027" y="183781"/>
                  </a:moveTo>
                  <a:lnTo>
                    <a:pt x="419277" y="183781"/>
                  </a:lnTo>
                  <a:lnTo>
                    <a:pt x="419277" y="0"/>
                  </a:lnTo>
                  <a:lnTo>
                    <a:pt x="187261" y="0"/>
                  </a:lnTo>
                  <a:lnTo>
                    <a:pt x="187261" y="183781"/>
                  </a:lnTo>
                  <a:lnTo>
                    <a:pt x="0" y="183781"/>
                  </a:lnTo>
                  <a:lnTo>
                    <a:pt x="0" y="411911"/>
                  </a:lnTo>
                  <a:lnTo>
                    <a:pt x="187261" y="411911"/>
                  </a:lnTo>
                  <a:lnTo>
                    <a:pt x="187261" y="595680"/>
                  </a:lnTo>
                  <a:lnTo>
                    <a:pt x="419277" y="595680"/>
                  </a:lnTo>
                  <a:lnTo>
                    <a:pt x="419277" y="411911"/>
                  </a:lnTo>
                  <a:lnTo>
                    <a:pt x="601027" y="411911"/>
                  </a:lnTo>
                  <a:lnTo>
                    <a:pt x="601027" y="183781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24683" y="2926623"/>
              <a:ext cx="105648" cy="1056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3621" y="3183236"/>
              <a:ext cx="105648" cy="1056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4683" y="3183236"/>
              <a:ext cx="105648" cy="1056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02839" y="3439849"/>
              <a:ext cx="105648" cy="1056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3621" y="3439849"/>
              <a:ext cx="105648" cy="1056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4683" y="3439849"/>
              <a:ext cx="105648" cy="1056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1777" y="3696183"/>
              <a:ext cx="105647" cy="1056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02839" y="3696183"/>
              <a:ext cx="105648" cy="1056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3621" y="3696183"/>
              <a:ext cx="105648" cy="1056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4683" y="3696183"/>
              <a:ext cx="105648" cy="1056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1777" y="3952796"/>
              <a:ext cx="105647" cy="1056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02839" y="3952796"/>
              <a:ext cx="105648" cy="10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3621" y="3952796"/>
              <a:ext cx="105648" cy="1056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4683" y="3952796"/>
              <a:ext cx="105648" cy="1056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41777" y="4209409"/>
              <a:ext cx="105647" cy="1056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02839" y="4209409"/>
              <a:ext cx="105648" cy="1056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3621" y="4209409"/>
              <a:ext cx="105648" cy="1056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4683" y="4209409"/>
              <a:ext cx="105648" cy="1056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247" y="9758340"/>
              <a:ext cx="77786" cy="777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2462" y="9758340"/>
              <a:ext cx="77786" cy="777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4473" y="9758340"/>
              <a:ext cx="77786" cy="777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6688" y="9758340"/>
              <a:ext cx="77786" cy="7778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8903" y="9758340"/>
              <a:ext cx="77787" cy="777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0913" y="9758340"/>
              <a:ext cx="77787" cy="777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3128" y="9758340"/>
              <a:ext cx="77787" cy="777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032" y="9947280"/>
              <a:ext cx="77786" cy="777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247" y="9947280"/>
              <a:ext cx="77786" cy="777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2462" y="9947280"/>
              <a:ext cx="77786" cy="7778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4473" y="9947280"/>
              <a:ext cx="77786" cy="7778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6688" y="9947280"/>
              <a:ext cx="77786" cy="7778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8903" y="9947280"/>
              <a:ext cx="77787" cy="7778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0913" y="9947280"/>
              <a:ext cx="77787" cy="7778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3128" y="9947280"/>
              <a:ext cx="77787" cy="7778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6022" y="10136220"/>
              <a:ext cx="77786" cy="7778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8032" y="10136220"/>
              <a:ext cx="77786" cy="7778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247" y="10136220"/>
              <a:ext cx="77786" cy="777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2462" y="10136220"/>
              <a:ext cx="77786" cy="7778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4473" y="10136220"/>
              <a:ext cx="77786" cy="7778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6688" y="10136220"/>
              <a:ext cx="77786" cy="777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68903" y="10136220"/>
              <a:ext cx="77787" cy="7778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0913" y="10136220"/>
              <a:ext cx="77787" cy="7778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3128" y="10136220"/>
              <a:ext cx="77787" cy="77786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2953566" y="3207377"/>
            <a:ext cx="618553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4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34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outcomes </a:t>
            </a:r>
            <a:r>
              <a:rPr sz="3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Enhanced</a:t>
            </a:r>
            <a:r>
              <a:rPr sz="3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decision-</a:t>
            </a:r>
            <a:r>
              <a:rPr sz="3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making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3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efficiency</a:t>
            </a:r>
            <a:r>
              <a:rPr sz="3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productivity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89535">
              <a:lnSpc>
                <a:spcPct val="116000"/>
              </a:lnSpc>
            </a:pPr>
            <a:r>
              <a:rPr sz="3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adherence</a:t>
            </a:r>
            <a:r>
              <a:rPr sz="3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clinical </a:t>
            </a:r>
            <a:r>
              <a:rPr sz="3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guidelines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6" name="object 6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85745" y="2926623"/>
            <a:ext cx="105647" cy="10564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46527" y="2926623"/>
            <a:ext cx="105647" cy="10564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107589" y="2926623"/>
            <a:ext cx="105648" cy="10564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85745" y="3183236"/>
            <a:ext cx="105647" cy="10564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46527" y="3183236"/>
            <a:ext cx="105647" cy="105647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07589" y="3183236"/>
            <a:ext cx="105648" cy="10564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85745" y="3439848"/>
            <a:ext cx="105647" cy="105647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46527" y="3439848"/>
            <a:ext cx="105647" cy="105647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07589" y="3439848"/>
            <a:ext cx="105648" cy="10564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85745" y="3696183"/>
            <a:ext cx="105647" cy="10564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46527" y="3696183"/>
            <a:ext cx="105647" cy="105647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07589" y="3696183"/>
            <a:ext cx="105648" cy="105647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85745" y="3952796"/>
            <a:ext cx="105647" cy="105647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46527" y="3952796"/>
            <a:ext cx="105647" cy="10564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07589" y="3952796"/>
            <a:ext cx="105648" cy="105647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85745" y="4209409"/>
            <a:ext cx="105647" cy="105647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846527" y="4209409"/>
            <a:ext cx="105647" cy="10564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107589" y="4209409"/>
            <a:ext cx="105648" cy="105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407" y="0"/>
            <a:ext cx="17258665" cy="10288905"/>
            <a:chOff x="1031407" y="0"/>
            <a:chExt cx="17258665" cy="1028890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1407" y="0"/>
              <a:ext cx="17258163" cy="102888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0741" y="7797172"/>
              <a:ext cx="455442" cy="705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68023" y="7799442"/>
              <a:ext cx="561340" cy="923925"/>
            </a:xfrm>
            <a:custGeom>
              <a:avLst/>
              <a:gdLst/>
              <a:ahLst/>
              <a:cxnLst/>
              <a:rect l="l" t="t" r="r" b="b"/>
              <a:pathLst>
                <a:path w="561340" h="923925">
                  <a:moveTo>
                    <a:pt x="204932" y="923494"/>
                  </a:moveTo>
                  <a:lnTo>
                    <a:pt x="190273" y="883342"/>
                  </a:lnTo>
                  <a:lnTo>
                    <a:pt x="172622" y="846279"/>
                  </a:lnTo>
                  <a:lnTo>
                    <a:pt x="152074" y="812304"/>
                  </a:lnTo>
                  <a:lnTo>
                    <a:pt x="128727" y="781418"/>
                  </a:lnTo>
                  <a:lnTo>
                    <a:pt x="93407" y="762130"/>
                  </a:lnTo>
                  <a:lnTo>
                    <a:pt x="60115" y="742939"/>
                  </a:lnTo>
                  <a:lnTo>
                    <a:pt x="28947" y="723940"/>
                  </a:lnTo>
                  <a:lnTo>
                    <a:pt x="0" y="705232"/>
                  </a:lnTo>
                  <a:lnTo>
                    <a:pt x="10234" y="670903"/>
                  </a:lnTo>
                  <a:lnTo>
                    <a:pt x="19309" y="637540"/>
                  </a:lnTo>
                  <a:lnTo>
                    <a:pt x="27225" y="605335"/>
                  </a:lnTo>
                  <a:lnTo>
                    <a:pt x="33983" y="574481"/>
                  </a:lnTo>
                  <a:lnTo>
                    <a:pt x="112251" y="608456"/>
                  </a:lnTo>
                  <a:lnTo>
                    <a:pt x="135244" y="609808"/>
                  </a:lnTo>
                  <a:lnTo>
                    <a:pt x="148680" y="607684"/>
                  </a:lnTo>
                  <a:lnTo>
                    <a:pt x="152654" y="602086"/>
                  </a:lnTo>
                  <a:lnTo>
                    <a:pt x="147263" y="593013"/>
                  </a:lnTo>
                  <a:lnTo>
                    <a:pt x="95514" y="567531"/>
                  </a:lnTo>
                  <a:lnTo>
                    <a:pt x="48400" y="543595"/>
                  </a:lnTo>
                  <a:lnTo>
                    <a:pt x="54242" y="525079"/>
                  </a:lnTo>
                  <a:lnTo>
                    <a:pt x="87695" y="408822"/>
                  </a:lnTo>
                  <a:lnTo>
                    <a:pt x="93714" y="389164"/>
                  </a:lnTo>
                  <a:lnTo>
                    <a:pt x="197726" y="426227"/>
                  </a:lnTo>
                  <a:lnTo>
                    <a:pt x="207944" y="428141"/>
                  </a:lnTo>
                  <a:lnTo>
                    <a:pt x="218452" y="429186"/>
                  </a:lnTo>
                  <a:lnTo>
                    <a:pt x="229153" y="429267"/>
                  </a:lnTo>
                  <a:lnTo>
                    <a:pt x="239950" y="428286"/>
                  </a:lnTo>
                  <a:lnTo>
                    <a:pt x="248880" y="425599"/>
                  </a:lnTo>
                  <a:lnTo>
                    <a:pt x="252694" y="420693"/>
                  </a:lnTo>
                  <a:lnTo>
                    <a:pt x="251680" y="413663"/>
                  </a:lnTo>
                  <a:lnTo>
                    <a:pt x="246129" y="404606"/>
                  </a:lnTo>
                  <a:lnTo>
                    <a:pt x="139254" y="369425"/>
                  </a:lnTo>
                  <a:lnTo>
                    <a:pt x="102985" y="357247"/>
                  </a:lnTo>
                  <a:lnTo>
                    <a:pt x="128344" y="257511"/>
                  </a:lnTo>
                  <a:lnTo>
                    <a:pt x="139044" y="213771"/>
                  </a:lnTo>
                  <a:lnTo>
                    <a:pt x="148296" y="173989"/>
                  </a:lnTo>
                  <a:lnTo>
                    <a:pt x="267752" y="190464"/>
                  </a:lnTo>
                  <a:lnTo>
                    <a:pt x="292821" y="188727"/>
                  </a:lnTo>
                  <a:lnTo>
                    <a:pt x="307656" y="183515"/>
                  </a:lnTo>
                  <a:lnTo>
                    <a:pt x="312065" y="174829"/>
                  </a:lnTo>
                  <a:lnTo>
                    <a:pt x="305854" y="162667"/>
                  </a:lnTo>
                  <a:lnTo>
                    <a:pt x="154472" y="143106"/>
                  </a:lnTo>
                  <a:lnTo>
                    <a:pt x="162935" y="100621"/>
                  </a:lnTo>
                  <a:lnTo>
                    <a:pt x="169661" y="62673"/>
                  </a:lnTo>
                  <a:lnTo>
                    <a:pt x="174456" y="29164"/>
                  </a:lnTo>
                  <a:lnTo>
                    <a:pt x="177127" y="0"/>
                  </a:lnTo>
                  <a:lnTo>
                    <a:pt x="221577" y="1367"/>
                  </a:lnTo>
                  <a:lnTo>
                    <a:pt x="268400" y="3393"/>
                  </a:lnTo>
                  <a:lnTo>
                    <a:pt x="317569" y="6048"/>
                  </a:lnTo>
                  <a:lnTo>
                    <a:pt x="369055" y="9303"/>
                  </a:lnTo>
                  <a:lnTo>
                    <a:pt x="422830" y="13130"/>
                  </a:lnTo>
                  <a:lnTo>
                    <a:pt x="478864" y="17501"/>
                  </a:lnTo>
                  <a:lnTo>
                    <a:pt x="519398" y="43400"/>
                  </a:lnTo>
                  <a:lnTo>
                    <a:pt x="546704" y="79531"/>
                  </a:lnTo>
                  <a:lnTo>
                    <a:pt x="560687" y="126085"/>
                  </a:lnTo>
                  <a:lnTo>
                    <a:pt x="561250" y="183257"/>
                  </a:lnTo>
                  <a:lnTo>
                    <a:pt x="556792" y="233045"/>
                  </a:lnTo>
                  <a:lnTo>
                    <a:pt x="553274" y="283575"/>
                  </a:lnTo>
                  <a:lnTo>
                    <a:pt x="550646" y="334846"/>
                  </a:lnTo>
                  <a:lnTo>
                    <a:pt x="548858" y="386858"/>
                  </a:lnTo>
                  <a:lnTo>
                    <a:pt x="547861" y="439612"/>
                  </a:lnTo>
                  <a:lnTo>
                    <a:pt x="544138" y="478821"/>
                  </a:lnTo>
                  <a:lnTo>
                    <a:pt x="533840" y="520570"/>
                  </a:lnTo>
                  <a:lnTo>
                    <a:pt x="516948" y="564876"/>
                  </a:lnTo>
                  <a:lnTo>
                    <a:pt x="493446" y="611758"/>
                  </a:lnTo>
                  <a:lnTo>
                    <a:pt x="463314" y="661233"/>
                  </a:lnTo>
                  <a:lnTo>
                    <a:pt x="426535" y="713319"/>
                  </a:lnTo>
                  <a:lnTo>
                    <a:pt x="383090" y="768035"/>
                  </a:lnTo>
                  <a:lnTo>
                    <a:pt x="343306" y="814248"/>
                  </a:lnTo>
                  <a:lnTo>
                    <a:pt x="305548" y="852852"/>
                  </a:lnTo>
                  <a:lnTo>
                    <a:pt x="269867" y="883894"/>
                  </a:lnTo>
                  <a:lnTo>
                    <a:pt x="236312" y="907425"/>
                  </a:lnTo>
                  <a:lnTo>
                    <a:pt x="204932" y="923494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09541" y="7896217"/>
              <a:ext cx="570865" cy="512445"/>
            </a:xfrm>
            <a:custGeom>
              <a:avLst/>
              <a:gdLst/>
              <a:ahLst/>
              <a:cxnLst/>
              <a:rect l="l" t="t" r="r" b="b"/>
              <a:pathLst>
                <a:path w="570865" h="512445">
                  <a:moveTo>
                    <a:pt x="488265" y="330997"/>
                  </a:moveTo>
                  <a:lnTo>
                    <a:pt x="476934" y="330997"/>
                  </a:lnTo>
                  <a:lnTo>
                    <a:pt x="466427" y="330192"/>
                  </a:lnTo>
                  <a:lnTo>
                    <a:pt x="456209" y="328422"/>
                  </a:lnTo>
                  <a:lnTo>
                    <a:pt x="5149" y="167815"/>
                  </a:lnTo>
                  <a:lnTo>
                    <a:pt x="6179" y="165755"/>
                  </a:lnTo>
                  <a:lnTo>
                    <a:pt x="10298" y="161638"/>
                  </a:lnTo>
                  <a:lnTo>
                    <a:pt x="13388" y="159578"/>
                  </a:lnTo>
                  <a:lnTo>
                    <a:pt x="15447" y="157519"/>
                  </a:lnTo>
                  <a:lnTo>
                    <a:pt x="15447" y="156490"/>
                  </a:lnTo>
                  <a:lnTo>
                    <a:pt x="16478" y="155461"/>
                  </a:lnTo>
                  <a:lnTo>
                    <a:pt x="10298" y="149283"/>
                  </a:lnTo>
                  <a:lnTo>
                    <a:pt x="0" y="136929"/>
                  </a:lnTo>
                  <a:lnTo>
                    <a:pt x="4119" y="136929"/>
                  </a:lnTo>
                  <a:lnTo>
                    <a:pt x="6183" y="137957"/>
                  </a:lnTo>
                  <a:lnTo>
                    <a:pt x="263111" y="226714"/>
                  </a:lnTo>
                  <a:lnTo>
                    <a:pt x="469502" y="295637"/>
                  </a:lnTo>
                  <a:lnTo>
                    <a:pt x="504613" y="306801"/>
                  </a:lnTo>
                  <a:lnTo>
                    <a:pt x="510019" y="315858"/>
                  </a:lnTo>
                  <a:lnTo>
                    <a:pt x="510692" y="321989"/>
                  </a:lnTo>
                  <a:lnTo>
                    <a:pt x="510791" y="322888"/>
                  </a:lnTo>
                  <a:lnTo>
                    <a:pt x="506929" y="327795"/>
                  </a:lnTo>
                  <a:lnTo>
                    <a:pt x="498433" y="330481"/>
                  </a:lnTo>
                  <a:lnTo>
                    <a:pt x="488265" y="330997"/>
                  </a:lnTo>
                  <a:close/>
                </a:path>
                <a:path w="570865" h="512445">
                  <a:moveTo>
                    <a:pt x="393726" y="512003"/>
                  </a:moveTo>
                  <a:lnTo>
                    <a:pt x="292464" y="476676"/>
                  </a:lnTo>
                  <a:lnTo>
                    <a:pt x="238947" y="451094"/>
                  </a:lnTo>
                  <a:lnTo>
                    <a:pt x="188347" y="424969"/>
                  </a:lnTo>
                  <a:lnTo>
                    <a:pt x="140613" y="398250"/>
                  </a:lnTo>
                  <a:lnTo>
                    <a:pt x="95697" y="370889"/>
                  </a:lnTo>
                  <a:lnTo>
                    <a:pt x="53548" y="342836"/>
                  </a:lnTo>
                  <a:lnTo>
                    <a:pt x="54514" y="335887"/>
                  </a:lnTo>
                  <a:lnTo>
                    <a:pt x="55866" y="328938"/>
                  </a:lnTo>
                  <a:lnTo>
                    <a:pt x="57603" y="321989"/>
                  </a:lnTo>
                  <a:lnTo>
                    <a:pt x="59728" y="315039"/>
                  </a:lnTo>
                  <a:lnTo>
                    <a:pt x="50669" y="307929"/>
                  </a:lnTo>
                  <a:lnTo>
                    <a:pt x="42092" y="300625"/>
                  </a:lnTo>
                  <a:lnTo>
                    <a:pt x="34095" y="293322"/>
                  </a:lnTo>
                  <a:lnTo>
                    <a:pt x="26774" y="286212"/>
                  </a:lnTo>
                  <a:lnTo>
                    <a:pt x="91653" y="325335"/>
                  </a:lnTo>
                  <a:lnTo>
                    <a:pt x="123429" y="345472"/>
                  </a:lnTo>
                  <a:lnTo>
                    <a:pt x="160741" y="367587"/>
                  </a:lnTo>
                  <a:lnTo>
                    <a:pt x="203688" y="391678"/>
                  </a:lnTo>
                  <a:lnTo>
                    <a:pt x="252368" y="417746"/>
                  </a:lnTo>
                  <a:lnTo>
                    <a:pt x="306881" y="445790"/>
                  </a:lnTo>
                  <a:lnTo>
                    <a:pt x="405744" y="495208"/>
                  </a:lnTo>
                  <a:lnTo>
                    <a:pt x="411135" y="504281"/>
                  </a:lnTo>
                  <a:lnTo>
                    <a:pt x="407161" y="509879"/>
                  </a:lnTo>
                  <a:lnTo>
                    <a:pt x="393726" y="512003"/>
                  </a:lnTo>
                  <a:close/>
                </a:path>
                <a:path w="570865" h="512445">
                  <a:moveTo>
                    <a:pt x="526237" y="92658"/>
                  </a:moveTo>
                  <a:lnTo>
                    <a:pt x="109161" y="40152"/>
                  </a:lnTo>
                  <a:lnTo>
                    <a:pt x="127699" y="40152"/>
                  </a:lnTo>
                  <a:lnTo>
                    <a:pt x="105928" y="30114"/>
                  </a:lnTo>
                  <a:lnTo>
                    <a:pt x="87149" y="20076"/>
                  </a:lnTo>
                  <a:lnTo>
                    <a:pt x="71653" y="10038"/>
                  </a:lnTo>
                  <a:lnTo>
                    <a:pt x="59730" y="0"/>
                  </a:lnTo>
                  <a:lnTo>
                    <a:pt x="564340" y="64861"/>
                  </a:lnTo>
                  <a:lnTo>
                    <a:pt x="570551" y="77022"/>
                  </a:lnTo>
                  <a:lnTo>
                    <a:pt x="566142" y="85709"/>
                  </a:lnTo>
                  <a:lnTo>
                    <a:pt x="551306" y="90921"/>
                  </a:lnTo>
                  <a:lnTo>
                    <a:pt x="526237" y="92658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19827" y="8456286"/>
              <a:ext cx="184785" cy="1346835"/>
            </a:xfrm>
            <a:custGeom>
              <a:avLst/>
              <a:gdLst/>
              <a:ahLst/>
              <a:cxnLst/>
              <a:rect l="l" t="t" r="r" b="b"/>
              <a:pathLst>
                <a:path w="184785" h="1346834">
                  <a:moveTo>
                    <a:pt x="115339" y="1346634"/>
                  </a:moveTo>
                  <a:lnTo>
                    <a:pt x="77542" y="1335776"/>
                  </a:lnTo>
                  <a:lnTo>
                    <a:pt x="52135" y="1305195"/>
                  </a:lnTo>
                  <a:lnTo>
                    <a:pt x="47372" y="1278685"/>
                  </a:lnTo>
                  <a:lnTo>
                    <a:pt x="48547" y="1265188"/>
                  </a:lnTo>
                  <a:lnTo>
                    <a:pt x="66938" y="1230297"/>
                  </a:lnTo>
                  <a:lnTo>
                    <a:pt x="101839" y="1211910"/>
                  </a:lnTo>
                  <a:lnTo>
                    <a:pt x="115339" y="1210736"/>
                  </a:lnTo>
                  <a:lnTo>
                    <a:pt x="128839" y="1212055"/>
                  </a:lnTo>
                  <a:lnTo>
                    <a:pt x="163740" y="1230297"/>
                  </a:lnTo>
                  <a:lnTo>
                    <a:pt x="183001" y="1265188"/>
                  </a:lnTo>
                  <a:lnTo>
                    <a:pt x="184337" y="1278685"/>
                  </a:lnTo>
                  <a:lnTo>
                    <a:pt x="183001" y="1292615"/>
                  </a:lnTo>
                  <a:lnTo>
                    <a:pt x="163740" y="1327073"/>
                  </a:lnTo>
                  <a:lnTo>
                    <a:pt x="129273" y="1345315"/>
                  </a:lnTo>
                  <a:lnTo>
                    <a:pt x="115339" y="1346634"/>
                  </a:lnTo>
                  <a:close/>
                </a:path>
                <a:path w="184785" h="1346834">
                  <a:moveTo>
                    <a:pt x="93712" y="702144"/>
                  </a:moveTo>
                  <a:lnTo>
                    <a:pt x="54900" y="690417"/>
                  </a:lnTo>
                  <a:lnTo>
                    <a:pt x="35694" y="671097"/>
                  </a:lnTo>
                  <a:lnTo>
                    <a:pt x="35576" y="670953"/>
                  </a:lnTo>
                  <a:lnTo>
                    <a:pt x="29478" y="659290"/>
                  </a:lnTo>
                  <a:lnTo>
                    <a:pt x="26013" y="647096"/>
                  </a:lnTo>
                  <a:lnTo>
                    <a:pt x="25890" y="646662"/>
                  </a:lnTo>
                  <a:lnTo>
                    <a:pt x="24715" y="633165"/>
                  </a:lnTo>
                  <a:lnTo>
                    <a:pt x="26034" y="619218"/>
                  </a:lnTo>
                  <a:lnTo>
                    <a:pt x="44281" y="583747"/>
                  </a:lnTo>
                  <a:lnTo>
                    <a:pt x="80196" y="565360"/>
                  </a:lnTo>
                  <a:lnTo>
                    <a:pt x="93712" y="564185"/>
                  </a:lnTo>
                  <a:lnTo>
                    <a:pt x="107052" y="565360"/>
                  </a:lnTo>
                  <a:lnTo>
                    <a:pt x="141084" y="583747"/>
                  </a:lnTo>
                  <a:lnTo>
                    <a:pt x="160345" y="619218"/>
                  </a:lnTo>
                  <a:lnTo>
                    <a:pt x="161681" y="633165"/>
                  </a:lnTo>
                  <a:lnTo>
                    <a:pt x="160387" y="646662"/>
                  </a:lnTo>
                  <a:lnTo>
                    <a:pt x="160345" y="647096"/>
                  </a:lnTo>
                  <a:lnTo>
                    <a:pt x="156524" y="659290"/>
                  </a:lnTo>
                  <a:lnTo>
                    <a:pt x="156403" y="659675"/>
                  </a:lnTo>
                  <a:lnTo>
                    <a:pt x="150032" y="670953"/>
                  </a:lnTo>
                  <a:lnTo>
                    <a:pt x="119715" y="696868"/>
                  </a:lnTo>
                  <a:lnTo>
                    <a:pt x="107196" y="700809"/>
                  </a:lnTo>
                  <a:lnTo>
                    <a:pt x="93712" y="702144"/>
                  </a:lnTo>
                  <a:close/>
                </a:path>
                <a:path w="184785" h="1346834">
                  <a:moveTo>
                    <a:pt x="68997" y="137958"/>
                  </a:moveTo>
                  <a:lnTo>
                    <a:pt x="30621" y="126231"/>
                  </a:lnTo>
                  <a:lnTo>
                    <a:pt x="10980" y="106911"/>
                  </a:lnTo>
                  <a:lnTo>
                    <a:pt x="10861" y="106766"/>
                  </a:lnTo>
                  <a:lnTo>
                    <a:pt x="4763" y="95104"/>
                  </a:lnTo>
                  <a:lnTo>
                    <a:pt x="1297" y="82910"/>
                  </a:lnTo>
                  <a:lnTo>
                    <a:pt x="1174" y="82476"/>
                  </a:lnTo>
                  <a:lnTo>
                    <a:pt x="0" y="68979"/>
                  </a:lnTo>
                  <a:lnTo>
                    <a:pt x="1162" y="55032"/>
                  </a:lnTo>
                  <a:lnTo>
                    <a:pt x="1174" y="54887"/>
                  </a:lnTo>
                  <a:lnTo>
                    <a:pt x="19566" y="19561"/>
                  </a:lnTo>
                  <a:lnTo>
                    <a:pt x="55481" y="1174"/>
                  </a:lnTo>
                  <a:lnTo>
                    <a:pt x="68997" y="0"/>
                  </a:lnTo>
                  <a:lnTo>
                    <a:pt x="82497" y="1174"/>
                  </a:lnTo>
                  <a:lnTo>
                    <a:pt x="117399" y="19561"/>
                  </a:lnTo>
                  <a:lnTo>
                    <a:pt x="136614" y="54887"/>
                  </a:lnTo>
                  <a:lnTo>
                    <a:pt x="137995" y="68979"/>
                  </a:lnTo>
                  <a:lnTo>
                    <a:pt x="136701" y="82476"/>
                  </a:lnTo>
                  <a:lnTo>
                    <a:pt x="136659" y="82910"/>
                  </a:lnTo>
                  <a:lnTo>
                    <a:pt x="132838" y="95104"/>
                  </a:lnTo>
                  <a:lnTo>
                    <a:pt x="132717" y="95489"/>
                  </a:lnTo>
                  <a:lnTo>
                    <a:pt x="126346" y="106766"/>
                  </a:lnTo>
                  <a:lnTo>
                    <a:pt x="95128" y="132682"/>
                  </a:lnTo>
                  <a:lnTo>
                    <a:pt x="82497" y="136623"/>
                  </a:lnTo>
                  <a:lnTo>
                    <a:pt x="68997" y="137958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9098" y="7897246"/>
              <a:ext cx="423639" cy="4481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31134" y="7844740"/>
              <a:ext cx="491490" cy="465455"/>
            </a:xfrm>
            <a:custGeom>
              <a:avLst/>
              <a:gdLst/>
              <a:ahLst/>
              <a:cxnLst/>
              <a:rect l="l" t="t" r="r" b="b"/>
              <a:pathLst>
                <a:path w="491489" h="465454">
                  <a:moveTo>
                    <a:pt x="484139" y="428287"/>
                  </a:moveTo>
                  <a:lnTo>
                    <a:pt x="434708" y="342835"/>
                  </a:lnTo>
                  <a:lnTo>
                    <a:pt x="227714" y="119426"/>
                  </a:lnTo>
                  <a:lnTo>
                    <a:pt x="208149" y="99864"/>
                  </a:lnTo>
                  <a:lnTo>
                    <a:pt x="49558" y="43240"/>
                  </a:lnTo>
                  <a:lnTo>
                    <a:pt x="23475" y="31271"/>
                  </a:lnTo>
                  <a:lnTo>
                    <a:pt x="8494" y="20075"/>
                  </a:lnTo>
                  <a:lnTo>
                    <a:pt x="4519" y="9651"/>
                  </a:lnTo>
                  <a:lnTo>
                    <a:pt x="11455" y="0"/>
                  </a:lnTo>
                  <a:lnTo>
                    <a:pt x="193732" y="59713"/>
                  </a:lnTo>
                  <a:lnTo>
                    <a:pt x="236018" y="80561"/>
                  </a:lnTo>
                  <a:lnTo>
                    <a:pt x="459425" y="327393"/>
                  </a:lnTo>
                  <a:lnTo>
                    <a:pt x="459425" y="328424"/>
                  </a:lnTo>
                  <a:lnTo>
                    <a:pt x="460456" y="329453"/>
                  </a:lnTo>
                  <a:lnTo>
                    <a:pt x="460456" y="330482"/>
                  </a:lnTo>
                  <a:lnTo>
                    <a:pt x="462515" y="334599"/>
                  </a:lnTo>
                  <a:lnTo>
                    <a:pt x="463546" y="337688"/>
                  </a:lnTo>
                  <a:lnTo>
                    <a:pt x="491350" y="390195"/>
                  </a:lnTo>
                  <a:lnTo>
                    <a:pt x="489292" y="390195"/>
                  </a:lnTo>
                  <a:lnTo>
                    <a:pt x="489501" y="401793"/>
                  </a:lnTo>
                  <a:lnTo>
                    <a:pt x="488648" y="411944"/>
                  </a:lnTo>
                  <a:lnTo>
                    <a:pt x="486829" y="420743"/>
                  </a:lnTo>
                  <a:lnTo>
                    <a:pt x="484139" y="428287"/>
                  </a:lnTo>
                  <a:close/>
                </a:path>
                <a:path w="491489" h="465454">
                  <a:moveTo>
                    <a:pt x="381161" y="465353"/>
                  </a:moveTo>
                  <a:lnTo>
                    <a:pt x="159750" y="292390"/>
                  </a:lnTo>
                  <a:lnTo>
                    <a:pt x="38231" y="252238"/>
                  </a:lnTo>
                  <a:lnTo>
                    <a:pt x="13902" y="239899"/>
                  </a:lnTo>
                  <a:lnTo>
                    <a:pt x="1158" y="229201"/>
                  </a:lnTo>
                  <a:lnTo>
                    <a:pt x="0" y="220241"/>
                  </a:lnTo>
                  <a:lnTo>
                    <a:pt x="10427" y="213115"/>
                  </a:lnTo>
                  <a:lnTo>
                    <a:pt x="124734" y="246061"/>
                  </a:lnTo>
                  <a:lnTo>
                    <a:pt x="172107" y="260474"/>
                  </a:lnTo>
                  <a:lnTo>
                    <a:pt x="400726" y="443733"/>
                  </a:lnTo>
                  <a:lnTo>
                    <a:pt x="397670" y="449138"/>
                  </a:lnTo>
                  <a:lnTo>
                    <a:pt x="393261" y="454543"/>
                  </a:lnTo>
                  <a:lnTo>
                    <a:pt x="387693" y="459948"/>
                  </a:lnTo>
                  <a:lnTo>
                    <a:pt x="381161" y="465353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257" y="7383958"/>
              <a:ext cx="268012" cy="2414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49957" y="7457634"/>
              <a:ext cx="1451610" cy="1391285"/>
            </a:xfrm>
            <a:custGeom>
              <a:avLst/>
              <a:gdLst/>
              <a:ahLst/>
              <a:cxnLst/>
              <a:rect l="l" t="t" r="r" b="b"/>
              <a:pathLst>
                <a:path w="1451610" h="1391284">
                  <a:moveTo>
                    <a:pt x="117398" y="1390904"/>
                  </a:moveTo>
                  <a:lnTo>
                    <a:pt x="0" y="858633"/>
                  </a:lnTo>
                  <a:lnTo>
                    <a:pt x="307914" y="722735"/>
                  </a:lnTo>
                  <a:lnTo>
                    <a:pt x="326784" y="698374"/>
                  </a:lnTo>
                  <a:lnTo>
                    <a:pt x="352463" y="667521"/>
                  </a:lnTo>
                  <a:lnTo>
                    <a:pt x="384892" y="630205"/>
                  </a:lnTo>
                  <a:lnTo>
                    <a:pt x="424016" y="586454"/>
                  </a:lnTo>
                  <a:lnTo>
                    <a:pt x="469776" y="536298"/>
                  </a:lnTo>
                  <a:lnTo>
                    <a:pt x="522116" y="479764"/>
                  </a:lnTo>
                  <a:lnTo>
                    <a:pt x="577220" y="421667"/>
                  </a:lnTo>
                  <a:lnTo>
                    <a:pt x="624144" y="371891"/>
                  </a:lnTo>
                  <a:lnTo>
                    <a:pt x="662944" y="330353"/>
                  </a:lnTo>
                  <a:lnTo>
                    <a:pt x="693677" y="296964"/>
                  </a:lnTo>
                  <a:lnTo>
                    <a:pt x="716399" y="271640"/>
                  </a:lnTo>
                  <a:lnTo>
                    <a:pt x="731169" y="254295"/>
                  </a:lnTo>
                  <a:lnTo>
                    <a:pt x="746713" y="239338"/>
                  </a:lnTo>
                  <a:lnTo>
                    <a:pt x="801551" y="203152"/>
                  </a:lnTo>
                  <a:lnTo>
                    <a:pt x="840845" y="181970"/>
                  </a:lnTo>
                  <a:lnTo>
                    <a:pt x="888056" y="158762"/>
                  </a:lnTo>
                  <a:lnTo>
                    <a:pt x="943183" y="133550"/>
                  </a:lnTo>
                  <a:lnTo>
                    <a:pt x="1006227" y="106360"/>
                  </a:lnTo>
                  <a:lnTo>
                    <a:pt x="1077188" y="77215"/>
                  </a:lnTo>
                  <a:lnTo>
                    <a:pt x="1125428" y="58490"/>
                  </a:lnTo>
                  <a:lnTo>
                    <a:pt x="1177338" y="39379"/>
                  </a:lnTo>
                  <a:lnTo>
                    <a:pt x="1232723" y="19882"/>
                  </a:lnTo>
                  <a:lnTo>
                    <a:pt x="1291391" y="0"/>
                  </a:lnTo>
                  <a:lnTo>
                    <a:pt x="1290360" y="6176"/>
                  </a:lnTo>
                  <a:lnTo>
                    <a:pt x="1290360" y="21619"/>
                  </a:lnTo>
                  <a:lnTo>
                    <a:pt x="1292677" y="59053"/>
                  </a:lnTo>
                  <a:lnTo>
                    <a:pt x="1299629" y="95618"/>
                  </a:lnTo>
                  <a:lnTo>
                    <a:pt x="1311215" y="131217"/>
                  </a:lnTo>
                  <a:lnTo>
                    <a:pt x="1327434" y="165755"/>
                  </a:lnTo>
                  <a:lnTo>
                    <a:pt x="1283635" y="188517"/>
                  </a:lnTo>
                  <a:lnTo>
                    <a:pt x="1237326" y="210411"/>
                  </a:lnTo>
                  <a:lnTo>
                    <a:pt x="1188699" y="231340"/>
                  </a:lnTo>
                  <a:lnTo>
                    <a:pt x="1137949" y="251207"/>
                  </a:lnTo>
                  <a:lnTo>
                    <a:pt x="1322285" y="324304"/>
                  </a:lnTo>
                  <a:lnTo>
                    <a:pt x="1355288" y="344605"/>
                  </a:lnTo>
                  <a:lnTo>
                    <a:pt x="1387807" y="370119"/>
                  </a:lnTo>
                  <a:lnTo>
                    <a:pt x="1419748" y="401037"/>
                  </a:lnTo>
                  <a:lnTo>
                    <a:pt x="1451012" y="437553"/>
                  </a:lnTo>
                  <a:lnTo>
                    <a:pt x="1421663" y="445645"/>
                  </a:lnTo>
                  <a:lnTo>
                    <a:pt x="1393858" y="455956"/>
                  </a:lnTo>
                  <a:lnTo>
                    <a:pt x="1367598" y="468391"/>
                  </a:lnTo>
                  <a:lnTo>
                    <a:pt x="1342882" y="482853"/>
                  </a:lnTo>
                  <a:lnTo>
                    <a:pt x="1340822" y="483884"/>
                  </a:lnTo>
                  <a:lnTo>
                    <a:pt x="1338763" y="485942"/>
                  </a:lnTo>
                  <a:lnTo>
                    <a:pt x="1330524" y="477705"/>
                  </a:lnTo>
                  <a:lnTo>
                    <a:pt x="1317201" y="467667"/>
                  </a:lnTo>
                  <a:lnTo>
                    <a:pt x="1303492" y="459173"/>
                  </a:lnTo>
                  <a:lnTo>
                    <a:pt x="1289396" y="452224"/>
                  </a:lnTo>
                  <a:lnTo>
                    <a:pt x="1274915" y="446819"/>
                  </a:lnTo>
                  <a:lnTo>
                    <a:pt x="1092638" y="387105"/>
                  </a:lnTo>
                  <a:lnTo>
                    <a:pt x="1085702" y="396757"/>
                  </a:lnTo>
                  <a:lnTo>
                    <a:pt x="1089676" y="407181"/>
                  </a:lnTo>
                  <a:lnTo>
                    <a:pt x="1104657" y="418377"/>
                  </a:lnTo>
                  <a:lnTo>
                    <a:pt x="1130740" y="430346"/>
                  </a:lnTo>
                  <a:lnTo>
                    <a:pt x="1289331" y="486970"/>
                  </a:lnTo>
                  <a:lnTo>
                    <a:pt x="1308897" y="506532"/>
                  </a:lnTo>
                  <a:lnTo>
                    <a:pt x="1278002" y="534329"/>
                  </a:lnTo>
                  <a:lnTo>
                    <a:pt x="1235264" y="582717"/>
                  </a:lnTo>
                  <a:lnTo>
                    <a:pt x="1204885" y="634193"/>
                  </a:lnTo>
                  <a:lnTo>
                    <a:pt x="1090574" y="600218"/>
                  </a:lnTo>
                  <a:lnTo>
                    <a:pt x="1080727" y="607779"/>
                  </a:lnTo>
                  <a:lnTo>
                    <a:pt x="1082078" y="616691"/>
                  </a:lnTo>
                  <a:lnTo>
                    <a:pt x="1094628" y="627148"/>
                  </a:lnTo>
                  <a:lnTo>
                    <a:pt x="1118378" y="639341"/>
                  </a:lnTo>
                  <a:lnTo>
                    <a:pt x="1193556" y="664050"/>
                  </a:lnTo>
                  <a:lnTo>
                    <a:pt x="1186959" y="684319"/>
                  </a:lnTo>
                  <a:lnTo>
                    <a:pt x="1182486" y="704974"/>
                  </a:lnTo>
                  <a:lnTo>
                    <a:pt x="1179944" y="726015"/>
                  </a:lnTo>
                  <a:lnTo>
                    <a:pt x="1179140" y="747442"/>
                  </a:lnTo>
                  <a:lnTo>
                    <a:pt x="1179542" y="768082"/>
                  </a:lnTo>
                  <a:lnTo>
                    <a:pt x="1180813" y="786694"/>
                  </a:lnTo>
                  <a:lnTo>
                    <a:pt x="1183049" y="803183"/>
                  </a:lnTo>
                  <a:lnTo>
                    <a:pt x="1186347" y="817452"/>
                  </a:lnTo>
                  <a:lnTo>
                    <a:pt x="1142886" y="811483"/>
                  </a:lnTo>
                  <a:lnTo>
                    <a:pt x="1100486" y="809087"/>
                  </a:lnTo>
                  <a:lnTo>
                    <a:pt x="1059052" y="810358"/>
                  </a:lnTo>
                  <a:lnTo>
                    <a:pt x="1018487" y="815393"/>
                  </a:lnTo>
                  <a:lnTo>
                    <a:pt x="977553" y="842418"/>
                  </a:lnTo>
                  <a:lnTo>
                    <a:pt x="949555" y="870409"/>
                  </a:lnTo>
                  <a:lnTo>
                    <a:pt x="916536" y="908051"/>
                  </a:lnTo>
                  <a:lnTo>
                    <a:pt x="893047" y="937586"/>
                  </a:lnTo>
                  <a:lnTo>
                    <a:pt x="831044" y="1014645"/>
                  </a:lnTo>
                  <a:lnTo>
                    <a:pt x="748675" y="1116018"/>
                  </a:lnTo>
                  <a:lnTo>
                    <a:pt x="716815" y="1151182"/>
                  </a:lnTo>
                  <a:lnTo>
                    <a:pt x="683024" y="1181135"/>
                  </a:lnTo>
                  <a:lnTo>
                    <a:pt x="647303" y="1206069"/>
                  </a:lnTo>
                  <a:lnTo>
                    <a:pt x="609650" y="1226178"/>
                  </a:lnTo>
                  <a:lnTo>
                    <a:pt x="536806" y="1252797"/>
                  </a:lnTo>
                  <a:lnTo>
                    <a:pt x="489385" y="1265612"/>
                  </a:lnTo>
                  <a:lnTo>
                    <a:pt x="434697" y="1278033"/>
                  </a:lnTo>
                  <a:lnTo>
                    <a:pt x="372792" y="1290008"/>
                  </a:lnTo>
                  <a:lnTo>
                    <a:pt x="117398" y="1390904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89629" y="3131514"/>
              <a:ext cx="2371725" cy="1881505"/>
            </a:xfrm>
            <a:custGeom>
              <a:avLst/>
              <a:gdLst/>
              <a:ahLst/>
              <a:cxnLst/>
              <a:rect l="l" t="t" r="r" b="b"/>
              <a:pathLst>
                <a:path w="2371725" h="1881504">
                  <a:moveTo>
                    <a:pt x="1201798" y="1880965"/>
                  </a:moveTo>
                  <a:lnTo>
                    <a:pt x="1152046" y="1879456"/>
                  </a:lnTo>
                  <a:lnTo>
                    <a:pt x="1103392" y="1874938"/>
                  </a:lnTo>
                  <a:lnTo>
                    <a:pt x="1055802" y="1867431"/>
                  </a:lnTo>
                  <a:lnTo>
                    <a:pt x="1009238" y="1856953"/>
                  </a:lnTo>
                  <a:lnTo>
                    <a:pt x="963664" y="1843521"/>
                  </a:lnTo>
                  <a:lnTo>
                    <a:pt x="919046" y="1827153"/>
                  </a:lnTo>
                  <a:lnTo>
                    <a:pt x="875346" y="1807868"/>
                  </a:lnTo>
                  <a:lnTo>
                    <a:pt x="833558" y="1785819"/>
                  </a:lnTo>
                  <a:lnTo>
                    <a:pt x="792656" y="1760853"/>
                  </a:lnTo>
                  <a:lnTo>
                    <a:pt x="752670" y="1732970"/>
                  </a:lnTo>
                  <a:lnTo>
                    <a:pt x="713627" y="1702170"/>
                  </a:lnTo>
                  <a:lnTo>
                    <a:pt x="675557" y="1668452"/>
                  </a:lnTo>
                  <a:lnTo>
                    <a:pt x="638488" y="1631818"/>
                  </a:lnTo>
                  <a:lnTo>
                    <a:pt x="603732" y="1594754"/>
                  </a:lnTo>
                  <a:lnTo>
                    <a:pt x="570519" y="1554602"/>
                  </a:lnTo>
                  <a:lnTo>
                    <a:pt x="539691" y="1514387"/>
                  </a:lnTo>
                  <a:lnTo>
                    <a:pt x="510772" y="1473164"/>
                  </a:lnTo>
                  <a:lnTo>
                    <a:pt x="483781" y="1430932"/>
                  </a:lnTo>
                  <a:lnTo>
                    <a:pt x="458735" y="1387691"/>
                  </a:lnTo>
                  <a:lnTo>
                    <a:pt x="435653" y="1343442"/>
                  </a:lnTo>
                  <a:lnTo>
                    <a:pt x="414552" y="1298184"/>
                  </a:lnTo>
                  <a:lnTo>
                    <a:pt x="395450" y="1251918"/>
                  </a:lnTo>
                  <a:lnTo>
                    <a:pt x="358635" y="1249586"/>
                  </a:lnTo>
                  <a:lnTo>
                    <a:pt x="321477" y="1239942"/>
                  </a:lnTo>
                  <a:lnTo>
                    <a:pt x="284013" y="1222986"/>
                  </a:lnTo>
                  <a:lnTo>
                    <a:pt x="246279" y="1198719"/>
                  </a:lnTo>
                  <a:lnTo>
                    <a:pt x="208311" y="1167139"/>
                  </a:lnTo>
                  <a:lnTo>
                    <a:pt x="170145" y="1128248"/>
                  </a:lnTo>
                  <a:lnTo>
                    <a:pt x="131816" y="1082044"/>
                  </a:lnTo>
                  <a:lnTo>
                    <a:pt x="90800" y="1026102"/>
                  </a:lnTo>
                  <a:lnTo>
                    <a:pt x="57365" y="974591"/>
                  </a:lnTo>
                  <a:lnTo>
                    <a:pt x="31538" y="927485"/>
                  </a:lnTo>
                  <a:lnTo>
                    <a:pt x="13349" y="884755"/>
                  </a:lnTo>
                  <a:lnTo>
                    <a:pt x="2827" y="846371"/>
                  </a:lnTo>
                  <a:lnTo>
                    <a:pt x="0" y="812306"/>
                  </a:lnTo>
                  <a:lnTo>
                    <a:pt x="3299" y="766749"/>
                  </a:lnTo>
                  <a:lnTo>
                    <a:pt x="11714" y="724280"/>
                  </a:lnTo>
                  <a:lnTo>
                    <a:pt x="25343" y="684900"/>
                  </a:lnTo>
                  <a:lnTo>
                    <a:pt x="44282" y="648609"/>
                  </a:lnTo>
                  <a:lnTo>
                    <a:pt x="72103" y="612720"/>
                  </a:lnTo>
                  <a:lnTo>
                    <a:pt x="103110" y="586965"/>
                  </a:lnTo>
                  <a:lnTo>
                    <a:pt x="175068" y="566246"/>
                  </a:lnTo>
                  <a:lnTo>
                    <a:pt x="196904" y="567967"/>
                  </a:lnTo>
                  <a:lnTo>
                    <a:pt x="242119" y="581448"/>
                  </a:lnTo>
                  <a:lnTo>
                    <a:pt x="277471" y="601089"/>
                  </a:lnTo>
                  <a:lnTo>
                    <a:pt x="315124" y="637284"/>
                  </a:lnTo>
                  <a:lnTo>
                    <a:pt x="319195" y="602152"/>
                  </a:lnTo>
                  <a:lnTo>
                    <a:pt x="328881" y="534202"/>
                  </a:lnTo>
                  <a:lnTo>
                    <a:pt x="363220" y="461605"/>
                  </a:lnTo>
                  <a:lnTo>
                    <a:pt x="395606" y="422565"/>
                  </a:lnTo>
                  <a:lnTo>
                    <a:pt x="431748" y="384266"/>
                  </a:lnTo>
                  <a:lnTo>
                    <a:pt x="471548" y="346708"/>
                  </a:lnTo>
                  <a:lnTo>
                    <a:pt x="514908" y="309892"/>
                  </a:lnTo>
                  <a:lnTo>
                    <a:pt x="576326" y="259988"/>
                  </a:lnTo>
                  <a:lnTo>
                    <a:pt x="625880" y="219029"/>
                  </a:lnTo>
                  <a:lnTo>
                    <a:pt x="663572" y="187064"/>
                  </a:lnTo>
                  <a:lnTo>
                    <a:pt x="703364" y="150312"/>
                  </a:lnTo>
                  <a:lnTo>
                    <a:pt x="736415" y="113217"/>
                  </a:lnTo>
                  <a:lnTo>
                    <a:pt x="761550" y="75928"/>
                  </a:lnTo>
                  <a:lnTo>
                    <a:pt x="778960" y="38254"/>
                  </a:lnTo>
                  <a:lnTo>
                    <a:pt x="788840" y="0"/>
                  </a:lnTo>
                  <a:lnTo>
                    <a:pt x="820190" y="33133"/>
                  </a:lnTo>
                  <a:lnTo>
                    <a:pt x="852452" y="65438"/>
                  </a:lnTo>
                  <a:lnTo>
                    <a:pt x="885625" y="96913"/>
                  </a:lnTo>
                  <a:lnTo>
                    <a:pt x="919709" y="127560"/>
                  </a:lnTo>
                  <a:lnTo>
                    <a:pt x="954706" y="157379"/>
                  </a:lnTo>
                  <a:lnTo>
                    <a:pt x="990615" y="186370"/>
                  </a:lnTo>
                  <a:lnTo>
                    <a:pt x="1027437" y="214534"/>
                  </a:lnTo>
                  <a:lnTo>
                    <a:pt x="1065171" y="241872"/>
                  </a:lnTo>
                  <a:lnTo>
                    <a:pt x="1103819" y="268385"/>
                  </a:lnTo>
                  <a:lnTo>
                    <a:pt x="1143380" y="294071"/>
                  </a:lnTo>
                  <a:lnTo>
                    <a:pt x="1183854" y="318933"/>
                  </a:lnTo>
                  <a:lnTo>
                    <a:pt x="1225242" y="342970"/>
                  </a:lnTo>
                  <a:lnTo>
                    <a:pt x="1267545" y="366184"/>
                  </a:lnTo>
                  <a:lnTo>
                    <a:pt x="1310761" y="388574"/>
                  </a:lnTo>
                  <a:lnTo>
                    <a:pt x="1354893" y="410141"/>
                  </a:lnTo>
                  <a:lnTo>
                    <a:pt x="1399939" y="430885"/>
                  </a:lnTo>
                  <a:lnTo>
                    <a:pt x="1445900" y="450808"/>
                  </a:lnTo>
                  <a:lnTo>
                    <a:pt x="1492776" y="469910"/>
                  </a:lnTo>
                  <a:lnTo>
                    <a:pt x="1540568" y="488190"/>
                  </a:lnTo>
                  <a:lnTo>
                    <a:pt x="1589276" y="505650"/>
                  </a:lnTo>
                  <a:lnTo>
                    <a:pt x="1638900" y="522291"/>
                  </a:lnTo>
                  <a:lnTo>
                    <a:pt x="1689441" y="538112"/>
                  </a:lnTo>
                  <a:lnTo>
                    <a:pt x="1740898" y="553114"/>
                  </a:lnTo>
                  <a:lnTo>
                    <a:pt x="1793272" y="567297"/>
                  </a:lnTo>
                  <a:lnTo>
                    <a:pt x="1846562" y="580663"/>
                  </a:lnTo>
                  <a:lnTo>
                    <a:pt x="1900771" y="593212"/>
                  </a:lnTo>
                  <a:lnTo>
                    <a:pt x="1955897" y="604943"/>
                  </a:lnTo>
                  <a:lnTo>
                    <a:pt x="2011941" y="615859"/>
                  </a:lnTo>
                  <a:lnTo>
                    <a:pt x="2068902" y="625958"/>
                  </a:lnTo>
                  <a:lnTo>
                    <a:pt x="2078172" y="615889"/>
                  </a:lnTo>
                  <a:lnTo>
                    <a:pt x="2087441" y="607170"/>
                  </a:lnTo>
                  <a:lnTo>
                    <a:pt x="2129550" y="581448"/>
                  </a:lnTo>
                  <a:lnTo>
                    <a:pt x="2174766" y="567967"/>
                  </a:lnTo>
                  <a:lnTo>
                    <a:pt x="2196602" y="566246"/>
                  </a:lnTo>
                  <a:lnTo>
                    <a:pt x="2234270" y="571442"/>
                  </a:lnTo>
                  <a:lnTo>
                    <a:pt x="2299567" y="612720"/>
                  </a:lnTo>
                  <a:lnTo>
                    <a:pt x="2327387" y="648609"/>
                  </a:lnTo>
                  <a:lnTo>
                    <a:pt x="2346327" y="684321"/>
                  </a:lnTo>
                  <a:lnTo>
                    <a:pt x="2359956" y="723508"/>
                  </a:lnTo>
                  <a:lnTo>
                    <a:pt x="2368372" y="766170"/>
                  </a:lnTo>
                  <a:lnTo>
                    <a:pt x="2371671" y="812306"/>
                  </a:lnTo>
                  <a:lnTo>
                    <a:pt x="2368843" y="846371"/>
                  </a:lnTo>
                  <a:lnTo>
                    <a:pt x="2358320" y="884754"/>
                  </a:lnTo>
                  <a:lnTo>
                    <a:pt x="2340132" y="927485"/>
                  </a:lnTo>
                  <a:lnTo>
                    <a:pt x="2314305" y="974591"/>
                  </a:lnTo>
                  <a:lnTo>
                    <a:pt x="2280869" y="1026101"/>
                  </a:lnTo>
                  <a:lnTo>
                    <a:pt x="2239853" y="1082044"/>
                  </a:lnTo>
                  <a:lnTo>
                    <a:pt x="2200371" y="1129222"/>
                  </a:lnTo>
                  <a:lnTo>
                    <a:pt x="2161204" y="1168793"/>
                  </a:lnTo>
                  <a:lnTo>
                    <a:pt x="2122324" y="1200699"/>
                  </a:lnTo>
                  <a:lnTo>
                    <a:pt x="2083701" y="1224883"/>
                  </a:lnTo>
                  <a:lnTo>
                    <a:pt x="2045307" y="1241289"/>
                  </a:lnTo>
                  <a:lnTo>
                    <a:pt x="2007113" y="1249859"/>
                  </a:lnTo>
                  <a:lnTo>
                    <a:pt x="1987631" y="1296564"/>
                  </a:lnTo>
                  <a:lnTo>
                    <a:pt x="1966256" y="1342241"/>
                  </a:lnTo>
                  <a:lnTo>
                    <a:pt x="1942991" y="1386875"/>
                  </a:lnTo>
                  <a:lnTo>
                    <a:pt x="1917834" y="1430445"/>
                  </a:lnTo>
                  <a:lnTo>
                    <a:pt x="1890785" y="1472936"/>
                  </a:lnTo>
                  <a:lnTo>
                    <a:pt x="1861845" y="1514327"/>
                  </a:lnTo>
                  <a:lnTo>
                    <a:pt x="1831014" y="1554602"/>
                  </a:lnTo>
                  <a:lnTo>
                    <a:pt x="1797931" y="1594754"/>
                  </a:lnTo>
                  <a:lnTo>
                    <a:pt x="1764076" y="1631818"/>
                  </a:lnTo>
                  <a:lnTo>
                    <a:pt x="1728642" y="1666565"/>
                  </a:lnTo>
                  <a:lnTo>
                    <a:pt x="1692409" y="1698738"/>
                  </a:lnTo>
                  <a:lnTo>
                    <a:pt x="1655431" y="1728337"/>
                  </a:lnTo>
                  <a:lnTo>
                    <a:pt x="1617767" y="1755362"/>
                  </a:lnTo>
                  <a:lnTo>
                    <a:pt x="1579473" y="1779814"/>
                  </a:lnTo>
                  <a:lnTo>
                    <a:pt x="1540606" y="1801691"/>
                  </a:lnTo>
                  <a:lnTo>
                    <a:pt x="1495844" y="1822615"/>
                  </a:lnTo>
                  <a:lnTo>
                    <a:pt x="1449838" y="1840369"/>
                  </a:lnTo>
                  <a:lnTo>
                    <a:pt x="1402608" y="1854936"/>
                  </a:lnTo>
                  <a:lnTo>
                    <a:pt x="1354171" y="1866297"/>
                  </a:lnTo>
                  <a:lnTo>
                    <a:pt x="1304545" y="1874434"/>
                  </a:lnTo>
                  <a:lnTo>
                    <a:pt x="1253748" y="1879330"/>
                  </a:lnTo>
                  <a:lnTo>
                    <a:pt x="1201798" y="1880965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8520" y="3494943"/>
              <a:ext cx="1105535" cy="625475"/>
            </a:xfrm>
            <a:custGeom>
              <a:avLst/>
              <a:gdLst/>
              <a:ahLst/>
              <a:cxnLst/>
              <a:rect l="l" t="t" r="r" b="b"/>
              <a:pathLst>
                <a:path w="1105535" h="625475">
                  <a:moveTo>
                    <a:pt x="1010251" y="624930"/>
                  </a:moveTo>
                  <a:lnTo>
                    <a:pt x="974079" y="612575"/>
                  </a:lnTo>
                  <a:lnTo>
                    <a:pt x="943313" y="575512"/>
                  </a:lnTo>
                  <a:lnTo>
                    <a:pt x="923359" y="521590"/>
                  </a:lnTo>
                  <a:lnTo>
                    <a:pt x="916536" y="456085"/>
                  </a:lnTo>
                  <a:lnTo>
                    <a:pt x="918087" y="422513"/>
                  </a:lnTo>
                  <a:lnTo>
                    <a:pt x="918113" y="421934"/>
                  </a:lnTo>
                  <a:lnTo>
                    <a:pt x="922854" y="391353"/>
                  </a:lnTo>
                  <a:lnTo>
                    <a:pt x="922973" y="390581"/>
                  </a:lnTo>
                  <a:lnTo>
                    <a:pt x="931309" y="362124"/>
                  </a:lnTo>
                  <a:lnTo>
                    <a:pt x="957972" y="315038"/>
                  </a:lnTo>
                  <a:lnTo>
                    <a:pt x="991537" y="290329"/>
                  </a:lnTo>
                  <a:lnTo>
                    <a:pt x="1010251" y="287241"/>
                  </a:lnTo>
                  <a:lnTo>
                    <a:pt x="1028947" y="290329"/>
                  </a:lnTo>
                  <a:lnTo>
                    <a:pt x="1062095" y="315038"/>
                  </a:lnTo>
                  <a:lnTo>
                    <a:pt x="1088919" y="362703"/>
                  </a:lnTo>
                  <a:lnTo>
                    <a:pt x="1103141" y="421934"/>
                  </a:lnTo>
                  <a:lnTo>
                    <a:pt x="1103240" y="422513"/>
                  </a:lnTo>
                  <a:lnTo>
                    <a:pt x="1103240" y="490237"/>
                  </a:lnTo>
                  <a:lnTo>
                    <a:pt x="1088918" y="550047"/>
                  </a:lnTo>
                  <a:lnTo>
                    <a:pt x="1062095" y="597132"/>
                  </a:lnTo>
                  <a:lnTo>
                    <a:pt x="1028949" y="621841"/>
                  </a:lnTo>
                  <a:lnTo>
                    <a:pt x="1010251" y="624930"/>
                  </a:lnTo>
                  <a:close/>
                </a:path>
                <a:path w="1105535" h="625475">
                  <a:moveTo>
                    <a:pt x="255393" y="624930"/>
                  </a:moveTo>
                  <a:lnTo>
                    <a:pt x="218191" y="612575"/>
                  </a:lnTo>
                  <a:lnTo>
                    <a:pt x="186395" y="575512"/>
                  </a:lnTo>
                  <a:lnTo>
                    <a:pt x="166171" y="521590"/>
                  </a:lnTo>
                  <a:lnTo>
                    <a:pt x="161220" y="490237"/>
                  </a:lnTo>
                  <a:lnTo>
                    <a:pt x="161197" y="490092"/>
                  </a:lnTo>
                  <a:lnTo>
                    <a:pt x="161341" y="422513"/>
                  </a:lnTo>
                  <a:lnTo>
                    <a:pt x="174826" y="362703"/>
                  </a:lnTo>
                  <a:lnTo>
                    <a:pt x="201665" y="315038"/>
                  </a:lnTo>
                  <a:lnTo>
                    <a:pt x="236067" y="290329"/>
                  </a:lnTo>
                  <a:lnTo>
                    <a:pt x="255393" y="287241"/>
                  </a:lnTo>
                  <a:lnTo>
                    <a:pt x="273350" y="290329"/>
                  </a:lnTo>
                  <a:lnTo>
                    <a:pt x="305789" y="315038"/>
                  </a:lnTo>
                  <a:lnTo>
                    <a:pt x="333032" y="362703"/>
                  </a:lnTo>
                  <a:lnTo>
                    <a:pt x="347353" y="422513"/>
                  </a:lnTo>
                  <a:lnTo>
                    <a:pt x="349107" y="456085"/>
                  </a:lnTo>
                  <a:lnTo>
                    <a:pt x="347361" y="490092"/>
                  </a:lnTo>
                  <a:lnTo>
                    <a:pt x="347353" y="490237"/>
                  </a:lnTo>
                  <a:lnTo>
                    <a:pt x="342092" y="521204"/>
                  </a:lnTo>
                  <a:lnTo>
                    <a:pt x="342026" y="521590"/>
                  </a:lnTo>
                  <a:lnTo>
                    <a:pt x="333031" y="550047"/>
                  </a:lnTo>
                  <a:lnTo>
                    <a:pt x="320271" y="575512"/>
                  </a:lnTo>
                  <a:lnTo>
                    <a:pt x="305790" y="597132"/>
                  </a:lnTo>
                  <a:lnTo>
                    <a:pt x="290149" y="612575"/>
                  </a:lnTo>
                  <a:lnTo>
                    <a:pt x="273350" y="621841"/>
                  </a:lnTo>
                  <a:lnTo>
                    <a:pt x="255393" y="624930"/>
                  </a:lnTo>
                  <a:close/>
                </a:path>
                <a:path w="1105535" h="625475">
                  <a:moveTo>
                    <a:pt x="0" y="182227"/>
                  </a:moveTo>
                  <a:lnTo>
                    <a:pt x="24021" y="140689"/>
                  </a:lnTo>
                  <a:lnTo>
                    <a:pt x="53717" y="104319"/>
                  </a:lnTo>
                  <a:lnTo>
                    <a:pt x="89088" y="73118"/>
                  </a:lnTo>
                  <a:lnTo>
                    <a:pt x="130134" y="47085"/>
                  </a:lnTo>
                  <a:lnTo>
                    <a:pt x="176854" y="26221"/>
                  </a:lnTo>
                  <a:lnTo>
                    <a:pt x="229249" y="10526"/>
                  </a:lnTo>
                  <a:lnTo>
                    <a:pt x="287318" y="0"/>
                  </a:lnTo>
                  <a:lnTo>
                    <a:pt x="332679" y="2300"/>
                  </a:lnTo>
                  <a:lnTo>
                    <a:pt x="369832" y="12226"/>
                  </a:lnTo>
                  <a:lnTo>
                    <a:pt x="398683" y="29680"/>
                  </a:lnTo>
                  <a:lnTo>
                    <a:pt x="410245" y="43748"/>
                  </a:lnTo>
                  <a:lnTo>
                    <a:pt x="330701" y="43748"/>
                  </a:lnTo>
                  <a:lnTo>
                    <a:pt x="285526" y="46711"/>
                  </a:lnTo>
                  <a:lnTo>
                    <a:pt x="239690" y="55266"/>
                  </a:lnTo>
                  <a:lnTo>
                    <a:pt x="193176" y="69423"/>
                  </a:lnTo>
                  <a:lnTo>
                    <a:pt x="145966" y="89188"/>
                  </a:lnTo>
                  <a:lnTo>
                    <a:pt x="98045" y="114572"/>
                  </a:lnTo>
                  <a:lnTo>
                    <a:pt x="49395" y="145582"/>
                  </a:lnTo>
                  <a:lnTo>
                    <a:pt x="0" y="182227"/>
                  </a:lnTo>
                  <a:close/>
                </a:path>
                <a:path w="1105535" h="625475">
                  <a:moveTo>
                    <a:pt x="419135" y="54566"/>
                  </a:moveTo>
                  <a:lnTo>
                    <a:pt x="375231" y="46369"/>
                  </a:lnTo>
                  <a:lnTo>
                    <a:pt x="330701" y="43748"/>
                  </a:lnTo>
                  <a:lnTo>
                    <a:pt x="410245" y="43748"/>
                  </a:lnTo>
                  <a:lnTo>
                    <a:pt x="419135" y="5456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58101" y="3995298"/>
              <a:ext cx="605790" cy="557530"/>
            </a:xfrm>
            <a:custGeom>
              <a:avLst/>
              <a:gdLst/>
              <a:ahLst/>
              <a:cxnLst/>
              <a:rect l="l" t="t" r="r" b="b"/>
              <a:pathLst>
                <a:path w="605789" h="557529">
                  <a:moveTo>
                    <a:pt x="300368" y="377841"/>
                  </a:moveTo>
                  <a:lnTo>
                    <a:pt x="263296" y="363169"/>
                  </a:lnTo>
                  <a:lnTo>
                    <a:pt x="213865" y="328422"/>
                  </a:lnTo>
                  <a:lnTo>
                    <a:pt x="172028" y="281321"/>
                  </a:lnTo>
                  <a:lnTo>
                    <a:pt x="157225" y="229587"/>
                  </a:lnTo>
                  <a:lnTo>
                    <a:pt x="161426" y="203634"/>
                  </a:lnTo>
                  <a:lnTo>
                    <a:pt x="175266" y="167748"/>
                  </a:lnTo>
                  <a:lnTo>
                    <a:pt x="198746" y="121880"/>
                  </a:lnTo>
                  <a:lnTo>
                    <a:pt x="231865" y="65981"/>
                  </a:lnTo>
                  <a:lnTo>
                    <a:pt x="274623" y="0"/>
                  </a:lnTo>
                  <a:lnTo>
                    <a:pt x="270005" y="19899"/>
                  </a:lnTo>
                  <a:lnTo>
                    <a:pt x="263938" y="42597"/>
                  </a:lnTo>
                  <a:lnTo>
                    <a:pt x="256520" y="68190"/>
                  </a:lnTo>
                  <a:lnTo>
                    <a:pt x="247847" y="96776"/>
                  </a:lnTo>
                  <a:lnTo>
                    <a:pt x="236278" y="139631"/>
                  </a:lnTo>
                  <a:lnTo>
                    <a:pt x="227895" y="173992"/>
                  </a:lnTo>
                  <a:lnTo>
                    <a:pt x="222794" y="199859"/>
                  </a:lnTo>
                  <a:lnTo>
                    <a:pt x="221072" y="217233"/>
                  </a:lnTo>
                  <a:lnTo>
                    <a:pt x="223808" y="241009"/>
                  </a:lnTo>
                  <a:lnTo>
                    <a:pt x="246271" y="297440"/>
                  </a:lnTo>
                  <a:lnTo>
                    <a:pt x="266384" y="330482"/>
                  </a:lnTo>
                  <a:lnTo>
                    <a:pt x="293031" y="368414"/>
                  </a:lnTo>
                  <a:lnTo>
                    <a:pt x="300368" y="377841"/>
                  </a:lnTo>
                  <a:close/>
                </a:path>
                <a:path w="605789" h="557529">
                  <a:moveTo>
                    <a:pt x="341561" y="554922"/>
                  </a:moveTo>
                  <a:lnTo>
                    <a:pt x="276685" y="554922"/>
                  </a:lnTo>
                  <a:lnTo>
                    <a:pt x="246948" y="553409"/>
                  </a:lnTo>
                  <a:lnTo>
                    <a:pt x="189793" y="546524"/>
                  </a:lnTo>
                  <a:lnTo>
                    <a:pt x="114857" y="529955"/>
                  </a:lnTo>
                  <a:lnTo>
                    <a:pt x="74196" y="513740"/>
                  </a:lnTo>
                  <a:lnTo>
                    <a:pt x="40293" y="492892"/>
                  </a:lnTo>
                  <a:lnTo>
                    <a:pt x="7901" y="461234"/>
                  </a:lnTo>
                  <a:lnTo>
                    <a:pt x="0" y="435238"/>
                  </a:lnTo>
                  <a:lnTo>
                    <a:pt x="2623" y="428288"/>
                  </a:lnTo>
                  <a:lnTo>
                    <a:pt x="9931" y="425891"/>
                  </a:lnTo>
                  <a:lnTo>
                    <a:pt x="9283" y="425891"/>
                  </a:lnTo>
                  <a:lnTo>
                    <a:pt x="21287" y="428288"/>
                  </a:lnTo>
                  <a:lnTo>
                    <a:pt x="44876" y="441414"/>
                  </a:lnTo>
                  <a:lnTo>
                    <a:pt x="69431" y="452997"/>
                  </a:lnTo>
                  <a:lnTo>
                    <a:pt x="95144" y="463035"/>
                  </a:lnTo>
                  <a:lnTo>
                    <a:pt x="122210" y="471528"/>
                  </a:lnTo>
                  <a:lnTo>
                    <a:pt x="139718" y="477707"/>
                  </a:lnTo>
                  <a:lnTo>
                    <a:pt x="190224" y="488926"/>
                  </a:lnTo>
                  <a:lnTo>
                    <a:pt x="240243" y="496112"/>
                  </a:lnTo>
                  <a:lnTo>
                    <a:pt x="289794" y="499264"/>
                  </a:lnTo>
                  <a:lnTo>
                    <a:pt x="547280" y="499264"/>
                  </a:lnTo>
                  <a:lnTo>
                    <a:pt x="515017" y="516014"/>
                  </a:lnTo>
                  <a:lnTo>
                    <a:pt x="466508" y="533006"/>
                  </a:lnTo>
                  <a:lnTo>
                    <a:pt x="410782" y="545599"/>
                  </a:lnTo>
                  <a:lnTo>
                    <a:pt x="347741" y="553893"/>
                  </a:lnTo>
                  <a:lnTo>
                    <a:pt x="341561" y="554922"/>
                  </a:lnTo>
                  <a:close/>
                </a:path>
                <a:path w="605789" h="557529">
                  <a:moveTo>
                    <a:pt x="547280" y="499264"/>
                  </a:moveTo>
                  <a:lnTo>
                    <a:pt x="289794" y="499264"/>
                  </a:lnTo>
                  <a:lnTo>
                    <a:pt x="338895" y="498382"/>
                  </a:lnTo>
                  <a:lnTo>
                    <a:pt x="387564" y="493465"/>
                  </a:lnTo>
                  <a:lnTo>
                    <a:pt x="435818" y="484514"/>
                  </a:lnTo>
                  <a:lnTo>
                    <a:pt x="483679" y="471528"/>
                  </a:lnTo>
                  <a:lnTo>
                    <a:pt x="538386" y="452097"/>
                  </a:lnTo>
                  <a:lnTo>
                    <a:pt x="587688" y="427259"/>
                  </a:lnTo>
                  <a:lnTo>
                    <a:pt x="595057" y="425891"/>
                  </a:lnTo>
                  <a:lnTo>
                    <a:pt x="600303" y="427902"/>
                  </a:lnTo>
                  <a:lnTo>
                    <a:pt x="603618" y="433195"/>
                  </a:lnTo>
                  <a:lnTo>
                    <a:pt x="605147" y="441414"/>
                  </a:lnTo>
                  <a:lnTo>
                    <a:pt x="605195" y="441673"/>
                  </a:lnTo>
                  <a:lnTo>
                    <a:pt x="556407" y="494525"/>
                  </a:lnTo>
                  <a:lnTo>
                    <a:pt x="547280" y="499264"/>
                  </a:lnTo>
                  <a:close/>
                </a:path>
                <a:path w="605789" h="557529">
                  <a:moveTo>
                    <a:pt x="311697" y="556980"/>
                  </a:moveTo>
                  <a:lnTo>
                    <a:pt x="303041" y="555790"/>
                  </a:lnTo>
                  <a:lnTo>
                    <a:pt x="294192" y="555179"/>
                  </a:lnTo>
                  <a:lnTo>
                    <a:pt x="284078" y="554922"/>
                  </a:lnTo>
                  <a:lnTo>
                    <a:pt x="323026" y="554922"/>
                  </a:lnTo>
                  <a:lnTo>
                    <a:pt x="316846" y="555951"/>
                  </a:lnTo>
                  <a:lnTo>
                    <a:pt x="311697" y="556980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86146" y="3844987"/>
              <a:ext cx="1978025" cy="357505"/>
            </a:xfrm>
            <a:custGeom>
              <a:avLst/>
              <a:gdLst/>
              <a:ahLst/>
              <a:cxnLst/>
              <a:rect l="l" t="t" r="r" b="b"/>
              <a:pathLst>
                <a:path w="1978025" h="357504">
                  <a:moveTo>
                    <a:pt x="1884740" y="357247"/>
                  </a:moveTo>
                  <a:lnTo>
                    <a:pt x="1868262" y="355189"/>
                  </a:lnTo>
                  <a:lnTo>
                    <a:pt x="1861053" y="351070"/>
                  </a:lnTo>
                  <a:lnTo>
                    <a:pt x="1850755" y="336657"/>
                  </a:lnTo>
                  <a:lnTo>
                    <a:pt x="1849724" y="328421"/>
                  </a:lnTo>
                  <a:lnTo>
                    <a:pt x="1851783" y="311948"/>
                  </a:lnTo>
                  <a:lnTo>
                    <a:pt x="1855904" y="304741"/>
                  </a:lnTo>
                  <a:lnTo>
                    <a:pt x="1863113" y="299594"/>
                  </a:lnTo>
                  <a:lnTo>
                    <a:pt x="1873411" y="291357"/>
                  </a:lnTo>
                  <a:lnTo>
                    <a:pt x="1891947" y="262529"/>
                  </a:lnTo>
                  <a:lnTo>
                    <a:pt x="1889422" y="256722"/>
                  </a:lnTo>
                  <a:lnTo>
                    <a:pt x="1884868" y="248502"/>
                  </a:lnTo>
                  <a:lnTo>
                    <a:pt x="1878191" y="237773"/>
                  </a:lnTo>
                  <a:lnTo>
                    <a:pt x="1869292" y="224437"/>
                  </a:lnTo>
                  <a:lnTo>
                    <a:pt x="1868262" y="223407"/>
                  </a:lnTo>
                  <a:lnTo>
                    <a:pt x="1855341" y="200790"/>
                  </a:lnTo>
                  <a:lnTo>
                    <a:pt x="1845993" y="182226"/>
                  </a:lnTo>
                  <a:lnTo>
                    <a:pt x="1840313" y="167523"/>
                  </a:lnTo>
                  <a:lnTo>
                    <a:pt x="1838398" y="156488"/>
                  </a:lnTo>
                  <a:lnTo>
                    <a:pt x="1838398" y="144696"/>
                  </a:lnTo>
                  <a:lnTo>
                    <a:pt x="1841488" y="129334"/>
                  </a:lnTo>
                  <a:lnTo>
                    <a:pt x="1847667" y="110303"/>
                  </a:lnTo>
                  <a:lnTo>
                    <a:pt x="1856935" y="87509"/>
                  </a:lnTo>
                  <a:lnTo>
                    <a:pt x="1857965" y="86480"/>
                  </a:lnTo>
                  <a:lnTo>
                    <a:pt x="1870324" y="66002"/>
                  </a:lnTo>
                  <a:lnTo>
                    <a:pt x="1885771" y="46199"/>
                  </a:lnTo>
                  <a:lnTo>
                    <a:pt x="1904308" y="26976"/>
                  </a:lnTo>
                  <a:lnTo>
                    <a:pt x="1933142" y="2058"/>
                  </a:lnTo>
                  <a:lnTo>
                    <a:pt x="1940351" y="0"/>
                  </a:lnTo>
                  <a:lnTo>
                    <a:pt x="1948589" y="1029"/>
                  </a:lnTo>
                  <a:lnTo>
                    <a:pt x="1977425" y="28825"/>
                  </a:lnTo>
                  <a:lnTo>
                    <a:pt x="1975364" y="45298"/>
                  </a:lnTo>
                  <a:lnTo>
                    <a:pt x="1972274" y="52504"/>
                  </a:lnTo>
                  <a:lnTo>
                    <a:pt x="1965065" y="57652"/>
                  </a:lnTo>
                  <a:lnTo>
                    <a:pt x="1948621" y="71727"/>
                  </a:lnTo>
                  <a:lnTo>
                    <a:pt x="1923069" y="100651"/>
                  </a:lnTo>
                  <a:lnTo>
                    <a:pt x="1904178" y="137570"/>
                  </a:lnTo>
                  <a:lnTo>
                    <a:pt x="1900187" y="151340"/>
                  </a:lnTo>
                  <a:lnTo>
                    <a:pt x="1902698" y="157485"/>
                  </a:lnTo>
                  <a:lnTo>
                    <a:pt x="1907139" y="166525"/>
                  </a:lnTo>
                  <a:lnTo>
                    <a:pt x="1913511" y="178269"/>
                  </a:lnTo>
                  <a:lnTo>
                    <a:pt x="1921814" y="192521"/>
                  </a:lnTo>
                  <a:lnTo>
                    <a:pt x="1937245" y="216667"/>
                  </a:lnTo>
                  <a:lnTo>
                    <a:pt x="1947945" y="236663"/>
                  </a:lnTo>
                  <a:lnTo>
                    <a:pt x="1953818" y="252604"/>
                  </a:lnTo>
                  <a:lnTo>
                    <a:pt x="1954767" y="264589"/>
                  </a:lnTo>
                  <a:lnTo>
                    <a:pt x="1952643" y="283491"/>
                  </a:lnTo>
                  <a:lnTo>
                    <a:pt x="1935651" y="318592"/>
                  </a:lnTo>
                  <a:lnTo>
                    <a:pt x="1905577" y="347194"/>
                  </a:lnTo>
                  <a:lnTo>
                    <a:pt x="1892978" y="355189"/>
                  </a:lnTo>
                  <a:lnTo>
                    <a:pt x="1884740" y="357247"/>
                  </a:lnTo>
                  <a:close/>
                </a:path>
                <a:path w="1978025" h="357504">
                  <a:moveTo>
                    <a:pt x="95532" y="355977"/>
                  </a:moveTo>
                  <a:lnTo>
                    <a:pt x="61211" y="337156"/>
                  </a:lnTo>
                  <a:lnTo>
                    <a:pt x="30430" y="299079"/>
                  </a:lnTo>
                  <a:lnTo>
                    <a:pt x="22835" y="262530"/>
                  </a:lnTo>
                  <a:lnTo>
                    <a:pt x="23784" y="250385"/>
                  </a:lnTo>
                  <a:lnTo>
                    <a:pt x="29657" y="234090"/>
                  </a:lnTo>
                  <a:lnTo>
                    <a:pt x="40357" y="213740"/>
                  </a:lnTo>
                  <a:lnTo>
                    <a:pt x="55788" y="189434"/>
                  </a:lnTo>
                  <a:lnTo>
                    <a:pt x="63930" y="175937"/>
                  </a:lnTo>
                  <a:lnTo>
                    <a:pt x="69949" y="164853"/>
                  </a:lnTo>
                  <a:lnTo>
                    <a:pt x="74036" y="156279"/>
                  </a:lnTo>
                  <a:lnTo>
                    <a:pt x="76385" y="150311"/>
                  </a:lnTo>
                  <a:lnTo>
                    <a:pt x="76385" y="149281"/>
                  </a:lnTo>
                  <a:lnTo>
                    <a:pt x="75477" y="143667"/>
                  </a:lnTo>
                  <a:lnTo>
                    <a:pt x="75451" y="143506"/>
                  </a:lnTo>
                  <a:lnTo>
                    <a:pt x="53358" y="98158"/>
                  </a:lnTo>
                  <a:lnTo>
                    <a:pt x="27516" y="69525"/>
                  </a:lnTo>
                  <a:lnTo>
                    <a:pt x="5326" y="50446"/>
                  </a:lnTo>
                  <a:lnTo>
                    <a:pt x="1208" y="43240"/>
                  </a:lnTo>
                  <a:lnTo>
                    <a:pt x="177" y="35003"/>
                  </a:lnTo>
                  <a:lnTo>
                    <a:pt x="0" y="28842"/>
                  </a:lnTo>
                  <a:lnTo>
                    <a:pt x="1077" y="22778"/>
                  </a:lnTo>
                  <a:lnTo>
                    <a:pt x="27979" y="0"/>
                  </a:lnTo>
                  <a:lnTo>
                    <a:pt x="36219" y="0"/>
                  </a:lnTo>
                  <a:lnTo>
                    <a:pt x="72262" y="25947"/>
                  </a:lnTo>
                  <a:lnTo>
                    <a:pt x="106246" y="64973"/>
                  </a:lnTo>
                  <a:lnTo>
                    <a:pt x="118604" y="85450"/>
                  </a:lnTo>
                  <a:lnTo>
                    <a:pt x="119635" y="85450"/>
                  </a:lnTo>
                  <a:lnTo>
                    <a:pt x="119635" y="86480"/>
                  </a:lnTo>
                  <a:lnTo>
                    <a:pt x="129482" y="109274"/>
                  </a:lnTo>
                  <a:lnTo>
                    <a:pt x="135854" y="128304"/>
                  </a:lnTo>
                  <a:lnTo>
                    <a:pt x="138721" y="143506"/>
                  </a:lnTo>
                  <a:lnTo>
                    <a:pt x="138751" y="143667"/>
                  </a:lnTo>
                  <a:lnTo>
                    <a:pt x="138258" y="153708"/>
                  </a:lnTo>
                  <a:lnTo>
                    <a:pt x="136929" y="164853"/>
                  </a:lnTo>
                  <a:lnTo>
                    <a:pt x="136837" y="165625"/>
                  </a:lnTo>
                  <a:lnTo>
                    <a:pt x="131350" y="180682"/>
                  </a:lnTo>
                  <a:lnTo>
                    <a:pt x="121808" y="199600"/>
                  </a:lnTo>
                  <a:lnTo>
                    <a:pt x="108308" y="222378"/>
                  </a:lnTo>
                  <a:lnTo>
                    <a:pt x="107277" y="223407"/>
                  </a:lnTo>
                  <a:lnTo>
                    <a:pt x="98379" y="236743"/>
                  </a:lnTo>
                  <a:lnTo>
                    <a:pt x="91701" y="247472"/>
                  </a:lnTo>
                  <a:lnTo>
                    <a:pt x="87147" y="255693"/>
                  </a:lnTo>
                  <a:lnTo>
                    <a:pt x="84621" y="261500"/>
                  </a:lnTo>
                  <a:lnTo>
                    <a:pt x="85972" y="267661"/>
                  </a:lnTo>
                  <a:lnTo>
                    <a:pt x="113457" y="298563"/>
                  </a:lnTo>
                  <a:lnTo>
                    <a:pt x="120665" y="302681"/>
                  </a:lnTo>
                  <a:lnTo>
                    <a:pt x="124786" y="309888"/>
                  </a:lnTo>
                  <a:lnTo>
                    <a:pt x="126845" y="318124"/>
                  </a:lnTo>
                  <a:lnTo>
                    <a:pt x="127633" y="324720"/>
                  </a:lnTo>
                  <a:lnTo>
                    <a:pt x="126973" y="330737"/>
                  </a:lnTo>
                  <a:lnTo>
                    <a:pt x="102130" y="355189"/>
                  </a:lnTo>
                  <a:lnTo>
                    <a:pt x="95532" y="355977"/>
                  </a:lnTo>
                  <a:close/>
                </a:path>
              </a:pathLst>
            </a:custGeom>
            <a:solidFill>
              <a:srgbClr val="FFA2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1266" y="4067366"/>
              <a:ext cx="480923" cy="4818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3679" y="3696733"/>
              <a:ext cx="299677" cy="2913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601" y="4067365"/>
              <a:ext cx="480929" cy="4818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0657" y="3675112"/>
              <a:ext cx="337779" cy="31297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7860" rIns="0" bIns="0" rtlCol="0">
            <a:spAutoFit/>
          </a:bodyPr>
          <a:lstStyle/>
          <a:p>
            <a:pPr marL="10564495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Conclusion</a:t>
            </a:r>
            <a:endParaRPr spc="400" dirty="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7341806" y="3131563"/>
            <a:ext cx="10038715" cy="598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000"/>
              </a:lnSpc>
              <a:spcBef>
                <a:spcPts val="100"/>
              </a:spcBef>
            </a:pPr>
            <a:r>
              <a:rPr b="0" spc="229" dirty="0"/>
              <a:t>A</a:t>
            </a:r>
            <a:r>
              <a:rPr b="0" spc="-40" dirty="0"/>
              <a:t> </a:t>
            </a:r>
            <a:r>
              <a:rPr b="0" spc="80" dirty="0"/>
              <a:t>Medical</a:t>
            </a:r>
            <a:r>
              <a:rPr b="0" spc="-40" dirty="0"/>
              <a:t> </a:t>
            </a:r>
            <a:r>
              <a:rPr b="0" spc="120" dirty="0"/>
              <a:t>Recommendation</a:t>
            </a:r>
            <a:r>
              <a:rPr b="0" spc="-40" dirty="0"/>
              <a:t> </a:t>
            </a:r>
            <a:r>
              <a:rPr b="0" spc="65" dirty="0"/>
              <a:t>System</a:t>
            </a:r>
            <a:r>
              <a:rPr b="0" spc="-40" dirty="0"/>
              <a:t> </a:t>
            </a:r>
            <a:r>
              <a:rPr b="0" spc="35" dirty="0"/>
              <a:t>has </a:t>
            </a:r>
            <a:r>
              <a:rPr b="0" spc="85" dirty="0"/>
              <a:t>the</a:t>
            </a:r>
            <a:r>
              <a:rPr b="0" spc="40" dirty="0"/>
              <a:t> </a:t>
            </a:r>
            <a:r>
              <a:rPr b="0" spc="45" dirty="0"/>
              <a:t>potential </a:t>
            </a:r>
            <a:r>
              <a:rPr b="0" spc="50" dirty="0"/>
              <a:t>to</a:t>
            </a:r>
            <a:r>
              <a:rPr b="0" spc="45" dirty="0"/>
              <a:t> </a:t>
            </a:r>
            <a:r>
              <a:rPr b="0" dirty="0"/>
              <a:t>revolutionize</a:t>
            </a:r>
            <a:r>
              <a:rPr b="0" spc="45" dirty="0"/>
              <a:t> </a:t>
            </a:r>
            <a:r>
              <a:rPr b="0" spc="50" dirty="0"/>
              <a:t>healthcare </a:t>
            </a:r>
            <a:r>
              <a:rPr b="0" spc="45" dirty="0"/>
              <a:t>decision-</a:t>
            </a:r>
            <a:r>
              <a:rPr b="0" spc="135" dirty="0"/>
              <a:t>making</a:t>
            </a:r>
            <a:r>
              <a:rPr b="0" spc="-55" dirty="0"/>
              <a:t> </a:t>
            </a:r>
            <a:r>
              <a:rPr b="0" spc="90" dirty="0"/>
              <a:t>by</a:t>
            </a:r>
            <a:r>
              <a:rPr b="0" spc="-50" dirty="0"/>
              <a:t> </a:t>
            </a:r>
            <a:r>
              <a:rPr b="0" spc="60" dirty="0"/>
              <a:t>providing </a:t>
            </a:r>
            <a:r>
              <a:rPr b="0" dirty="0"/>
              <a:t>personalized,</a:t>
            </a:r>
            <a:r>
              <a:rPr b="0" spc="135" dirty="0"/>
              <a:t> </a:t>
            </a:r>
            <a:r>
              <a:rPr b="0" spc="60" dirty="0"/>
              <a:t>evidence-</a:t>
            </a:r>
            <a:r>
              <a:rPr b="0" spc="95" dirty="0"/>
              <a:t>based</a:t>
            </a:r>
            <a:r>
              <a:rPr b="0" spc="130" dirty="0"/>
              <a:t> </a:t>
            </a:r>
            <a:r>
              <a:rPr b="0" spc="60" dirty="0"/>
              <a:t>treatment </a:t>
            </a:r>
            <a:r>
              <a:rPr b="0" spc="85" dirty="0"/>
              <a:t>recommendations.</a:t>
            </a:r>
            <a:r>
              <a:rPr b="0" spc="-40" dirty="0"/>
              <a:t> </a:t>
            </a:r>
            <a:r>
              <a:rPr b="0" spc="125" dirty="0"/>
              <a:t>By</a:t>
            </a:r>
            <a:r>
              <a:rPr b="0" spc="-35" dirty="0"/>
              <a:t> </a:t>
            </a:r>
            <a:r>
              <a:rPr b="0" spc="55" dirty="0"/>
              <a:t>leveraging</a:t>
            </a:r>
            <a:r>
              <a:rPr b="0" spc="-40" dirty="0"/>
              <a:t> </a:t>
            </a:r>
            <a:r>
              <a:rPr b="0" spc="-25" dirty="0"/>
              <a:t>AI, </a:t>
            </a:r>
            <a:r>
              <a:rPr b="0" spc="130" dirty="0"/>
              <a:t>machine</a:t>
            </a:r>
            <a:r>
              <a:rPr b="0" spc="-15" dirty="0"/>
              <a:t> </a:t>
            </a:r>
            <a:r>
              <a:rPr b="0" dirty="0"/>
              <a:t>learning,</a:t>
            </a:r>
            <a:r>
              <a:rPr b="0" spc="-10" dirty="0"/>
              <a:t> </a:t>
            </a:r>
            <a:r>
              <a:rPr b="0" spc="130" dirty="0"/>
              <a:t>and</a:t>
            </a:r>
            <a:r>
              <a:rPr b="0" spc="-10" dirty="0"/>
              <a:t> </a:t>
            </a:r>
            <a:r>
              <a:rPr b="0" spc="110" dirty="0"/>
              <a:t>knowledge</a:t>
            </a:r>
            <a:r>
              <a:rPr b="0" spc="-10" dirty="0"/>
              <a:t> </a:t>
            </a:r>
            <a:r>
              <a:rPr b="0" spc="85" dirty="0"/>
              <a:t>graph </a:t>
            </a:r>
            <a:r>
              <a:rPr b="0" spc="50" dirty="0"/>
              <a:t>technologies,</a:t>
            </a:r>
            <a:r>
              <a:rPr b="0" spc="-45" dirty="0"/>
              <a:t> </a:t>
            </a:r>
            <a:r>
              <a:rPr b="0" spc="65" dirty="0"/>
              <a:t>these</a:t>
            </a:r>
            <a:r>
              <a:rPr b="0" spc="-45" dirty="0"/>
              <a:t> </a:t>
            </a:r>
            <a:r>
              <a:rPr b="0" spc="60" dirty="0"/>
              <a:t>systems</a:t>
            </a:r>
            <a:r>
              <a:rPr b="0" spc="-45" dirty="0"/>
              <a:t> </a:t>
            </a:r>
            <a:r>
              <a:rPr b="0" spc="125" dirty="0"/>
              <a:t>can</a:t>
            </a:r>
            <a:r>
              <a:rPr b="0" spc="-40" dirty="0"/>
              <a:t> </a:t>
            </a:r>
            <a:r>
              <a:rPr b="0" spc="-10" dirty="0"/>
              <a:t>analyze </a:t>
            </a:r>
            <a:r>
              <a:rPr b="0" dirty="0"/>
              <a:t>vast</a:t>
            </a:r>
            <a:r>
              <a:rPr b="0" spc="-50" dirty="0"/>
              <a:t> </a:t>
            </a:r>
            <a:r>
              <a:rPr b="0" spc="110" dirty="0"/>
              <a:t>amounts</a:t>
            </a:r>
            <a:r>
              <a:rPr b="0" spc="-50" dirty="0"/>
              <a:t> </a:t>
            </a:r>
            <a:r>
              <a:rPr b="0" dirty="0"/>
              <a:t>of</a:t>
            </a:r>
            <a:r>
              <a:rPr b="0" spc="-50" dirty="0"/>
              <a:t> </a:t>
            </a:r>
            <a:r>
              <a:rPr b="0" spc="55" dirty="0"/>
              <a:t>patient</a:t>
            </a:r>
            <a:r>
              <a:rPr b="0" spc="-50" dirty="0"/>
              <a:t> </a:t>
            </a:r>
            <a:r>
              <a:rPr b="0" spc="60" dirty="0"/>
              <a:t>data</a:t>
            </a:r>
            <a:r>
              <a:rPr b="0" spc="-50" dirty="0"/>
              <a:t> </a:t>
            </a:r>
            <a:r>
              <a:rPr b="0" spc="105" dirty="0"/>
              <a:t>and medical</a:t>
            </a:r>
            <a:r>
              <a:rPr b="0" spc="-25" dirty="0"/>
              <a:t> </a:t>
            </a:r>
            <a:r>
              <a:rPr b="0" spc="110" dirty="0"/>
              <a:t>knowledge</a:t>
            </a:r>
            <a:r>
              <a:rPr b="0" spc="-20" dirty="0"/>
              <a:t> </a:t>
            </a:r>
            <a:r>
              <a:rPr b="0" spc="50" dirty="0"/>
              <a:t>to</a:t>
            </a:r>
            <a:r>
              <a:rPr b="0" spc="-20" dirty="0"/>
              <a:t> </a:t>
            </a:r>
            <a:r>
              <a:rPr b="0" dirty="0"/>
              <a:t>deliver</a:t>
            </a:r>
            <a:r>
              <a:rPr b="0" spc="-20" dirty="0"/>
              <a:t> </a:t>
            </a:r>
            <a:r>
              <a:rPr b="0" spc="60" dirty="0"/>
              <a:t>accurate </a:t>
            </a:r>
            <a:r>
              <a:rPr b="0" spc="130" dirty="0"/>
              <a:t>and</a:t>
            </a:r>
            <a:r>
              <a:rPr b="0" spc="55" dirty="0"/>
              <a:t> </a:t>
            </a:r>
            <a:r>
              <a:rPr b="0" dirty="0"/>
              <a:t>effective</a:t>
            </a:r>
            <a:r>
              <a:rPr b="0" spc="60" dirty="0"/>
              <a:t> </a:t>
            </a:r>
            <a:r>
              <a:rPr b="0" spc="75" dirty="0"/>
              <a:t>recommendations.</a:t>
            </a:r>
            <a:endParaRPr b="0" spc="75" dirty="0"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363" y="2373009"/>
            <a:ext cx="105648" cy="1056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424" y="2373009"/>
            <a:ext cx="105647" cy="1056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207" y="2373009"/>
            <a:ext cx="105647" cy="10564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302" y="2629622"/>
            <a:ext cx="105648" cy="10564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363" y="2629622"/>
            <a:ext cx="105648" cy="10564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424" y="2629622"/>
            <a:ext cx="105647" cy="1056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207" y="2629622"/>
            <a:ext cx="105647" cy="1056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302" y="2886235"/>
            <a:ext cx="105648" cy="10564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0363" y="2886235"/>
            <a:ext cx="105648" cy="10564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424" y="2886235"/>
            <a:ext cx="105647" cy="10564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2207" y="2886235"/>
            <a:ext cx="105647" cy="10564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302" y="3142570"/>
            <a:ext cx="105648" cy="10564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363" y="3142570"/>
            <a:ext cx="105648" cy="10564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424" y="3142570"/>
            <a:ext cx="105647" cy="10564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207" y="3142570"/>
            <a:ext cx="105647" cy="10564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302" y="3399182"/>
            <a:ext cx="105648" cy="10564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363" y="3399182"/>
            <a:ext cx="105648" cy="10564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424" y="3399182"/>
            <a:ext cx="105647" cy="10564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207" y="3399182"/>
            <a:ext cx="105647" cy="10564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302" y="3655795"/>
            <a:ext cx="105648" cy="10564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363" y="3655795"/>
            <a:ext cx="105648" cy="10564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424" y="3655795"/>
            <a:ext cx="105647" cy="10564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207" y="3655795"/>
            <a:ext cx="105647" cy="105647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83268" y="5698"/>
            <a:ext cx="17125950" cy="3756025"/>
            <a:chOff x="1083268" y="5698"/>
            <a:chExt cx="17125950" cy="3756025"/>
          </a:xfrm>
        </p:grpSpPr>
        <p:sp>
          <p:nvSpPr>
            <p:cNvPr id="46" name="object 46"/>
            <p:cNvSpPr/>
            <p:nvPr/>
          </p:nvSpPr>
          <p:spPr>
            <a:xfrm>
              <a:off x="6181401" y="1630044"/>
              <a:ext cx="1307465" cy="1082040"/>
            </a:xfrm>
            <a:custGeom>
              <a:avLst/>
              <a:gdLst/>
              <a:ahLst/>
              <a:cxnLst/>
              <a:rect l="l" t="t" r="r" b="b"/>
              <a:pathLst>
                <a:path w="1307465" h="1082039">
                  <a:moveTo>
                    <a:pt x="657056" y="1082016"/>
                  </a:moveTo>
                  <a:lnTo>
                    <a:pt x="616877" y="1047154"/>
                  </a:lnTo>
                  <a:lnTo>
                    <a:pt x="577432" y="1012273"/>
                  </a:lnTo>
                  <a:lnTo>
                    <a:pt x="538713" y="977370"/>
                  </a:lnTo>
                  <a:lnTo>
                    <a:pt x="500713" y="942441"/>
                  </a:lnTo>
                  <a:lnTo>
                    <a:pt x="463423" y="907485"/>
                  </a:lnTo>
                  <a:lnTo>
                    <a:pt x="426835" y="872497"/>
                  </a:lnTo>
                  <a:lnTo>
                    <a:pt x="390941" y="837475"/>
                  </a:lnTo>
                  <a:lnTo>
                    <a:pt x="355733" y="802416"/>
                  </a:lnTo>
                  <a:lnTo>
                    <a:pt x="321203" y="767317"/>
                  </a:lnTo>
                  <a:lnTo>
                    <a:pt x="287343" y="732175"/>
                  </a:lnTo>
                  <a:lnTo>
                    <a:pt x="254145" y="696986"/>
                  </a:lnTo>
                  <a:lnTo>
                    <a:pt x="221601" y="661748"/>
                  </a:lnTo>
                  <a:lnTo>
                    <a:pt x="189703" y="626458"/>
                  </a:lnTo>
                  <a:lnTo>
                    <a:pt x="158442" y="591113"/>
                  </a:lnTo>
                  <a:lnTo>
                    <a:pt x="127810" y="555709"/>
                  </a:lnTo>
                  <a:lnTo>
                    <a:pt x="97800" y="520245"/>
                  </a:lnTo>
                  <a:lnTo>
                    <a:pt x="65678" y="477196"/>
                  </a:lnTo>
                  <a:lnTo>
                    <a:pt x="39671" y="432830"/>
                  </a:lnTo>
                  <a:lnTo>
                    <a:pt x="19945" y="387148"/>
                  </a:lnTo>
                  <a:lnTo>
                    <a:pt x="6666" y="340148"/>
                  </a:lnTo>
                  <a:lnTo>
                    <a:pt x="0" y="291832"/>
                  </a:lnTo>
                  <a:lnTo>
                    <a:pt x="3526" y="243795"/>
                  </a:lnTo>
                  <a:lnTo>
                    <a:pt x="14208" y="199054"/>
                  </a:lnTo>
                  <a:lnTo>
                    <a:pt x="32198" y="157476"/>
                  </a:lnTo>
                  <a:lnTo>
                    <a:pt x="57649" y="118928"/>
                  </a:lnTo>
                  <a:lnTo>
                    <a:pt x="90715" y="83276"/>
                  </a:lnTo>
                  <a:lnTo>
                    <a:pt x="131548" y="50386"/>
                  </a:lnTo>
                  <a:lnTo>
                    <a:pt x="173961" y="29554"/>
                  </a:lnTo>
                  <a:lnTo>
                    <a:pt x="216004" y="14231"/>
                  </a:lnTo>
                  <a:lnTo>
                    <a:pt x="257677" y="4422"/>
                  </a:lnTo>
                  <a:lnTo>
                    <a:pt x="298977" y="135"/>
                  </a:lnTo>
                  <a:lnTo>
                    <a:pt x="339904" y="1373"/>
                  </a:lnTo>
                  <a:lnTo>
                    <a:pt x="380454" y="8143"/>
                  </a:lnTo>
                  <a:lnTo>
                    <a:pt x="420625" y="20450"/>
                  </a:lnTo>
                  <a:lnTo>
                    <a:pt x="460417" y="38300"/>
                  </a:lnTo>
                  <a:lnTo>
                    <a:pt x="499828" y="61699"/>
                  </a:lnTo>
                  <a:lnTo>
                    <a:pt x="538854" y="90652"/>
                  </a:lnTo>
                  <a:lnTo>
                    <a:pt x="577495" y="125165"/>
                  </a:lnTo>
                  <a:lnTo>
                    <a:pt x="615748" y="165243"/>
                  </a:lnTo>
                  <a:lnTo>
                    <a:pt x="653612" y="210893"/>
                  </a:lnTo>
                  <a:lnTo>
                    <a:pt x="690888" y="165108"/>
                  </a:lnTo>
                  <a:lnTo>
                    <a:pt x="728644" y="124938"/>
                  </a:lnTo>
                  <a:lnTo>
                    <a:pt x="766870" y="90371"/>
                  </a:lnTo>
                  <a:lnTo>
                    <a:pt x="805556" y="61396"/>
                  </a:lnTo>
                  <a:lnTo>
                    <a:pt x="844694" y="38000"/>
                  </a:lnTo>
                  <a:lnTo>
                    <a:pt x="884274" y="20175"/>
                  </a:lnTo>
                  <a:lnTo>
                    <a:pt x="924287" y="7907"/>
                  </a:lnTo>
                  <a:lnTo>
                    <a:pt x="964723" y="1185"/>
                  </a:lnTo>
                  <a:lnTo>
                    <a:pt x="1005573" y="0"/>
                  </a:lnTo>
                  <a:lnTo>
                    <a:pt x="1046827" y="4338"/>
                  </a:lnTo>
                  <a:lnTo>
                    <a:pt x="1088476" y="14189"/>
                  </a:lnTo>
                  <a:lnTo>
                    <a:pt x="1130511" y="29543"/>
                  </a:lnTo>
                  <a:lnTo>
                    <a:pt x="1172921" y="50386"/>
                  </a:lnTo>
                  <a:lnTo>
                    <a:pt x="1213959" y="83419"/>
                  </a:lnTo>
                  <a:lnTo>
                    <a:pt x="1247535" y="119385"/>
                  </a:lnTo>
                  <a:lnTo>
                    <a:pt x="1273649" y="158248"/>
                  </a:lnTo>
                  <a:lnTo>
                    <a:pt x="1292303" y="199969"/>
                  </a:lnTo>
                  <a:lnTo>
                    <a:pt x="1303495" y="244509"/>
                  </a:lnTo>
                  <a:lnTo>
                    <a:pt x="1307225" y="291832"/>
                  </a:lnTo>
                  <a:lnTo>
                    <a:pt x="1299468" y="340148"/>
                  </a:lnTo>
                  <a:lnTo>
                    <a:pt x="1286156" y="387148"/>
                  </a:lnTo>
                  <a:lnTo>
                    <a:pt x="1267356" y="432830"/>
                  </a:lnTo>
                  <a:lnTo>
                    <a:pt x="1243134" y="477196"/>
                  </a:lnTo>
                  <a:lnTo>
                    <a:pt x="1213557" y="520245"/>
                  </a:lnTo>
                  <a:lnTo>
                    <a:pt x="1184002" y="555137"/>
                  </a:lnTo>
                  <a:lnTo>
                    <a:pt x="1153712" y="590100"/>
                  </a:lnTo>
                  <a:lnTo>
                    <a:pt x="1122696" y="625126"/>
                  </a:lnTo>
                  <a:lnTo>
                    <a:pt x="1090962" y="660205"/>
                  </a:lnTo>
                  <a:lnTo>
                    <a:pt x="1058517" y="695328"/>
                  </a:lnTo>
                  <a:lnTo>
                    <a:pt x="1025370" y="730487"/>
                  </a:lnTo>
                  <a:lnTo>
                    <a:pt x="991529" y="765671"/>
                  </a:lnTo>
                  <a:lnTo>
                    <a:pt x="957002" y="800873"/>
                  </a:lnTo>
                  <a:lnTo>
                    <a:pt x="921797" y="836083"/>
                  </a:lnTo>
                  <a:lnTo>
                    <a:pt x="885922" y="871292"/>
                  </a:lnTo>
                  <a:lnTo>
                    <a:pt x="849385" y="906490"/>
                  </a:lnTo>
                  <a:lnTo>
                    <a:pt x="812195" y="941670"/>
                  </a:lnTo>
                  <a:lnTo>
                    <a:pt x="774359" y="976821"/>
                  </a:lnTo>
                  <a:lnTo>
                    <a:pt x="735885" y="1011935"/>
                  </a:lnTo>
                  <a:lnTo>
                    <a:pt x="696781" y="1047003"/>
                  </a:lnTo>
                  <a:lnTo>
                    <a:pt x="657056" y="1082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77875" y="2088209"/>
              <a:ext cx="601345" cy="596265"/>
            </a:xfrm>
            <a:custGeom>
              <a:avLst/>
              <a:gdLst/>
              <a:ahLst/>
              <a:cxnLst/>
              <a:rect l="l" t="t" r="r" b="b"/>
              <a:pathLst>
                <a:path w="601345" h="596264">
                  <a:moveTo>
                    <a:pt x="601027" y="183769"/>
                  </a:moveTo>
                  <a:lnTo>
                    <a:pt x="419265" y="183769"/>
                  </a:lnTo>
                  <a:lnTo>
                    <a:pt x="419265" y="0"/>
                  </a:lnTo>
                  <a:lnTo>
                    <a:pt x="187261" y="0"/>
                  </a:lnTo>
                  <a:lnTo>
                    <a:pt x="187261" y="183769"/>
                  </a:lnTo>
                  <a:lnTo>
                    <a:pt x="0" y="183769"/>
                  </a:lnTo>
                  <a:lnTo>
                    <a:pt x="0" y="411899"/>
                  </a:lnTo>
                  <a:lnTo>
                    <a:pt x="187261" y="411899"/>
                  </a:lnTo>
                  <a:lnTo>
                    <a:pt x="187261" y="595668"/>
                  </a:lnTo>
                  <a:lnTo>
                    <a:pt x="419265" y="595668"/>
                  </a:lnTo>
                  <a:lnTo>
                    <a:pt x="419265" y="411899"/>
                  </a:lnTo>
                  <a:lnTo>
                    <a:pt x="601027" y="411899"/>
                  </a:lnTo>
                  <a:lnTo>
                    <a:pt x="601027" y="183769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42266" y="5698"/>
              <a:ext cx="105648" cy="1056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3327" y="5698"/>
              <a:ext cx="105647" cy="1056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1204" y="262310"/>
              <a:ext cx="105648" cy="1056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42266" y="262310"/>
              <a:ext cx="105648" cy="1056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3327" y="262310"/>
              <a:ext cx="105647" cy="10564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0421" y="518923"/>
              <a:ext cx="105648" cy="1056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81204" y="518923"/>
              <a:ext cx="105648" cy="1056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42266" y="518923"/>
              <a:ext cx="105648" cy="1056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103327" y="518923"/>
              <a:ext cx="105647" cy="10564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9360" y="775258"/>
              <a:ext cx="105647" cy="1056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20421" y="775258"/>
              <a:ext cx="105648" cy="10564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1204" y="775258"/>
              <a:ext cx="105648" cy="10564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42266" y="775258"/>
              <a:ext cx="105648" cy="1056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3327" y="775258"/>
              <a:ext cx="105647" cy="1056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9360" y="1031870"/>
              <a:ext cx="105647" cy="10564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20421" y="1031870"/>
              <a:ext cx="105648" cy="1056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1204" y="1031870"/>
              <a:ext cx="105648" cy="1056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42266" y="1031870"/>
              <a:ext cx="105648" cy="1056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3327" y="1031870"/>
              <a:ext cx="105647" cy="1056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59360" y="1288483"/>
              <a:ext cx="105647" cy="10564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20421" y="1288483"/>
              <a:ext cx="105648" cy="1056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81204" y="1288483"/>
              <a:ext cx="105648" cy="10564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842266" y="1288483"/>
              <a:ext cx="105648" cy="10564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03327" y="1288483"/>
              <a:ext cx="105647" cy="10564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2373009"/>
              <a:ext cx="105648" cy="10564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329" y="2373009"/>
              <a:ext cx="105648" cy="10564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113" y="2373009"/>
              <a:ext cx="105647" cy="10564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6174" y="2373009"/>
              <a:ext cx="105648" cy="10564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2629622"/>
              <a:ext cx="105648" cy="10564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329" y="2629622"/>
              <a:ext cx="105648" cy="10564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113" y="2629622"/>
              <a:ext cx="105647" cy="10564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6174" y="2629622"/>
              <a:ext cx="105648" cy="10564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2886235"/>
              <a:ext cx="105648" cy="10564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4329" y="2886235"/>
              <a:ext cx="105648" cy="10564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5113" y="2886235"/>
              <a:ext cx="105647" cy="10564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6174" y="2886235"/>
              <a:ext cx="105648" cy="10564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3142570"/>
              <a:ext cx="105648" cy="10564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329" y="3142570"/>
              <a:ext cx="105648" cy="10564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113" y="3142570"/>
              <a:ext cx="105647" cy="10564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3399183"/>
              <a:ext cx="105648" cy="10564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329" y="3399183"/>
              <a:ext cx="105648" cy="10564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3268" y="3655795"/>
              <a:ext cx="105648" cy="105647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973059" y="701407"/>
              <a:ext cx="1227455" cy="694690"/>
            </a:xfrm>
            <a:custGeom>
              <a:avLst/>
              <a:gdLst/>
              <a:ahLst/>
              <a:cxnLst/>
              <a:rect l="l" t="t" r="r" b="b"/>
              <a:pathLst>
                <a:path w="1227455" h="694690">
                  <a:moveTo>
                    <a:pt x="52819" y="664273"/>
                  </a:moveTo>
                  <a:lnTo>
                    <a:pt x="29908" y="641362"/>
                  </a:lnTo>
                  <a:lnTo>
                    <a:pt x="22910" y="641362"/>
                  </a:lnTo>
                  <a:lnTo>
                    <a:pt x="0" y="664273"/>
                  </a:lnTo>
                  <a:lnTo>
                    <a:pt x="0" y="671271"/>
                  </a:lnTo>
                  <a:lnTo>
                    <a:pt x="22910" y="694182"/>
                  </a:lnTo>
                  <a:lnTo>
                    <a:pt x="29908" y="694182"/>
                  </a:lnTo>
                  <a:lnTo>
                    <a:pt x="52819" y="671271"/>
                  </a:lnTo>
                  <a:lnTo>
                    <a:pt x="52819" y="667766"/>
                  </a:lnTo>
                  <a:lnTo>
                    <a:pt x="52819" y="664273"/>
                  </a:lnTo>
                  <a:close/>
                </a:path>
                <a:path w="1227455" h="694690">
                  <a:moveTo>
                    <a:pt x="52819" y="535965"/>
                  </a:moveTo>
                  <a:lnTo>
                    <a:pt x="29908" y="513054"/>
                  </a:lnTo>
                  <a:lnTo>
                    <a:pt x="22910" y="513054"/>
                  </a:lnTo>
                  <a:lnTo>
                    <a:pt x="0" y="535965"/>
                  </a:lnTo>
                  <a:lnTo>
                    <a:pt x="0" y="542975"/>
                  </a:lnTo>
                  <a:lnTo>
                    <a:pt x="22910" y="565886"/>
                  </a:lnTo>
                  <a:lnTo>
                    <a:pt x="29908" y="565886"/>
                  </a:lnTo>
                  <a:lnTo>
                    <a:pt x="52819" y="542975"/>
                  </a:lnTo>
                  <a:lnTo>
                    <a:pt x="52819" y="539470"/>
                  </a:lnTo>
                  <a:lnTo>
                    <a:pt x="52819" y="535965"/>
                  </a:lnTo>
                  <a:close/>
                </a:path>
                <a:path w="1227455" h="694690">
                  <a:moveTo>
                    <a:pt x="52819" y="407670"/>
                  </a:moveTo>
                  <a:lnTo>
                    <a:pt x="29908" y="384759"/>
                  </a:lnTo>
                  <a:lnTo>
                    <a:pt x="22910" y="384759"/>
                  </a:lnTo>
                  <a:lnTo>
                    <a:pt x="0" y="407670"/>
                  </a:lnTo>
                  <a:lnTo>
                    <a:pt x="0" y="414680"/>
                  </a:lnTo>
                  <a:lnTo>
                    <a:pt x="22910" y="437578"/>
                  </a:lnTo>
                  <a:lnTo>
                    <a:pt x="29908" y="437578"/>
                  </a:lnTo>
                  <a:lnTo>
                    <a:pt x="52819" y="414680"/>
                  </a:lnTo>
                  <a:lnTo>
                    <a:pt x="52819" y="411175"/>
                  </a:lnTo>
                  <a:lnTo>
                    <a:pt x="52819" y="407670"/>
                  </a:lnTo>
                  <a:close/>
                </a:path>
                <a:path w="1227455" h="694690">
                  <a:moveTo>
                    <a:pt x="183349" y="664273"/>
                  </a:moveTo>
                  <a:lnTo>
                    <a:pt x="160439" y="641362"/>
                  </a:lnTo>
                  <a:lnTo>
                    <a:pt x="153428" y="641362"/>
                  </a:lnTo>
                  <a:lnTo>
                    <a:pt x="130517" y="664273"/>
                  </a:lnTo>
                  <a:lnTo>
                    <a:pt x="130517" y="671271"/>
                  </a:lnTo>
                  <a:lnTo>
                    <a:pt x="153428" y="694182"/>
                  </a:lnTo>
                  <a:lnTo>
                    <a:pt x="160439" y="694182"/>
                  </a:lnTo>
                  <a:lnTo>
                    <a:pt x="183349" y="671271"/>
                  </a:lnTo>
                  <a:lnTo>
                    <a:pt x="183349" y="667766"/>
                  </a:lnTo>
                  <a:lnTo>
                    <a:pt x="183349" y="664273"/>
                  </a:lnTo>
                  <a:close/>
                </a:path>
                <a:path w="1227455" h="694690">
                  <a:moveTo>
                    <a:pt x="183349" y="535965"/>
                  </a:moveTo>
                  <a:lnTo>
                    <a:pt x="160439" y="513054"/>
                  </a:lnTo>
                  <a:lnTo>
                    <a:pt x="153428" y="513054"/>
                  </a:lnTo>
                  <a:lnTo>
                    <a:pt x="130517" y="535965"/>
                  </a:lnTo>
                  <a:lnTo>
                    <a:pt x="130517" y="542975"/>
                  </a:lnTo>
                  <a:lnTo>
                    <a:pt x="153428" y="565886"/>
                  </a:lnTo>
                  <a:lnTo>
                    <a:pt x="160439" y="565886"/>
                  </a:lnTo>
                  <a:lnTo>
                    <a:pt x="183349" y="542975"/>
                  </a:lnTo>
                  <a:lnTo>
                    <a:pt x="183349" y="539470"/>
                  </a:lnTo>
                  <a:lnTo>
                    <a:pt x="183349" y="535965"/>
                  </a:lnTo>
                  <a:close/>
                </a:path>
                <a:path w="1227455" h="694690">
                  <a:moveTo>
                    <a:pt x="183349" y="407670"/>
                  </a:moveTo>
                  <a:lnTo>
                    <a:pt x="160439" y="384759"/>
                  </a:lnTo>
                  <a:lnTo>
                    <a:pt x="153428" y="384759"/>
                  </a:lnTo>
                  <a:lnTo>
                    <a:pt x="130517" y="407670"/>
                  </a:lnTo>
                  <a:lnTo>
                    <a:pt x="130517" y="414680"/>
                  </a:lnTo>
                  <a:lnTo>
                    <a:pt x="153428" y="437578"/>
                  </a:lnTo>
                  <a:lnTo>
                    <a:pt x="160439" y="437578"/>
                  </a:lnTo>
                  <a:lnTo>
                    <a:pt x="183349" y="414680"/>
                  </a:lnTo>
                  <a:lnTo>
                    <a:pt x="183349" y="411175"/>
                  </a:lnTo>
                  <a:lnTo>
                    <a:pt x="183349" y="407670"/>
                  </a:lnTo>
                  <a:close/>
                </a:path>
                <a:path w="1227455" h="694690">
                  <a:moveTo>
                    <a:pt x="183349" y="279514"/>
                  </a:moveTo>
                  <a:lnTo>
                    <a:pt x="160439" y="256603"/>
                  </a:lnTo>
                  <a:lnTo>
                    <a:pt x="153428" y="256603"/>
                  </a:lnTo>
                  <a:lnTo>
                    <a:pt x="130517" y="279514"/>
                  </a:lnTo>
                  <a:lnTo>
                    <a:pt x="130517" y="286512"/>
                  </a:lnTo>
                  <a:lnTo>
                    <a:pt x="153428" y="309422"/>
                  </a:lnTo>
                  <a:lnTo>
                    <a:pt x="160439" y="309422"/>
                  </a:lnTo>
                  <a:lnTo>
                    <a:pt x="183349" y="286512"/>
                  </a:lnTo>
                  <a:lnTo>
                    <a:pt x="183349" y="283006"/>
                  </a:lnTo>
                  <a:lnTo>
                    <a:pt x="183349" y="279514"/>
                  </a:lnTo>
                  <a:close/>
                </a:path>
                <a:path w="1227455" h="694690">
                  <a:moveTo>
                    <a:pt x="313728" y="664273"/>
                  </a:moveTo>
                  <a:lnTo>
                    <a:pt x="290817" y="641362"/>
                  </a:lnTo>
                  <a:lnTo>
                    <a:pt x="283819" y="641362"/>
                  </a:lnTo>
                  <a:lnTo>
                    <a:pt x="260908" y="664273"/>
                  </a:lnTo>
                  <a:lnTo>
                    <a:pt x="260908" y="671271"/>
                  </a:lnTo>
                  <a:lnTo>
                    <a:pt x="283819" y="694182"/>
                  </a:lnTo>
                  <a:lnTo>
                    <a:pt x="290817" y="694182"/>
                  </a:lnTo>
                  <a:lnTo>
                    <a:pt x="313728" y="671271"/>
                  </a:lnTo>
                  <a:lnTo>
                    <a:pt x="313728" y="667766"/>
                  </a:lnTo>
                  <a:lnTo>
                    <a:pt x="313728" y="664273"/>
                  </a:lnTo>
                  <a:close/>
                </a:path>
                <a:path w="1227455" h="694690">
                  <a:moveTo>
                    <a:pt x="313728" y="535965"/>
                  </a:moveTo>
                  <a:lnTo>
                    <a:pt x="290817" y="513054"/>
                  </a:lnTo>
                  <a:lnTo>
                    <a:pt x="283819" y="513054"/>
                  </a:lnTo>
                  <a:lnTo>
                    <a:pt x="260908" y="535965"/>
                  </a:lnTo>
                  <a:lnTo>
                    <a:pt x="260908" y="542975"/>
                  </a:lnTo>
                  <a:lnTo>
                    <a:pt x="283819" y="565886"/>
                  </a:lnTo>
                  <a:lnTo>
                    <a:pt x="290817" y="565886"/>
                  </a:lnTo>
                  <a:lnTo>
                    <a:pt x="313728" y="542975"/>
                  </a:lnTo>
                  <a:lnTo>
                    <a:pt x="313728" y="539470"/>
                  </a:lnTo>
                  <a:lnTo>
                    <a:pt x="313728" y="535965"/>
                  </a:lnTo>
                  <a:close/>
                </a:path>
                <a:path w="1227455" h="694690">
                  <a:moveTo>
                    <a:pt x="313728" y="407670"/>
                  </a:moveTo>
                  <a:lnTo>
                    <a:pt x="290817" y="384759"/>
                  </a:lnTo>
                  <a:lnTo>
                    <a:pt x="283819" y="384759"/>
                  </a:lnTo>
                  <a:lnTo>
                    <a:pt x="260908" y="407670"/>
                  </a:lnTo>
                  <a:lnTo>
                    <a:pt x="260908" y="414680"/>
                  </a:lnTo>
                  <a:lnTo>
                    <a:pt x="283819" y="437578"/>
                  </a:lnTo>
                  <a:lnTo>
                    <a:pt x="290817" y="437578"/>
                  </a:lnTo>
                  <a:lnTo>
                    <a:pt x="313728" y="414680"/>
                  </a:lnTo>
                  <a:lnTo>
                    <a:pt x="313728" y="411175"/>
                  </a:lnTo>
                  <a:lnTo>
                    <a:pt x="313728" y="407670"/>
                  </a:lnTo>
                  <a:close/>
                </a:path>
                <a:path w="1227455" h="694690">
                  <a:moveTo>
                    <a:pt x="313728" y="279514"/>
                  </a:moveTo>
                  <a:lnTo>
                    <a:pt x="290817" y="256603"/>
                  </a:lnTo>
                  <a:lnTo>
                    <a:pt x="283819" y="256603"/>
                  </a:lnTo>
                  <a:lnTo>
                    <a:pt x="260908" y="279514"/>
                  </a:lnTo>
                  <a:lnTo>
                    <a:pt x="260908" y="286512"/>
                  </a:lnTo>
                  <a:lnTo>
                    <a:pt x="283819" y="309422"/>
                  </a:lnTo>
                  <a:lnTo>
                    <a:pt x="290817" y="309422"/>
                  </a:lnTo>
                  <a:lnTo>
                    <a:pt x="313728" y="286512"/>
                  </a:lnTo>
                  <a:lnTo>
                    <a:pt x="313728" y="283006"/>
                  </a:lnTo>
                  <a:lnTo>
                    <a:pt x="313728" y="279514"/>
                  </a:lnTo>
                  <a:close/>
                </a:path>
                <a:path w="1227455" h="694690">
                  <a:moveTo>
                    <a:pt x="313728" y="151206"/>
                  </a:moveTo>
                  <a:lnTo>
                    <a:pt x="290817" y="128308"/>
                  </a:lnTo>
                  <a:lnTo>
                    <a:pt x="283819" y="128308"/>
                  </a:lnTo>
                  <a:lnTo>
                    <a:pt x="260908" y="151206"/>
                  </a:lnTo>
                  <a:lnTo>
                    <a:pt x="260908" y="158216"/>
                  </a:lnTo>
                  <a:lnTo>
                    <a:pt x="283819" y="181127"/>
                  </a:lnTo>
                  <a:lnTo>
                    <a:pt x="290817" y="181127"/>
                  </a:lnTo>
                  <a:lnTo>
                    <a:pt x="313728" y="158216"/>
                  </a:lnTo>
                  <a:lnTo>
                    <a:pt x="313728" y="154711"/>
                  </a:lnTo>
                  <a:lnTo>
                    <a:pt x="313728" y="151206"/>
                  </a:lnTo>
                  <a:close/>
                </a:path>
                <a:path w="1227455" h="694690">
                  <a:moveTo>
                    <a:pt x="444246" y="664273"/>
                  </a:moveTo>
                  <a:lnTo>
                    <a:pt x="421347" y="641362"/>
                  </a:lnTo>
                  <a:lnTo>
                    <a:pt x="414337" y="641362"/>
                  </a:lnTo>
                  <a:lnTo>
                    <a:pt x="391426" y="664273"/>
                  </a:lnTo>
                  <a:lnTo>
                    <a:pt x="391426" y="671271"/>
                  </a:lnTo>
                  <a:lnTo>
                    <a:pt x="414337" y="694182"/>
                  </a:lnTo>
                  <a:lnTo>
                    <a:pt x="421347" y="694182"/>
                  </a:lnTo>
                  <a:lnTo>
                    <a:pt x="444246" y="671271"/>
                  </a:lnTo>
                  <a:lnTo>
                    <a:pt x="444246" y="667766"/>
                  </a:lnTo>
                  <a:lnTo>
                    <a:pt x="444246" y="664273"/>
                  </a:lnTo>
                  <a:close/>
                </a:path>
                <a:path w="1227455" h="694690">
                  <a:moveTo>
                    <a:pt x="444246" y="535965"/>
                  </a:moveTo>
                  <a:lnTo>
                    <a:pt x="421347" y="513054"/>
                  </a:lnTo>
                  <a:lnTo>
                    <a:pt x="414337" y="513054"/>
                  </a:lnTo>
                  <a:lnTo>
                    <a:pt x="391426" y="535965"/>
                  </a:lnTo>
                  <a:lnTo>
                    <a:pt x="391426" y="542975"/>
                  </a:lnTo>
                  <a:lnTo>
                    <a:pt x="414337" y="565886"/>
                  </a:lnTo>
                  <a:lnTo>
                    <a:pt x="421347" y="565886"/>
                  </a:lnTo>
                  <a:lnTo>
                    <a:pt x="444246" y="542975"/>
                  </a:lnTo>
                  <a:lnTo>
                    <a:pt x="444246" y="539470"/>
                  </a:lnTo>
                  <a:lnTo>
                    <a:pt x="444246" y="535965"/>
                  </a:lnTo>
                  <a:close/>
                </a:path>
                <a:path w="1227455" h="694690">
                  <a:moveTo>
                    <a:pt x="444246" y="407670"/>
                  </a:moveTo>
                  <a:lnTo>
                    <a:pt x="421347" y="384759"/>
                  </a:lnTo>
                  <a:lnTo>
                    <a:pt x="414337" y="384759"/>
                  </a:lnTo>
                  <a:lnTo>
                    <a:pt x="391426" y="407670"/>
                  </a:lnTo>
                  <a:lnTo>
                    <a:pt x="391426" y="414680"/>
                  </a:lnTo>
                  <a:lnTo>
                    <a:pt x="414337" y="437578"/>
                  </a:lnTo>
                  <a:lnTo>
                    <a:pt x="421347" y="437578"/>
                  </a:lnTo>
                  <a:lnTo>
                    <a:pt x="444246" y="414680"/>
                  </a:lnTo>
                  <a:lnTo>
                    <a:pt x="444246" y="411175"/>
                  </a:lnTo>
                  <a:lnTo>
                    <a:pt x="444246" y="407670"/>
                  </a:lnTo>
                  <a:close/>
                </a:path>
                <a:path w="1227455" h="694690">
                  <a:moveTo>
                    <a:pt x="444246" y="279514"/>
                  </a:moveTo>
                  <a:lnTo>
                    <a:pt x="421347" y="256603"/>
                  </a:lnTo>
                  <a:lnTo>
                    <a:pt x="414337" y="256603"/>
                  </a:lnTo>
                  <a:lnTo>
                    <a:pt x="391426" y="279514"/>
                  </a:lnTo>
                  <a:lnTo>
                    <a:pt x="391426" y="286512"/>
                  </a:lnTo>
                  <a:lnTo>
                    <a:pt x="414337" y="309422"/>
                  </a:lnTo>
                  <a:lnTo>
                    <a:pt x="421347" y="309422"/>
                  </a:lnTo>
                  <a:lnTo>
                    <a:pt x="444246" y="286512"/>
                  </a:lnTo>
                  <a:lnTo>
                    <a:pt x="444246" y="283006"/>
                  </a:lnTo>
                  <a:lnTo>
                    <a:pt x="444246" y="279514"/>
                  </a:lnTo>
                  <a:close/>
                </a:path>
                <a:path w="1227455" h="694690">
                  <a:moveTo>
                    <a:pt x="444246" y="151206"/>
                  </a:moveTo>
                  <a:lnTo>
                    <a:pt x="421347" y="128308"/>
                  </a:lnTo>
                  <a:lnTo>
                    <a:pt x="414337" y="128308"/>
                  </a:lnTo>
                  <a:lnTo>
                    <a:pt x="391426" y="151206"/>
                  </a:lnTo>
                  <a:lnTo>
                    <a:pt x="391426" y="158216"/>
                  </a:lnTo>
                  <a:lnTo>
                    <a:pt x="414337" y="181127"/>
                  </a:lnTo>
                  <a:lnTo>
                    <a:pt x="421347" y="181127"/>
                  </a:lnTo>
                  <a:lnTo>
                    <a:pt x="444246" y="158216"/>
                  </a:lnTo>
                  <a:lnTo>
                    <a:pt x="444246" y="154711"/>
                  </a:lnTo>
                  <a:lnTo>
                    <a:pt x="444246" y="151206"/>
                  </a:lnTo>
                  <a:close/>
                </a:path>
                <a:path w="1227455" h="694690">
                  <a:moveTo>
                    <a:pt x="444246" y="22910"/>
                  </a:moveTo>
                  <a:lnTo>
                    <a:pt x="421347" y="0"/>
                  </a:lnTo>
                  <a:lnTo>
                    <a:pt x="414337" y="0"/>
                  </a:lnTo>
                  <a:lnTo>
                    <a:pt x="391426" y="22910"/>
                  </a:lnTo>
                  <a:lnTo>
                    <a:pt x="391426" y="29921"/>
                  </a:lnTo>
                  <a:lnTo>
                    <a:pt x="414337" y="52832"/>
                  </a:lnTo>
                  <a:lnTo>
                    <a:pt x="421347" y="52832"/>
                  </a:lnTo>
                  <a:lnTo>
                    <a:pt x="444246" y="29921"/>
                  </a:lnTo>
                  <a:lnTo>
                    <a:pt x="444246" y="26416"/>
                  </a:lnTo>
                  <a:lnTo>
                    <a:pt x="444246" y="22910"/>
                  </a:lnTo>
                  <a:close/>
                </a:path>
                <a:path w="1227455" h="694690">
                  <a:moveTo>
                    <a:pt x="574776" y="664273"/>
                  </a:moveTo>
                  <a:lnTo>
                    <a:pt x="551865" y="641362"/>
                  </a:lnTo>
                  <a:lnTo>
                    <a:pt x="544855" y="641362"/>
                  </a:lnTo>
                  <a:lnTo>
                    <a:pt x="521957" y="664273"/>
                  </a:lnTo>
                  <a:lnTo>
                    <a:pt x="521957" y="671271"/>
                  </a:lnTo>
                  <a:lnTo>
                    <a:pt x="544855" y="694182"/>
                  </a:lnTo>
                  <a:lnTo>
                    <a:pt x="551865" y="694182"/>
                  </a:lnTo>
                  <a:lnTo>
                    <a:pt x="574776" y="671271"/>
                  </a:lnTo>
                  <a:lnTo>
                    <a:pt x="574776" y="667766"/>
                  </a:lnTo>
                  <a:lnTo>
                    <a:pt x="574776" y="664273"/>
                  </a:lnTo>
                  <a:close/>
                </a:path>
                <a:path w="1227455" h="694690">
                  <a:moveTo>
                    <a:pt x="574776" y="535965"/>
                  </a:moveTo>
                  <a:lnTo>
                    <a:pt x="551865" y="513054"/>
                  </a:lnTo>
                  <a:lnTo>
                    <a:pt x="544855" y="513054"/>
                  </a:lnTo>
                  <a:lnTo>
                    <a:pt x="521957" y="535965"/>
                  </a:lnTo>
                  <a:lnTo>
                    <a:pt x="521957" y="542975"/>
                  </a:lnTo>
                  <a:lnTo>
                    <a:pt x="544855" y="565886"/>
                  </a:lnTo>
                  <a:lnTo>
                    <a:pt x="551865" y="565886"/>
                  </a:lnTo>
                  <a:lnTo>
                    <a:pt x="574776" y="542975"/>
                  </a:lnTo>
                  <a:lnTo>
                    <a:pt x="574776" y="539470"/>
                  </a:lnTo>
                  <a:lnTo>
                    <a:pt x="574776" y="535965"/>
                  </a:lnTo>
                  <a:close/>
                </a:path>
                <a:path w="1227455" h="694690">
                  <a:moveTo>
                    <a:pt x="574776" y="407670"/>
                  </a:moveTo>
                  <a:lnTo>
                    <a:pt x="551865" y="384759"/>
                  </a:lnTo>
                  <a:lnTo>
                    <a:pt x="544855" y="384759"/>
                  </a:lnTo>
                  <a:lnTo>
                    <a:pt x="521957" y="407670"/>
                  </a:lnTo>
                  <a:lnTo>
                    <a:pt x="521957" y="414680"/>
                  </a:lnTo>
                  <a:lnTo>
                    <a:pt x="544855" y="437578"/>
                  </a:lnTo>
                  <a:lnTo>
                    <a:pt x="551865" y="437578"/>
                  </a:lnTo>
                  <a:lnTo>
                    <a:pt x="574776" y="414680"/>
                  </a:lnTo>
                  <a:lnTo>
                    <a:pt x="574776" y="411175"/>
                  </a:lnTo>
                  <a:lnTo>
                    <a:pt x="574776" y="407670"/>
                  </a:lnTo>
                  <a:close/>
                </a:path>
                <a:path w="1227455" h="694690">
                  <a:moveTo>
                    <a:pt x="574776" y="279514"/>
                  </a:moveTo>
                  <a:lnTo>
                    <a:pt x="551865" y="256603"/>
                  </a:lnTo>
                  <a:lnTo>
                    <a:pt x="544855" y="256603"/>
                  </a:lnTo>
                  <a:lnTo>
                    <a:pt x="521957" y="279514"/>
                  </a:lnTo>
                  <a:lnTo>
                    <a:pt x="521957" y="286512"/>
                  </a:lnTo>
                  <a:lnTo>
                    <a:pt x="544855" y="309422"/>
                  </a:lnTo>
                  <a:lnTo>
                    <a:pt x="551865" y="309422"/>
                  </a:lnTo>
                  <a:lnTo>
                    <a:pt x="574776" y="286512"/>
                  </a:lnTo>
                  <a:lnTo>
                    <a:pt x="574776" y="283006"/>
                  </a:lnTo>
                  <a:lnTo>
                    <a:pt x="574776" y="279514"/>
                  </a:lnTo>
                  <a:close/>
                </a:path>
                <a:path w="1227455" h="694690">
                  <a:moveTo>
                    <a:pt x="574776" y="151206"/>
                  </a:moveTo>
                  <a:lnTo>
                    <a:pt x="551865" y="128308"/>
                  </a:lnTo>
                  <a:lnTo>
                    <a:pt x="544855" y="128308"/>
                  </a:lnTo>
                  <a:lnTo>
                    <a:pt x="521957" y="151206"/>
                  </a:lnTo>
                  <a:lnTo>
                    <a:pt x="521957" y="158216"/>
                  </a:lnTo>
                  <a:lnTo>
                    <a:pt x="544855" y="181127"/>
                  </a:lnTo>
                  <a:lnTo>
                    <a:pt x="551865" y="181127"/>
                  </a:lnTo>
                  <a:lnTo>
                    <a:pt x="574776" y="158216"/>
                  </a:lnTo>
                  <a:lnTo>
                    <a:pt x="574776" y="154711"/>
                  </a:lnTo>
                  <a:lnTo>
                    <a:pt x="574776" y="151206"/>
                  </a:lnTo>
                  <a:close/>
                </a:path>
                <a:path w="1227455" h="694690">
                  <a:moveTo>
                    <a:pt x="574776" y="22910"/>
                  </a:moveTo>
                  <a:lnTo>
                    <a:pt x="551865" y="0"/>
                  </a:lnTo>
                  <a:lnTo>
                    <a:pt x="544855" y="0"/>
                  </a:lnTo>
                  <a:lnTo>
                    <a:pt x="521957" y="22910"/>
                  </a:lnTo>
                  <a:lnTo>
                    <a:pt x="521957" y="29921"/>
                  </a:lnTo>
                  <a:lnTo>
                    <a:pt x="544855" y="52832"/>
                  </a:lnTo>
                  <a:lnTo>
                    <a:pt x="551865" y="52832"/>
                  </a:lnTo>
                  <a:lnTo>
                    <a:pt x="574776" y="29921"/>
                  </a:lnTo>
                  <a:lnTo>
                    <a:pt x="574776" y="26416"/>
                  </a:lnTo>
                  <a:lnTo>
                    <a:pt x="574776" y="22910"/>
                  </a:lnTo>
                  <a:close/>
                </a:path>
                <a:path w="1227455" h="694690">
                  <a:moveTo>
                    <a:pt x="705154" y="664273"/>
                  </a:moveTo>
                  <a:lnTo>
                    <a:pt x="682244" y="641362"/>
                  </a:lnTo>
                  <a:lnTo>
                    <a:pt x="675246" y="641362"/>
                  </a:lnTo>
                  <a:lnTo>
                    <a:pt x="652335" y="664273"/>
                  </a:lnTo>
                  <a:lnTo>
                    <a:pt x="652335" y="671271"/>
                  </a:lnTo>
                  <a:lnTo>
                    <a:pt x="675246" y="694182"/>
                  </a:lnTo>
                  <a:lnTo>
                    <a:pt x="682244" y="694182"/>
                  </a:lnTo>
                  <a:lnTo>
                    <a:pt x="705154" y="671271"/>
                  </a:lnTo>
                  <a:lnTo>
                    <a:pt x="705154" y="667766"/>
                  </a:lnTo>
                  <a:lnTo>
                    <a:pt x="705154" y="664273"/>
                  </a:lnTo>
                  <a:close/>
                </a:path>
                <a:path w="1227455" h="694690">
                  <a:moveTo>
                    <a:pt x="705154" y="535965"/>
                  </a:moveTo>
                  <a:lnTo>
                    <a:pt x="682244" y="513054"/>
                  </a:lnTo>
                  <a:lnTo>
                    <a:pt x="675246" y="513054"/>
                  </a:lnTo>
                  <a:lnTo>
                    <a:pt x="652335" y="535965"/>
                  </a:lnTo>
                  <a:lnTo>
                    <a:pt x="652335" y="542975"/>
                  </a:lnTo>
                  <a:lnTo>
                    <a:pt x="675246" y="565886"/>
                  </a:lnTo>
                  <a:lnTo>
                    <a:pt x="682244" y="565886"/>
                  </a:lnTo>
                  <a:lnTo>
                    <a:pt x="705154" y="542975"/>
                  </a:lnTo>
                  <a:lnTo>
                    <a:pt x="705154" y="539470"/>
                  </a:lnTo>
                  <a:lnTo>
                    <a:pt x="705154" y="535965"/>
                  </a:lnTo>
                  <a:close/>
                </a:path>
                <a:path w="1227455" h="694690">
                  <a:moveTo>
                    <a:pt x="705154" y="407670"/>
                  </a:moveTo>
                  <a:lnTo>
                    <a:pt x="682244" y="384759"/>
                  </a:lnTo>
                  <a:lnTo>
                    <a:pt x="675246" y="384759"/>
                  </a:lnTo>
                  <a:lnTo>
                    <a:pt x="652335" y="407670"/>
                  </a:lnTo>
                  <a:lnTo>
                    <a:pt x="652335" y="414680"/>
                  </a:lnTo>
                  <a:lnTo>
                    <a:pt x="675246" y="437578"/>
                  </a:lnTo>
                  <a:lnTo>
                    <a:pt x="682244" y="437578"/>
                  </a:lnTo>
                  <a:lnTo>
                    <a:pt x="705154" y="414680"/>
                  </a:lnTo>
                  <a:lnTo>
                    <a:pt x="705154" y="411175"/>
                  </a:lnTo>
                  <a:lnTo>
                    <a:pt x="705154" y="407670"/>
                  </a:lnTo>
                  <a:close/>
                </a:path>
                <a:path w="1227455" h="694690">
                  <a:moveTo>
                    <a:pt x="705154" y="279514"/>
                  </a:moveTo>
                  <a:lnTo>
                    <a:pt x="682244" y="256603"/>
                  </a:lnTo>
                  <a:lnTo>
                    <a:pt x="675246" y="256603"/>
                  </a:lnTo>
                  <a:lnTo>
                    <a:pt x="652335" y="279514"/>
                  </a:lnTo>
                  <a:lnTo>
                    <a:pt x="652335" y="286512"/>
                  </a:lnTo>
                  <a:lnTo>
                    <a:pt x="675246" y="309422"/>
                  </a:lnTo>
                  <a:lnTo>
                    <a:pt x="682244" y="309422"/>
                  </a:lnTo>
                  <a:lnTo>
                    <a:pt x="705154" y="286512"/>
                  </a:lnTo>
                  <a:lnTo>
                    <a:pt x="705154" y="283006"/>
                  </a:lnTo>
                  <a:lnTo>
                    <a:pt x="705154" y="279514"/>
                  </a:lnTo>
                  <a:close/>
                </a:path>
                <a:path w="1227455" h="694690">
                  <a:moveTo>
                    <a:pt x="705154" y="151206"/>
                  </a:moveTo>
                  <a:lnTo>
                    <a:pt x="682244" y="128308"/>
                  </a:lnTo>
                  <a:lnTo>
                    <a:pt x="675246" y="128308"/>
                  </a:lnTo>
                  <a:lnTo>
                    <a:pt x="652335" y="151206"/>
                  </a:lnTo>
                  <a:lnTo>
                    <a:pt x="652335" y="158216"/>
                  </a:lnTo>
                  <a:lnTo>
                    <a:pt x="675246" y="181127"/>
                  </a:lnTo>
                  <a:lnTo>
                    <a:pt x="682244" y="181127"/>
                  </a:lnTo>
                  <a:lnTo>
                    <a:pt x="705154" y="158216"/>
                  </a:lnTo>
                  <a:lnTo>
                    <a:pt x="705154" y="154711"/>
                  </a:lnTo>
                  <a:lnTo>
                    <a:pt x="705154" y="151206"/>
                  </a:lnTo>
                  <a:close/>
                </a:path>
                <a:path w="1227455" h="694690">
                  <a:moveTo>
                    <a:pt x="705154" y="22910"/>
                  </a:moveTo>
                  <a:lnTo>
                    <a:pt x="682244" y="0"/>
                  </a:lnTo>
                  <a:lnTo>
                    <a:pt x="675246" y="0"/>
                  </a:lnTo>
                  <a:lnTo>
                    <a:pt x="652335" y="22910"/>
                  </a:lnTo>
                  <a:lnTo>
                    <a:pt x="652335" y="29921"/>
                  </a:lnTo>
                  <a:lnTo>
                    <a:pt x="675246" y="52832"/>
                  </a:lnTo>
                  <a:lnTo>
                    <a:pt x="682244" y="52832"/>
                  </a:lnTo>
                  <a:lnTo>
                    <a:pt x="705154" y="29921"/>
                  </a:lnTo>
                  <a:lnTo>
                    <a:pt x="705154" y="26416"/>
                  </a:lnTo>
                  <a:lnTo>
                    <a:pt x="705154" y="22910"/>
                  </a:lnTo>
                  <a:close/>
                </a:path>
                <a:path w="1227455" h="694690">
                  <a:moveTo>
                    <a:pt x="835685" y="664273"/>
                  </a:moveTo>
                  <a:lnTo>
                    <a:pt x="812774" y="641362"/>
                  </a:lnTo>
                  <a:lnTo>
                    <a:pt x="805764" y="641362"/>
                  </a:lnTo>
                  <a:lnTo>
                    <a:pt x="782853" y="664273"/>
                  </a:lnTo>
                  <a:lnTo>
                    <a:pt x="782853" y="671271"/>
                  </a:lnTo>
                  <a:lnTo>
                    <a:pt x="805764" y="694182"/>
                  </a:lnTo>
                  <a:lnTo>
                    <a:pt x="812774" y="694182"/>
                  </a:lnTo>
                  <a:lnTo>
                    <a:pt x="835685" y="671271"/>
                  </a:lnTo>
                  <a:lnTo>
                    <a:pt x="835685" y="667766"/>
                  </a:lnTo>
                  <a:lnTo>
                    <a:pt x="835685" y="664273"/>
                  </a:lnTo>
                  <a:close/>
                </a:path>
                <a:path w="1227455" h="694690">
                  <a:moveTo>
                    <a:pt x="835685" y="535965"/>
                  </a:moveTo>
                  <a:lnTo>
                    <a:pt x="812774" y="513054"/>
                  </a:lnTo>
                  <a:lnTo>
                    <a:pt x="805764" y="513054"/>
                  </a:lnTo>
                  <a:lnTo>
                    <a:pt x="782853" y="535965"/>
                  </a:lnTo>
                  <a:lnTo>
                    <a:pt x="782853" y="542975"/>
                  </a:lnTo>
                  <a:lnTo>
                    <a:pt x="805764" y="565886"/>
                  </a:lnTo>
                  <a:lnTo>
                    <a:pt x="812774" y="565886"/>
                  </a:lnTo>
                  <a:lnTo>
                    <a:pt x="835685" y="542975"/>
                  </a:lnTo>
                  <a:lnTo>
                    <a:pt x="835685" y="539470"/>
                  </a:lnTo>
                  <a:lnTo>
                    <a:pt x="835685" y="535965"/>
                  </a:lnTo>
                  <a:close/>
                </a:path>
                <a:path w="1227455" h="694690">
                  <a:moveTo>
                    <a:pt x="835685" y="407670"/>
                  </a:moveTo>
                  <a:lnTo>
                    <a:pt x="812774" y="384759"/>
                  </a:lnTo>
                  <a:lnTo>
                    <a:pt x="805764" y="384759"/>
                  </a:lnTo>
                  <a:lnTo>
                    <a:pt x="782853" y="407670"/>
                  </a:lnTo>
                  <a:lnTo>
                    <a:pt x="782853" y="414680"/>
                  </a:lnTo>
                  <a:lnTo>
                    <a:pt x="805764" y="437578"/>
                  </a:lnTo>
                  <a:lnTo>
                    <a:pt x="812774" y="437578"/>
                  </a:lnTo>
                  <a:lnTo>
                    <a:pt x="835685" y="414680"/>
                  </a:lnTo>
                  <a:lnTo>
                    <a:pt x="835685" y="411175"/>
                  </a:lnTo>
                  <a:lnTo>
                    <a:pt x="835685" y="407670"/>
                  </a:lnTo>
                  <a:close/>
                </a:path>
                <a:path w="1227455" h="694690">
                  <a:moveTo>
                    <a:pt x="835685" y="279514"/>
                  </a:moveTo>
                  <a:lnTo>
                    <a:pt x="812774" y="256603"/>
                  </a:lnTo>
                  <a:lnTo>
                    <a:pt x="805764" y="256603"/>
                  </a:lnTo>
                  <a:lnTo>
                    <a:pt x="782853" y="279514"/>
                  </a:lnTo>
                  <a:lnTo>
                    <a:pt x="782853" y="286512"/>
                  </a:lnTo>
                  <a:lnTo>
                    <a:pt x="805764" y="309422"/>
                  </a:lnTo>
                  <a:lnTo>
                    <a:pt x="812774" y="309422"/>
                  </a:lnTo>
                  <a:lnTo>
                    <a:pt x="835685" y="286512"/>
                  </a:lnTo>
                  <a:lnTo>
                    <a:pt x="835685" y="283006"/>
                  </a:lnTo>
                  <a:lnTo>
                    <a:pt x="835685" y="279514"/>
                  </a:lnTo>
                  <a:close/>
                </a:path>
                <a:path w="1227455" h="694690">
                  <a:moveTo>
                    <a:pt x="835685" y="151206"/>
                  </a:moveTo>
                  <a:lnTo>
                    <a:pt x="812774" y="128308"/>
                  </a:lnTo>
                  <a:lnTo>
                    <a:pt x="805764" y="128308"/>
                  </a:lnTo>
                  <a:lnTo>
                    <a:pt x="782853" y="151206"/>
                  </a:lnTo>
                  <a:lnTo>
                    <a:pt x="782853" y="158216"/>
                  </a:lnTo>
                  <a:lnTo>
                    <a:pt x="805764" y="181127"/>
                  </a:lnTo>
                  <a:lnTo>
                    <a:pt x="812774" y="181127"/>
                  </a:lnTo>
                  <a:lnTo>
                    <a:pt x="835685" y="158216"/>
                  </a:lnTo>
                  <a:lnTo>
                    <a:pt x="835685" y="154711"/>
                  </a:lnTo>
                  <a:lnTo>
                    <a:pt x="835685" y="151206"/>
                  </a:lnTo>
                  <a:close/>
                </a:path>
                <a:path w="1227455" h="694690">
                  <a:moveTo>
                    <a:pt x="835685" y="22910"/>
                  </a:moveTo>
                  <a:lnTo>
                    <a:pt x="812774" y="0"/>
                  </a:lnTo>
                  <a:lnTo>
                    <a:pt x="805764" y="0"/>
                  </a:lnTo>
                  <a:lnTo>
                    <a:pt x="782853" y="22910"/>
                  </a:lnTo>
                  <a:lnTo>
                    <a:pt x="782853" y="29921"/>
                  </a:lnTo>
                  <a:lnTo>
                    <a:pt x="805764" y="52832"/>
                  </a:lnTo>
                  <a:lnTo>
                    <a:pt x="812774" y="52832"/>
                  </a:lnTo>
                  <a:lnTo>
                    <a:pt x="835685" y="29921"/>
                  </a:lnTo>
                  <a:lnTo>
                    <a:pt x="835685" y="26416"/>
                  </a:lnTo>
                  <a:lnTo>
                    <a:pt x="835685" y="22910"/>
                  </a:lnTo>
                  <a:close/>
                </a:path>
                <a:path w="1227455" h="694690">
                  <a:moveTo>
                    <a:pt x="966203" y="535965"/>
                  </a:moveTo>
                  <a:lnTo>
                    <a:pt x="943292" y="513054"/>
                  </a:lnTo>
                  <a:lnTo>
                    <a:pt x="936294" y="513054"/>
                  </a:lnTo>
                  <a:lnTo>
                    <a:pt x="913384" y="535965"/>
                  </a:lnTo>
                  <a:lnTo>
                    <a:pt x="913384" y="542975"/>
                  </a:lnTo>
                  <a:lnTo>
                    <a:pt x="936294" y="565886"/>
                  </a:lnTo>
                  <a:lnTo>
                    <a:pt x="943292" y="565886"/>
                  </a:lnTo>
                  <a:lnTo>
                    <a:pt x="966203" y="542975"/>
                  </a:lnTo>
                  <a:lnTo>
                    <a:pt x="966203" y="539470"/>
                  </a:lnTo>
                  <a:lnTo>
                    <a:pt x="966203" y="535965"/>
                  </a:lnTo>
                  <a:close/>
                </a:path>
                <a:path w="1227455" h="694690">
                  <a:moveTo>
                    <a:pt x="966203" y="407670"/>
                  </a:moveTo>
                  <a:lnTo>
                    <a:pt x="943292" y="384759"/>
                  </a:lnTo>
                  <a:lnTo>
                    <a:pt x="936294" y="384759"/>
                  </a:lnTo>
                  <a:lnTo>
                    <a:pt x="913384" y="407670"/>
                  </a:lnTo>
                  <a:lnTo>
                    <a:pt x="913384" y="414680"/>
                  </a:lnTo>
                  <a:lnTo>
                    <a:pt x="936294" y="437578"/>
                  </a:lnTo>
                  <a:lnTo>
                    <a:pt x="943292" y="437578"/>
                  </a:lnTo>
                  <a:lnTo>
                    <a:pt x="966203" y="414680"/>
                  </a:lnTo>
                  <a:lnTo>
                    <a:pt x="966203" y="411175"/>
                  </a:lnTo>
                  <a:lnTo>
                    <a:pt x="966203" y="407670"/>
                  </a:lnTo>
                  <a:close/>
                </a:path>
                <a:path w="1227455" h="694690">
                  <a:moveTo>
                    <a:pt x="966203" y="279514"/>
                  </a:moveTo>
                  <a:lnTo>
                    <a:pt x="943292" y="256603"/>
                  </a:lnTo>
                  <a:lnTo>
                    <a:pt x="936294" y="256603"/>
                  </a:lnTo>
                  <a:lnTo>
                    <a:pt x="913384" y="279514"/>
                  </a:lnTo>
                  <a:lnTo>
                    <a:pt x="913384" y="286512"/>
                  </a:lnTo>
                  <a:lnTo>
                    <a:pt x="936294" y="309422"/>
                  </a:lnTo>
                  <a:lnTo>
                    <a:pt x="943292" y="309422"/>
                  </a:lnTo>
                  <a:lnTo>
                    <a:pt x="966203" y="286512"/>
                  </a:lnTo>
                  <a:lnTo>
                    <a:pt x="966203" y="283006"/>
                  </a:lnTo>
                  <a:lnTo>
                    <a:pt x="966203" y="279514"/>
                  </a:lnTo>
                  <a:close/>
                </a:path>
                <a:path w="1227455" h="694690">
                  <a:moveTo>
                    <a:pt x="966203" y="151206"/>
                  </a:moveTo>
                  <a:lnTo>
                    <a:pt x="943292" y="128308"/>
                  </a:lnTo>
                  <a:lnTo>
                    <a:pt x="936294" y="128308"/>
                  </a:lnTo>
                  <a:lnTo>
                    <a:pt x="913384" y="151206"/>
                  </a:lnTo>
                  <a:lnTo>
                    <a:pt x="913384" y="158216"/>
                  </a:lnTo>
                  <a:lnTo>
                    <a:pt x="936294" y="181127"/>
                  </a:lnTo>
                  <a:lnTo>
                    <a:pt x="943292" y="181127"/>
                  </a:lnTo>
                  <a:lnTo>
                    <a:pt x="966203" y="158216"/>
                  </a:lnTo>
                  <a:lnTo>
                    <a:pt x="966203" y="154711"/>
                  </a:lnTo>
                  <a:lnTo>
                    <a:pt x="966203" y="151206"/>
                  </a:lnTo>
                  <a:close/>
                </a:path>
                <a:path w="1227455" h="694690">
                  <a:moveTo>
                    <a:pt x="966203" y="22910"/>
                  </a:moveTo>
                  <a:lnTo>
                    <a:pt x="943292" y="0"/>
                  </a:lnTo>
                  <a:lnTo>
                    <a:pt x="936294" y="0"/>
                  </a:lnTo>
                  <a:lnTo>
                    <a:pt x="913384" y="22910"/>
                  </a:lnTo>
                  <a:lnTo>
                    <a:pt x="913384" y="29921"/>
                  </a:lnTo>
                  <a:lnTo>
                    <a:pt x="936294" y="52832"/>
                  </a:lnTo>
                  <a:lnTo>
                    <a:pt x="943292" y="52832"/>
                  </a:lnTo>
                  <a:lnTo>
                    <a:pt x="966203" y="29921"/>
                  </a:lnTo>
                  <a:lnTo>
                    <a:pt x="966203" y="26416"/>
                  </a:lnTo>
                  <a:lnTo>
                    <a:pt x="966203" y="22910"/>
                  </a:lnTo>
                  <a:close/>
                </a:path>
                <a:path w="1227455" h="694690">
                  <a:moveTo>
                    <a:pt x="1096581" y="407670"/>
                  </a:moveTo>
                  <a:lnTo>
                    <a:pt x="1073683" y="384759"/>
                  </a:lnTo>
                  <a:lnTo>
                    <a:pt x="1066673" y="384759"/>
                  </a:lnTo>
                  <a:lnTo>
                    <a:pt x="1043762" y="407670"/>
                  </a:lnTo>
                  <a:lnTo>
                    <a:pt x="1043762" y="414680"/>
                  </a:lnTo>
                  <a:lnTo>
                    <a:pt x="1066673" y="437578"/>
                  </a:lnTo>
                  <a:lnTo>
                    <a:pt x="1073683" y="437578"/>
                  </a:lnTo>
                  <a:lnTo>
                    <a:pt x="1096581" y="414680"/>
                  </a:lnTo>
                  <a:lnTo>
                    <a:pt x="1096581" y="411175"/>
                  </a:lnTo>
                  <a:lnTo>
                    <a:pt x="1096581" y="407670"/>
                  </a:lnTo>
                  <a:close/>
                </a:path>
                <a:path w="1227455" h="694690">
                  <a:moveTo>
                    <a:pt x="1096581" y="279514"/>
                  </a:moveTo>
                  <a:lnTo>
                    <a:pt x="1073683" y="256603"/>
                  </a:lnTo>
                  <a:lnTo>
                    <a:pt x="1066673" y="256603"/>
                  </a:lnTo>
                  <a:lnTo>
                    <a:pt x="1043762" y="279514"/>
                  </a:lnTo>
                  <a:lnTo>
                    <a:pt x="1043762" y="286512"/>
                  </a:lnTo>
                  <a:lnTo>
                    <a:pt x="1066673" y="309422"/>
                  </a:lnTo>
                  <a:lnTo>
                    <a:pt x="1073683" y="309422"/>
                  </a:lnTo>
                  <a:lnTo>
                    <a:pt x="1096581" y="286512"/>
                  </a:lnTo>
                  <a:lnTo>
                    <a:pt x="1096581" y="283006"/>
                  </a:lnTo>
                  <a:lnTo>
                    <a:pt x="1096581" y="279514"/>
                  </a:lnTo>
                  <a:close/>
                </a:path>
                <a:path w="1227455" h="694690">
                  <a:moveTo>
                    <a:pt x="1096581" y="151206"/>
                  </a:moveTo>
                  <a:lnTo>
                    <a:pt x="1073683" y="128308"/>
                  </a:lnTo>
                  <a:lnTo>
                    <a:pt x="1066673" y="128308"/>
                  </a:lnTo>
                  <a:lnTo>
                    <a:pt x="1043762" y="151206"/>
                  </a:lnTo>
                  <a:lnTo>
                    <a:pt x="1043762" y="158216"/>
                  </a:lnTo>
                  <a:lnTo>
                    <a:pt x="1066673" y="181127"/>
                  </a:lnTo>
                  <a:lnTo>
                    <a:pt x="1073683" y="181127"/>
                  </a:lnTo>
                  <a:lnTo>
                    <a:pt x="1096581" y="158216"/>
                  </a:lnTo>
                  <a:lnTo>
                    <a:pt x="1096581" y="154711"/>
                  </a:lnTo>
                  <a:lnTo>
                    <a:pt x="1096581" y="151206"/>
                  </a:lnTo>
                  <a:close/>
                </a:path>
                <a:path w="1227455" h="694690">
                  <a:moveTo>
                    <a:pt x="1096581" y="22910"/>
                  </a:moveTo>
                  <a:lnTo>
                    <a:pt x="1073683" y="0"/>
                  </a:lnTo>
                  <a:lnTo>
                    <a:pt x="1066673" y="0"/>
                  </a:lnTo>
                  <a:lnTo>
                    <a:pt x="1043762" y="22910"/>
                  </a:lnTo>
                  <a:lnTo>
                    <a:pt x="1043762" y="29921"/>
                  </a:lnTo>
                  <a:lnTo>
                    <a:pt x="1066673" y="52832"/>
                  </a:lnTo>
                  <a:lnTo>
                    <a:pt x="1073683" y="52832"/>
                  </a:lnTo>
                  <a:lnTo>
                    <a:pt x="1096581" y="29921"/>
                  </a:lnTo>
                  <a:lnTo>
                    <a:pt x="1096581" y="26416"/>
                  </a:lnTo>
                  <a:lnTo>
                    <a:pt x="1096581" y="22910"/>
                  </a:lnTo>
                  <a:close/>
                </a:path>
                <a:path w="1227455" h="694690">
                  <a:moveTo>
                    <a:pt x="1227112" y="279514"/>
                  </a:moveTo>
                  <a:lnTo>
                    <a:pt x="1204201" y="256603"/>
                  </a:lnTo>
                  <a:lnTo>
                    <a:pt x="1197190" y="256603"/>
                  </a:lnTo>
                  <a:lnTo>
                    <a:pt x="1174292" y="279514"/>
                  </a:lnTo>
                  <a:lnTo>
                    <a:pt x="1174292" y="286512"/>
                  </a:lnTo>
                  <a:lnTo>
                    <a:pt x="1197190" y="309422"/>
                  </a:lnTo>
                  <a:lnTo>
                    <a:pt x="1204201" y="309422"/>
                  </a:lnTo>
                  <a:lnTo>
                    <a:pt x="1227112" y="286512"/>
                  </a:lnTo>
                  <a:lnTo>
                    <a:pt x="1227112" y="283006"/>
                  </a:lnTo>
                  <a:lnTo>
                    <a:pt x="1227112" y="279514"/>
                  </a:lnTo>
                  <a:close/>
                </a:path>
                <a:path w="1227455" h="694690">
                  <a:moveTo>
                    <a:pt x="1227112" y="151206"/>
                  </a:moveTo>
                  <a:lnTo>
                    <a:pt x="1204201" y="128308"/>
                  </a:lnTo>
                  <a:lnTo>
                    <a:pt x="1197190" y="128308"/>
                  </a:lnTo>
                  <a:lnTo>
                    <a:pt x="1174292" y="151206"/>
                  </a:lnTo>
                  <a:lnTo>
                    <a:pt x="1174292" y="158216"/>
                  </a:lnTo>
                  <a:lnTo>
                    <a:pt x="1197190" y="181127"/>
                  </a:lnTo>
                  <a:lnTo>
                    <a:pt x="1204201" y="181127"/>
                  </a:lnTo>
                  <a:lnTo>
                    <a:pt x="1227112" y="158216"/>
                  </a:lnTo>
                  <a:lnTo>
                    <a:pt x="1227112" y="154711"/>
                  </a:lnTo>
                  <a:lnTo>
                    <a:pt x="1227112" y="151206"/>
                  </a:lnTo>
                  <a:close/>
                </a:path>
                <a:path w="1227455" h="694690">
                  <a:moveTo>
                    <a:pt x="1227112" y="22910"/>
                  </a:moveTo>
                  <a:lnTo>
                    <a:pt x="1204201" y="0"/>
                  </a:lnTo>
                  <a:lnTo>
                    <a:pt x="1197190" y="0"/>
                  </a:lnTo>
                  <a:lnTo>
                    <a:pt x="1174292" y="22910"/>
                  </a:lnTo>
                  <a:lnTo>
                    <a:pt x="1174292" y="29921"/>
                  </a:lnTo>
                  <a:lnTo>
                    <a:pt x="1197190" y="52832"/>
                  </a:lnTo>
                  <a:lnTo>
                    <a:pt x="1204201" y="52832"/>
                  </a:lnTo>
                  <a:lnTo>
                    <a:pt x="1227112" y="29921"/>
                  </a:lnTo>
                  <a:lnTo>
                    <a:pt x="1227112" y="26416"/>
                  </a:lnTo>
                  <a:lnTo>
                    <a:pt x="1227112" y="2291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7309" y="2441361"/>
            <a:ext cx="7169784" cy="4437380"/>
          </a:xfrm>
          <a:prstGeom prst="rect">
            <a:avLst/>
          </a:prstGeom>
        </p:spPr>
        <p:txBody>
          <a:bodyPr vert="horz" wrap="square" lIns="0" tIns="422275" rIns="0" bIns="0" rtlCol="0">
            <a:spAutoFit/>
          </a:bodyPr>
          <a:lstStyle/>
          <a:p>
            <a:pPr marL="12700" marR="5080">
              <a:lnSpc>
                <a:spcPts val="15750"/>
              </a:lnSpc>
              <a:spcBef>
                <a:spcPts val="3325"/>
              </a:spcBef>
            </a:pPr>
            <a:r>
              <a:rPr sz="15800" spc="1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THANK </a:t>
            </a:r>
            <a:r>
              <a:rPr sz="15800" spc="1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15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5823"/>
            <a:ext cx="18288000" cy="9951720"/>
            <a:chOff x="0" y="335823"/>
            <a:chExt cx="18288000" cy="9951720"/>
          </a:xfrm>
        </p:grpSpPr>
        <p:sp>
          <p:nvSpPr>
            <p:cNvPr id="4" name="object 4"/>
            <p:cNvSpPr/>
            <p:nvPr/>
          </p:nvSpPr>
          <p:spPr>
            <a:xfrm>
              <a:off x="6683543" y="4950475"/>
              <a:ext cx="1751964" cy="1454785"/>
            </a:xfrm>
            <a:custGeom>
              <a:avLst/>
              <a:gdLst/>
              <a:ahLst/>
              <a:cxnLst/>
              <a:rect l="l" t="t" r="r" b="b"/>
              <a:pathLst>
                <a:path w="1751965" h="1454785">
                  <a:moveTo>
                    <a:pt x="880600" y="1454774"/>
                  </a:moveTo>
                  <a:lnTo>
                    <a:pt x="839482" y="1419064"/>
                  </a:lnTo>
                  <a:lnTo>
                    <a:pt x="798937" y="1383338"/>
                  </a:lnTo>
                  <a:lnTo>
                    <a:pt x="758961" y="1347597"/>
                  </a:lnTo>
                  <a:lnTo>
                    <a:pt x="719547" y="1311838"/>
                  </a:lnTo>
                  <a:lnTo>
                    <a:pt x="680692" y="1276059"/>
                  </a:lnTo>
                  <a:lnTo>
                    <a:pt x="642391" y="1240258"/>
                  </a:lnTo>
                  <a:lnTo>
                    <a:pt x="604639" y="1204435"/>
                  </a:lnTo>
                  <a:lnTo>
                    <a:pt x="567431" y="1168586"/>
                  </a:lnTo>
                  <a:lnTo>
                    <a:pt x="530763" y="1132710"/>
                  </a:lnTo>
                  <a:lnTo>
                    <a:pt x="494629" y="1096806"/>
                  </a:lnTo>
                  <a:lnTo>
                    <a:pt x="459025" y="1060871"/>
                  </a:lnTo>
                  <a:lnTo>
                    <a:pt x="423946" y="1024903"/>
                  </a:lnTo>
                  <a:lnTo>
                    <a:pt x="389387" y="988902"/>
                  </a:lnTo>
                  <a:lnTo>
                    <a:pt x="355344" y="952865"/>
                  </a:lnTo>
                  <a:lnTo>
                    <a:pt x="321812" y="916790"/>
                  </a:lnTo>
                  <a:lnTo>
                    <a:pt x="288785" y="880676"/>
                  </a:lnTo>
                  <a:lnTo>
                    <a:pt x="256260" y="844521"/>
                  </a:lnTo>
                  <a:lnTo>
                    <a:pt x="224231" y="808322"/>
                  </a:lnTo>
                  <a:lnTo>
                    <a:pt x="192693" y="772079"/>
                  </a:lnTo>
                  <a:lnTo>
                    <a:pt x="161643" y="735789"/>
                  </a:lnTo>
                  <a:lnTo>
                    <a:pt x="131074" y="699451"/>
                  </a:lnTo>
                  <a:lnTo>
                    <a:pt x="99496" y="658289"/>
                  </a:lnTo>
                  <a:lnTo>
                    <a:pt x="72068" y="616223"/>
                  </a:lnTo>
                  <a:lnTo>
                    <a:pt x="48871" y="573253"/>
                  </a:lnTo>
                  <a:lnTo>
                    <a:pt x="29984" y="529380"/>
                  </a:lnTo>
                  <a:lnTo>
                    <a:pt x="15490" y="484604"/>
                  </a:lnTo>
                  <a:lnTo>
                    <a:pt x="5468" y="438925"/>
                  </a:lnTo>
                  <a:lnTo>
                    <a:pt x="0" y="392341"/>
                  </a:lnTo>
                  <a:lnTo>
                    <a:pt x="2653" y="343478"/>
                  </a:lnTo>
                  <a:lnTo>
                    <a:pt x="10672" y="297134"/>
                  </a:lnTo>
                  <a:lnTo>
                    <a:pt x="24143" y="253231"/>
                  </a:lnTo>
                  <a:lnTo>
                    <a:pt x="43153" y="211696"/>
                  </a:lnTo>
                  <a:lnTo>
                    <a:pt x="67787" y="172451"/>
                  </a:lnTo>
                  <a:lnTo>
                    <a:pt x="98132" y="135423"/>
                  </a:lnTo>
                  <a:lnTo>
                    <a:pt x="134276" y="100534"/>
                  </a:lnTo>
                  <a:lnTo>
                    <a:pt x="176304" y="67709"/>
                  </a:lnTo>
                  <a:lnTo>
                    <a:pt x="219815" y="45624"/>
                  </a:lnTo>
                  <a:lnTo>
                    <a:pt x="263038" y="27869"/>
                  </a:lnTo>
                  <a:lnTo>
                    <a:pt x="305971" y="14448"/>
                  </a:lnTo>
                  <a:lnTo>
                    <a:pt x="348614" y="5364"/>
                  </a:lnTo>
                  <a:lnTo>
                    <a:pt x="390964" y="622"/>
                  </a:lnTo>
                  <a:lnTo>
                    <a:pt x="433021" y="223"/>
                  </a:lnTo>
                  <a:lnTo>
                    <a:pt x="474784" y="4172"/>
                  </a:lnTo>
                  <a:lnTo>
                    <a:pt x="516252" y="12471"/>
                  </a:lnTo>
                  <a:lnTo>
                    <a:pt x="557423" y="25125"/>
                  </a:lnTo>
                  <a:lnTo>
                    <a:pt x="598297" y="42137"/>
                  </a:lnTo>
                  <a:lnTo>
                    <a:pt x="638872" y="63510"/>
                  </a:lnTo>
                  <a:lnTo>
                    <a:pt x="679147" y="89247"/>
                  </a:lnTo>
                  <a:lnTo>
                    <a:pt x="719121" y="119351"/>
                  </a:lnTo>
                  <a:lnTo>
                    <a:pt x="758793" y="153827"/>
                  </a:lnTo>
                  <a:lnTo>
                    <a:pt x="798161" y="192678"/>
                  </a:lnTo>
                  <a:lnTo>
                    <a:pt x="837226" y="235906"/>
                  </a:lnTo>
                  <a:lnTo>
                    <a:pt x="875984" y="283516"/>
                  </a:lnTo>
                  <a:lnTo>
                    <a:pt x="914129" y="235762"/>
                  </a:lnTo>
                  <a:lnTo>
                    <a:pt x="952652" y="192424"/>
                  </a:lnTo>
                  <a:lnTo>
                    <a:pt x="991546" y="153496"/>
                  </a:lnTo>
                  <a:lnTo>
                    <a:pt x="1030807" y="118971"/>
                  </a:lnTo>
                  <a:lnTo>
                    <a:pt x="1070429" y="88841"/>
                  </a:lnTo>
                  <a:lnTo>
                    <a:pt x="1110406" y="63100"/>
                  </a:lnTo>
                  <a:lnTo>
                    <a:pt x="1150732" y="41742"/>
                  </a:lnTo>
                  <a:lnTo>
                    <a:pt x="1191402" y="24760"/>
                  </a:lnTo>
                  <a:lnTo>
                    <a:pt x="1232410" y="12147"/>
                  </a:lnTo>
                  <a:lnTo>
                    <a:pt x="1273750" y="3895"/>
                  </a:lnTo>
                  <a:lnTo>
                    <a:pt x="1315418" y="0"/>
                  </a:lnTo>
                  <a:lnTo>
                    <a:pt x="1357407" y="452"/>
                  </a:lnTo>
                  <a:lnTo>
                    <a:pt x="1399711" y="5247"/>
                  </a:lnTo>
                  <a:lnTo>
                    <a:pt x="1442326" y="14377"/>
                  </a:lnTo>
                  <a:lnTo>
                    <a:pt x="1485245" y="27835"/>
                  </a:lnTo>
                  <a:lnTo>
                    <a:pt x="1528462" y="45615"/>
                  </a:lnTo>
                  <a:lnTo>
                    <a:pt x="1571973" y="67709"/>
                  </a:lnTo>
                  <a:lnTo>
                    <a:pt x="1614160" y="100647"/>
                  </a:lnTo>
                  <a:lnTo>
                    <a:pt x="1650722" y="135812"/>
                  </a:lnTo>
                  <a:lnTo>
                    <a:pt x="1681659" y="173181"/>
                  </a:lnTo>
                  <a:lnTo>
                    <a:pt x="1706971" y="212733"/>
                  </a:lnTo>
                  <a:lnTo>
                    <a:pt x="1726658" y="254447"/>
                  </a:lnTo>
                  <a:lnTo>
                    <a:pt x="1740720" y="298301"/>
                  </a:lnTo>
                  <a:lnTo>
                    <a:pt x="1749158" y="344273"/>
                  </a:lnTo>
                  <a:lnTo>
                    <a:pt x="1751970" y="392341"/>
                  </a:lnTo>
                  <a:lnTo>
                    <a:pt x="1745307" y="438925"/>
                  </a:lnTo>
                  <a:lnTo>
                    <a:pt x="1734833" y="484604"/>
                  </a:lnTo>
                  <a:lnTo>
                    <a:pt x="1720581" y="529380"/>
                  </a:lnTo>
                  <a:lnTo>
                    <a:pt x="1702582" y="573253"/>
                  </a:lnTo>
                  <a:lnTo>
                    <a:pt x="1680870" y="616223"/>
                  </a:lnTo>
                  <a:lnTo>
                    <a:pt x="1655477" y="658289"/>
                  </a:lnTo>
                  <a:lnTo>
                    <a:pt x="1626434" y="699451"/>
                  </a:lnTo>
                  <a:lnTo>
                    <a:pt x="1596344" y="735186"/>
                  </a:lnTo>
                  <a:lnTo>
                    <a:pt x="1565682" y="770978"/>
                  </a:lnTo>
                  <a:lnTo>
                    <a:pt x="1534451" y="806822"/>
                  </a:lnTo>
                  <a:lnTo>
                    <a:pt x="1502657" y="842713"/>
                  </a:lnTo>
                  <a:lnTo>
                    <a:pt x="1470304" y="878645"/>
                  </a:lnTo>
                  <a:lnTo>
                    <a:pt x="1437398" y="914613"/>
                  </a:lnTo>
                  <a:lnTo>
                    <a:pt x="1403942" y="950611"/>
                  </a:lnTo>
                  <a:lnTo>
                    <a:pt x="1369942" y="986634"/>
                  </a:lnTo>
                  <a:lnTo>
                    <a:pt x="1335403" y="1022677"/>
                  </a:lnTo>
                  <a:lnTo>
                    <a:pt x="1300330" y="1058735"/>
                  </a:lnTo>
                  <a:lnTo>
                    <a:pt x="1264726" y="1094801"/>
                  </a:lnTo>
                  <a:lnTo>
                    <a:pt x="1228597" y="1130871"/>
                  </a:lnTo>
                  <a:lnTo>
                    <a:pt x="1191948" y="1166939"/>
                  </a:lnTo>
                  <a:lnTo>
                    <a:pt x="1154784" y="1203000"/>
                  </a:lnTo>
                  <a:lnTo>
                    <a:pt x="1117109" y="1239049"/>
                  </a:lnTo>
                  <a:lnTo>
                    <a:pt x="1078927" y="1275079"/>
                  </a:lnTo>
                  <a:lnTo>
                    <a:pt x="1040245" y="1311086"/>
                  </a:lnTo>
                  <a:lnTo>
                    <a:pt x="1001067" y="1347065"/>
                  </a:lnTo>
                  <a:lnTo>
                    <a:pt x="961396" y="1383009"/>
                  </a:lnTo>
                  <a:lnTo>
                    <a:pt x="921239" y="1418914"/>
                  </a:lnTo>
                  <a:lnTo>
                    <a:pt x="880600" y="1454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50988" y="5566371"/>
              <a:ext cx="805815" cy="801370"/>
            </a:xfrm>
            <a:custGeom>
              <a:avLst/>
              <a:gdLst/>
              <a:ahLst/>
              <a:cxnLst/>
              <a:rect l="l" t="t" r="r" b="b"/>
              <a:pathLst>
                <a:path w="805815" h="801370">
                  <a:moveTo>
                    <a:pt x="805510" y="246278"/>
                  </a:moveTo>
                  <a:lnTo>
                    <a:pt x="561924" y="246278"/>
                  </a:lnTo>
                  <a:lnTo>
                    <a:pt x="561924" y="0"/>
                  </a:lnTo>
                  <a:lnTo>
                    <a:pt x="250977" y="0"/>
                  </a:lnTo>
                  <a:lnTo>
                    <a:pt x="250977" y="246278"/>
                  </a:lnTo>
                  <a:lnTo>
                    <a:pt x="0" y="246278"/>
                  </a:lnTo>
                  <a:lnTo>
                    <a:pt x="0" y="553478"/>
                  </a:lnTo>
                  <a:lnTo>
                    <a:pt x="250977" y="553478"/>
                  </a:lnTo>
                  <a:lnTo>
                    <a:pt x="250977" y="801027"/>
                  </a:lnTo>
                  <a:lnTo>
                    <a:pt x="561924" y="801027"/>
                  </a:lnTo>
                  <a:lnTo>
                    <a:pt x="561924" y="553478"/>
                  </a:lnTo>
                  <a:lnTo>
                    <a:pt x="805510" y="553478"/>
                  </a:lnTo>
                  <a:lnTo>
                    <a:pt x="805510" y="246278"/>
                  </a:lnTo>
                  <a:close/>
                </a:path>
              </a:pathLst>
            </a:custGeom>
            <a:solidFill>
              <a:srgbClr val="7CB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03312" y="8565423"/>
              <a:ext cx="105648" cy="1056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4373" y="8565423"/>
              <a:ext cx="105647" cy="1056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25157" y="8565423"/>
              <a:ext cx="105647" cy="1056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86218" y="8565423"/>
              <a:ext cx="105648" cy="1056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47278" y="8565423"/>
              <a:ext cx="105648" cy="1056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08062" y="8565423"/>
              <a:ext cx="105647" cy="1056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9123" y="8565423"/>
              <a:ext cx="105648" cy="1056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2251" y="8822036"/>
              <a:ext cx="105648" cy="1056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3312" y="8822036"/>
              <a:ext cx="105648" cy="1056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73" y="8822036"/>
              <a:ext cx="105647" cy="1056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157" y="8822036"/>
              <a:ext cx="105647" cy="1056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6218" y="8822036"/>
              <a:ext cx="105648" cy="1056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278" y="8822036"/>
              <a:ext cx="105648" cy="1056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062" y="8822036"/>
              <a:ext cx="105647" cy="1056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9123" y="8822036"/>
              <a:ext cx="105648" cy="1056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1468" y="9078649"/>
              <a:ext cx="105648" cy="1056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2251" y="9078649"/>
              <a:ext cx="105648" cy="1056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3312" y="9078649"/>
              <a:ext cx="105648" cy="1056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73" y="9078649"/>
              <a:ext cx="105647" cy="1056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157" y="9078649"/>
              <a:ext cx="105647" cy="1056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6218" y="9078649"/>
              <a:ext cx="105648" cy="1056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278" y="9078649"/>
              <a:ext cx="105648" cy="1056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8062" y="9078649"/>
              <a:ext cx="105647" cy="1056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9123" y="9078649"/>
              <a:ext cx="105648" cy="1056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07" y="9334984"/>
              <a:ext cx="105647" cy="1056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468" y="9334984"/>
              <a:ext cx="105648" cy="10564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2251" y="9334984"/>
              <a:ext cx="105648" cy="1056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3312" y="9334984"/>
              <a:ext cx="105648" cy="1056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73" y="9334984"/>
              <a:ext cx="105647" cy="1056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157" y="9334984"/>
              <a:ext cx="105647" cy="1056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6218" y="9334984"/>
              <a:ext cx="105648" cy="10564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278" y="9334984"/>
              <a:ext cx="105648" cy="1056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062" y="9334984"/>
              <a:ext cx="105647" cy="1056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07" y="9591596"/>
              <a:ext cx="105647" cy="10564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468" y="9591596"/>
              <a:ext cx="105648" cy="1056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2251" y="9591596"/>
              <a:ext cx="105648" cy="10564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3312" y="9591596"/>
              <a:ext cx="105648" cy="1056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73" y="9591596"/>
              <a:ext cx="105647" cy="10564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157" y="9591596"/>
              <a:ext cx="105647" cy="10564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6218" y="9591596"/>
              <a:ext cx="105648" cy="1056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278" y="9591596"/>
              <a:ext cx="105648" cy="1056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07" y="9848209"/>
              <a:ext cx="105647" cy="1056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468" y="9848209"/>
              <a:ext cx="105648" cy="1056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2251" y="9848209"/>
              <a:ext cx="105648" cy="1056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3312" y="9848209"/>
              <a:ext cx="105648" cy="1056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373" y="9848209"/>
              <a:ext cx="105647" cy="1056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157" y="9848209"/>
              <a:ext cx="105647" cy="10564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6218" y="9848209"/>
              <a:ext cx="105648" cy="10564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80070" y="335823"/>
              <a:ext cx="105648" cy="1056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41130" y="335823"/>
              <a:ext cx="105647" cy="1056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001915" y="335823"/>
              <a:ext cx="105647" cy="1056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8262973" y="343692"/>
              <a:ext cx="25400" cy="90170"/>
            </a:xfrm>
            <a:custGeom>
              <a:avLst/>
              <a:gdLst/>
              <a:ahLst/>
              <a:cxnLst/>
              <a:rect l="l" t="t" r="r" b="b"/>
              <a:pathLst>
                <a:path w="25400" h="90170">
                  <a:moveTo>
                    <a:pt x="25023" y="89910"/>
                  </a:moveTo>
                  <a:lnTo>
                    <a:pt x="1691" y="58662"/>
                  </a:lnTo>
                  <a:lnTo>
                    <a:pt x="0" y="48423"/>
                  </a:lnTo>
                  <a:lnTo>
                    <a:pt x="0" y="41487"/>
                  </a:lnTo>
                  <a:lnTo>
                    <a:pt x="17924" y="5150"/>
                  </a:lnTo>
                  <a:lnTo>
                    <a:pt x="25023" y="0"/>
                  </a:lnTo>
                  <a:lnTo>
                    <a:pt x="25023" y="8991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9009" y="592436"/>
              <a:ext cx="105648" cy="10564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0070" y="592436"/>
              <a:ext cx="105648" cy="10564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1130" y="592436"/>
              <a:ext cx="105647" cy="1056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01915" y="592436"/>
              <a:ext cx="105647" cy="10564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8262973" y="600305"/>
              <a:ext cx="25400" cy="90170"/>
            </a:xfrm>
            <a:custGeom>
              <a:avLst/>
              <a:gdLst/>
              <a:ahLst/>
              <a:cxnLst/>
              <a:rect l="l" t="t" r="r" b="b"/>
              <a:pathLst>
                <a:path w="25400" h="90170">
                  <a:moveTo>
                    <a:pt x="25023" y="89911"/>
                  </a:moveTo>
                  <a:lnTo>
                    <a:pt x="1691" y="58662"/>
                  </a:lnTo>
                  <a:lnTo>
                    <a:pt x="0" y="48423"/>
                  </a:lnTo>
                  <a:lnTo>
                    <a:pt x="0" y="41487"/>
                  </a:lnTo>
                  <a:lnTo>
                    <a:pt x="17924" y="5150"/>
                  </a:lnTo>
                  <a:lnTo>
                    <a:pt x="25023" y="0"/>
                  </a:lnTo>
                  <a:lnTo>
                    <a:pt x="25023" y="89911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8226" y="849049"/>
              <a:ext cx="105648" cy="1056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9009" y="849049"/>
              <a:ext cx="105648" cy="1056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0070" y="849049"/>
              <a:ext cx="105648" cy="1056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1130" y="849049"/>
              <a:ext cx="105647" cy="1056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01915" y="849049"/>
              <a:ext cx="105647" cy="10564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8262973" y="856918"/>
              <a:ext cx="25400" cy="90170"/>
            </a:xfrm>
            <a:custGeom>
              <a:avLst/>
              <a:gdLst/>
              <a:ahLst/>
              <a:cxnLst/>
              <a:rect l="l" t="t" r="r" b="b"/>
              <a:pathLst>
                <a:path w="25400" h="90169">
                  <a:moveTo>
                    <a:pt x="25023" y="89910"/>
                  </a:moveTo>
                  <a:lnTo>
                    <a:pt x="1691" y="58662"/>
                  </a:lnTo>
                  <a:lnTo>
                    <a:pt x="0" y="48423"/>
                  </a:lnTo>
                  <a:lnTo>
                    <a:pt x="0" y="41486"/>
                  </a:lnTo>
                  <a:lnTo>
                    <a:pt x="17924" y="5150"/>
                  </a:lnTo>
                  <a:lnTo>
                    <a:pt x="25023" y="0"/>
                  </a:lnTo>
                  <a:lnTo>
                    <a:pt x="25023" y="8991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7165" y="1105384"/>
              <a:ext cx="105647" cy="10564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8226" y="1105384"/>
              <a:ext cx="105648" cy="10564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19009" y="1105384"/>
              <a:ext cx="105648" cy="10564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0070" y="1105384"/>
              <a:ext cx="105648" cy="10564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1130" y="1105384"/>
              <a:ext cx="105647" cy="10564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01915" y="1105384"/>
              <a:ext cx="105647" cy="10564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8262973" y="1113253"/>
              <a:ext cx="25400" cy="90170"/>
            </a:xfrm>
            <a:custGeom>
              <a:avLst/>
              <a:gdLst/>
              <a:ahLst/>
              <a:cxnLst/>
              <a:rect l="l" t="t" r="r" b="b"/>
              <a:pathLst>
                <a:path w="25400" h="90169">
                  <a:moveTo>
                    <a:pt x="25023" y="89910"/>
                  </a:moveTo>
                  <a:lnTo>
                    <a:pt x="1691" y="58662"/>
                  </a:lnTo>
                  <a:lnTo>
                    <a:pt x="0" y="48423"/>
                  </a:lnTo>
                  <a:lnTo>
                    <a:pt x="0" y="41486"/>
                  </a:lnTo>
                  <a:lnTo>
                    <a:pt x="17924" y="5150"/>
                  </a:lnTo>
                  <a:lnTo>
                    <a:pt x="25023" y="0"/>
                  </a:lnTo>
                  <a:lnTo>
                    <a:pt x="25023" y="8991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97165" y="1361996"/>
              <a:ext cx="105647" cy="10564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8226" y="1361996"/>
              <a:ext cx="105648" cy="10564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9009" y="1361996"/>
              <a:ext cx="105648" cy="10564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0070" y="1361996"/>
              <a:ext cx="105648" cy="10564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1130" y="1361996"/>
              <a:ext cx="105647" cy="10564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01915" y="1361996"/>
              <a:ext cx="105647" cy="10564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8262973" y="1369865"/>
              <a:ext cx="25400" cy="90170"/>
            </a:xfrm>
            <a:custGeom>
              <a:avLst/>
              <a:gdLst/>
              <a:ahLst/>
              <a:cxnLst/>
              <a:rect l="l" t="t" r="r" b="b"/>
              <a:pathLst>
                <a:path w="25400" h="90169">
                  <a:moveTo>
                    <a:pt x="25023" y="89910"/>
                  </a:moveTo>
                  <a:lnTo>
                    <a:pt x="1691" y="58662"/>
                  </a:lnTo>
                  <a:lnTo>
                    <a:pt x="0" y="48423"/>
                  </a:lnTo>
                  <a:lnTo>
                    <a:pt x="0" y="41487"/>
                  </a:lnTo>
                  <a:lnTo>
                    <a:pt x="17924" y="5150"/>
                  </a:lnTo>
                  <a:lnTo>
                    <a:pt x="25023" y="0"/>
                  </a:lnTo>
                  <a:lnTo>
                    <a:pt x="25023" y="8991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97165" y="1618609"/>
              <a:ext cx="105647" cy="10564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8226" y="1618609"/>
              <a:ext cx="105648" cy="10564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9009" y="1618609"/>
              <a:ext cx="105648" cy="10564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80070" y="1618609"/>
              <a:ext cx="105648" cy="10564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41130" y="1618609"/>
              <a:ext cx="105647" cy="10564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01915" y="1618609"/>
              <a:ext cx="105647" cy="10564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0" y="1626488"/>
              <a:ext cx="18288000" cy="7882255"/>
            </a:xfrm>
            <a:custGeom>
              <a:avLst/>
              <a:gdLst/>
              <a:ahLst/>
              <a:cxnLst/>
              <a:rect l="l" t="t" r="r" b="b"/>
              <a:pathLst>
                <a:path w="18288000" h="7882255">
                  <a:moveTo>
                    <a:pt x="31762" y="7836649"/>
                  </a:moveTo>
                  <a:lnTo>
                    <a:pt x="1930" y="7802715"/>
                  </a:lnTo>
                  <a:lnTo>
                    <a:pt x="0" y="7802321"/>
                  </a:lnTo>
                  <a:lnTo>
                    <a:pt x="0" y="7881671"/>
                  </a:lnTo>
                  <a:lnTo>
                    <a:pt x="30734" y="7852486"/>
                  </a:lnTo>
                  <a:lnTo>
                    <a:pt x="31762" y="7847343"/>
                  </a:lnTo>
                  <a:lnTo>
                    <a:pt x="31762" y="7836649"/>
                  </a:lnTo>
                  <a:close/>
                </a:path>
                <a:path w="18288000" h="7882255">
                  <a:moveTo>
                    <a:pt x="18287988" y="0"/>
                  </a:moveTo>
                  <a:lnTo>
                    <a:pt x="18264658" y="31242"/>
                  </a:lnTo>
                  <a:lnTo>
                    <a:pt x="18262969" y="41478"/>
                  </a:lnTo>
                  <a:lnTo>
                    <a:pt x="18262969" y="48425"/>
                  </a:lnTo>
                  <a:lnTo>
                    <a:pt x="18280888" y="84759"/>
                  </a:lnTo>
                  <a:lnTo>
                    <a:pt x="18287988" y="89903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145" y="9428170"/>
              <a:ext cx="80617" cy="8061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356" y="9428170"/>
              <a:ext cx="80617" cy="8061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566" y="9428170"/>
              <a:ext cx="80618" cy="8061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564" y="9428170"/>
              <a:ext cx="80618" cy="8061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775" y="9428170"/>
              <a:ext cx="80618" cy="8061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0" y="9624622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4" h="79375">
                  <a:moveTo>
                    <a:pt x="0" y="79345"/>
                  </a:moveTo>
                  <a:lnTo>
                    <a:pt x="0" y="0"/>
                  </a:lnTo>
                  <a:lnTo>
                    <a:pt x="1943" y="386"/>
                  </a:lnTo>
                  <a:lnTo>
                    <a:pt x="30742" y="29185"/>
                  </a:lnTo>
                  <a:lnTo>
                    <a:pt x="31765" y="34327"/>
                  </a:lnTo>
                  <a:lnTo>
                    <a:pt x="31765" y="45017"/>
                  </a:lnTo>
                  <a:lnTo>
                    <a:pt x="1943" y="78958"/>
                  </a:lnTo>
                  <a:lnTo>
                    <a:pt x="0" y="79345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145" y="9623986"/>
              <a:ext cx="80617" cy="8061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56" y="9623986"/>
              <a:ext cx="80617" cy="8061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566" y="9623986"/>
              <a:ext cx="80618" cy="8061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64" y="9623986"/>
              <a:ext cx="80618" cy="8061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6775" y="9623986"/>
              <a:ext cx="80618" cy="8061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0" y="9820438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4" h="79375">
                  <a:moveTo>
                    <a:pt x="0" y="79345"/>
                  </a:moveTo>
                  <a:lnTo>
                    <a:pt x="0" y="0"/>
                  </a:lnTo>
                  <a:lnTo>
                    <a:pt x="1943" y="386"/>
                  </a:lnTo>
                  <a:lnTo>
                    <a:pt x="30742" y="29185"/>
                  </a:lnTo>
                  <a:lnTo>
                    <a:pt x="31765" y="34327"/>
                  </a:lnTo>
                  <a:lnTo>
                    <a:pt x="31765" y="45017"/>
                  </a:lnTo>
                  <a:lnTo>
                    <a:pt x="1943" y="78958"/>
                  </a:lnTo>
                  <a:lnTo>
                    <a:pt x="0" y="79345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145" y="9819802"/>
              <a:ext cx="80617" cy="8061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56" y="9819802"/>
              <a:ext cx="80617" cy="8061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566" y="9819802"/>
              <a:ext cx="80618" cy="8061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64" y="9819802"/>
              <a:ext cx="80618" cy="8061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6775" y="9819802"/>
              <a:ext cx="80618" cy="8061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0" y="10016043"/>
              <a:ext cx="32384" cy="79375"/>
            </a:xfrm>
            <a:custGeom>
              <a:avLst/>
              <a:gdLst/>
              <a:ahLst/>
              <a:cxnLst/>
              <a:rect l="l" t="t" r="r" b="b"/>
              <a:pathLst>
                <a:path w="32384" h="79375">
                  <a:moveTo>
                    <a:pt x="0" y="79345"/>
                  </a:moveTo>
                  <a:lnTo>
                    <a:pt x="0" y="0"/>
                  </a:lnTo>
                  <a:lnTo>
                    <a:pt x="1943" y="386"/>
                  </a:lnTo>
                  <a:lnTo>
                    <a:pt x="30742" y="29185"/>
                  </a:lnTo>
                  <a:lnTo>
                    <a:pt x="31765" y="34327"/>
                  </a:lnTo>
                  <a:lnTo>
                    <a:pt x="31765" y="45017"/>
                  </a:lnTo>
                  <a:lnTo>
                    <a:pt x="1943" y="78958"/>
                  </a:lnTo>
                  <a:lnTo>
                    <a:pt x="0" y="79345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145" y="10015406"/>
              <a:ext cx="80617" cy="8061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356" y="10015406"/>
              <a:ext cx="80617" cy="8061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566" y="10015406"/>
              <a:ext cx="80618" cy="8061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564" y="10015406"/>
              <a:ext cx="80618" cy="8061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0" y="10211859"/>
              <a:ext cx="32384" cy="75565"/>
            </a:xfrm>
            <a:custGeom>
              <a:avLst/>
              <a:gdLst/>
              <a:ahLst/>
              <a:cxnLst/>
              <a:rect l="l" t="t" r="r" b="b"/>
              <a:pathLst>
                <a:path w="32384" h="75565">
                  <a:moveTo>
                    <a:pt x="11159" y="75140"/>
                  </a:moveTo>
                  <a:lnTo>
                    <a:pt x="0" y="75140"/>
                  </a:lnTo>
                  <a:lnTo>
                    <a:pt x="0" y="0"/>
                  </a:lnTo>
                  <a:lnTo>
                    <a:pt x="30742" y="29185"/>
                  </a:lnTo>
                  <a:lnTo>
                    <a:pt x="31765" y="34327"/>
                  </a:lnTo>
                  <a:lnTo>
                    <a:pt x="31765" y="45017"/>
                  </a:lnTo>
                  <a:lnTo>
                    <a:pt x="11159" y="75140"/>
                  </a:lnTo>
                  <a:close/>
                </a:path>
              </a:pathLst>
            </a:custGeom>
            <a:solidFill>
              <a:srgbClr val="FFFFFF">
                <a:alpha val="5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145" y="10211222"/>
              <a:ext cx="80617" cy="7577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9356" y="10211222"/>
              <a:ext cx="80617" cy="7577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566" y="10211222"/>
              <a:ext cx="80617" cy="75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Slides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Tahoma</vt:lpstr>
      <vt:lpstr>Verdana</vt:lpstr>
      <vt:lpstr>Microsoft YaHei</vt:lpstr>
      <vt:lpstr>Arial Unicode MS</vt:lpstr>
      <vt:lpstr>Calibri</vt:lpstr>
      <vt:lpstr>Times New Roman</vt:lpstr>
      <vt:lpstr>Office Theme</vt:lpstr>
      <vt:lpstr>CARE COGNIZ</vt:lpstr>
      <vt:lpstr>Introduction</vt:lpstr>
      <vt:lpstr>Existing Systems</vt:lpstr>
      <vt:lpstr>Proposed System</vt:lpstr>
      <vt:lpstr>System Architecture</vt:lpstr>
      <vt:lpstr>Key Technologies</vt:lpstr>
      <vt:lpstr>Benefits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COGNIZ</dc:title>
  <dc:creator>Sanjay</dc:creator>
  <cp:keywords>DAGjo3kNHuI,BAGhC3-31zI,0</cp:keywords>
  <cp:lastModifiedBy>Sanjay varma</cp:lastModifiedBy>
  <cp:revision>4</cp:revision>
  <dcterms:created xsi:type="dcterms:W3CDTF">2025-04-04T04:57:06Z</dcterms:created>
  <dcterms:modified xsi:type="dcterms:W3CDTF">2025-04-04T05:09:19Z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2025-04-04T05:30:00Z</vt:filetime>
  </property>
  <property fmtid="{D5CDD505-2E9C-101B-9397-08002B2CF9AE}" pid="3" name="Creator">
    <vt:lpwstr>Canva</vt:lpwstr>
  </property>
  <property fmtid="{D5CDD505-2E9C-101B-9397-08002B2CF9AE}" pid="4" name="LastSaved">
    <vt:filetime>2025-04-04T05:30:00Z</vt:filetime>
  </property>
  <property fmtid="{D5CDD505-2E9C-101B-9397-08002B2CF9AE}" pid="5" name="Producer">
    <vt:lpwstr>Canva</vt:lpwstr>
  </property>
  <property fmtid="{D5CDD505-2E9C-101B-9397-08002B2CF9AE}" pid="6" name="ICV">
    <vt:lpwstr>4E7B02F33F2840D0B655F35B35D5E3DC_13</vt:lpwstr>
  </property>
  <property fmtid="{D5CDD505-2E9C-101B-9397-08002B2CF9AE}" pid="7" name="KSOProductBuildVer">
    <vt:lpwstr>1033-12.2.0.20782</vt:lpwstr>
  </property>
</Properties>
</file>