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02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89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5C03-7273-41B7-823B-D615C4D1A36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1729E-F720-4165-BC73-EBB3B3FC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4CB1-CE8B-4ED0-9796-95963374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Foundation Training </a:t>
            </a:r>
          </a:p>
          <a:p>
            <a:pPr algn="l"/>
            <a:r>
              <a:rPr lang="en-US" dirty="0"/>
              <a:t>18 Aug – </a:t>
            </a:r>
          </a:p>
          <a:p>
            <a:pPr algn="l"/>
            <a:r>
              <a:rPr lang="en-US" dirty="0"/>
              <a:t>- Musaddiq Shariff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76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E1A1-B67E-4C02-9303-DD502D90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–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A415-F1E3-4EB6-A07E-FED99F47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4" y="156497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Basics of DBMS was thoroughly understood.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Relational and Non-relational databases and its types were explained and understood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Types of SQL languages like – DDL, DML, DQL, DCL, TCL were explained with examples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Some basic queries were executed on the online compiler to get clear understanding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7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665C-69D4-4AA4-93E4-550EB169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3 – DBMS cont..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8D1C6-9FBD-4211-A680-92B2E2BC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team presentation was given on some DBMS related topics</a:t>
            </a:r>
          </a:p>
          <a:p>
            <a:pPr algn="just"/>
            <a:r>
              <a:rPr lang="en-US" dirty="0"/>
              <a:t>Our team took Normalization topic</a:t>
            </a:r>
          </a:p>
          <a:p>
            <a:pPr algn="just"/>
            <a:r>
              <a:rPr lang="en-US" dirty="0"/>
              <a:t>We worked thoroughly and understood about the basics of the normalization</a:t>
            </a:r>
          </a:p>
          <a:p>
            <a:pPr algn="just"/>
            <a:r>
              <a:rPr lang="en-US" dirty="0"/>
              <a:t>Basic concepts of normalization of 1NF, 2NF, 3NF, BCNF, 4NF and 5NF was explained by each of us in the team</a:t>
            </a:r>
          </a:p>
          <a:p>
            <a:pPr algn="just"/>
            <a:r>
              <a:rPr lang="en-US" dirty="0"/>
              <a:t>Other teams also presented other basic DBMS topics like subquery, nesting, query execution, JOINS, etc..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7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665C-69D4-4AA4-93E4-550EB169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4 -TESTING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8D1C6-9FBD-4211-A680-92B2E2BC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77" y="1741139"/>
            <a:ext cx="8596668" cy="3880773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need of Testing in Software development life cycle was clearly understood.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Different types of testing such as Unit testing, System testing, integration testing was done.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Different type of testing methods such as White Box , Grey box, Black box testing was explained in terms of practical applications.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Testing life cycle was clearly understood in terms of software perspective.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8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2E5F-AA64-41C1-ABF5-58CA9E75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5 - DEVOPS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C471-4747-4BB0-8EAB-388E5C80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 of </a:t>
            </a:r>
            <a:r>
              <a:rPr lang="en-US" dirty="0" err="1"/>
              <a:t>Github</a:t>
            </a:r>
            <a:r>
              <a:rPr lang="en-US" dirty="0"/>
              <a:t> in software engineering was learnt.</a:t>
            </a:r>
          </a:p>
          <a:p>
            <a:pPr algn="just"/>
            <a:r>
              <a:rPr lang="en-US" dirty="0"/>
              <a:t>Creating repository, pull, push commands</a:t>
            </a:r>
          </a:p>
          <a:p>
            <a:pPr algn="just"/>
            <a:r>
              <a:rPr lang="en-US" dirty="0"/>
              <a:t>Installing and initializing git in the local machine</a:t>
            </a:r>
          </a:p>
          <a:p>
            <a:pPr algn="just"/>
            <a:r>
              <a:rPr lang="en-US" dirty="0"/>
              <a:t>Cloning a repository and pull code from the </a:t>
            </a:r>
            <a:r>
              <a:rPr lang="en-US" dirty="0" err="1"/>
              <a:t>github</a:t>
            </a:r>
            <a:r>
              <a:rPr lang="en-US" dirty="0"/>
              <a:t> account to into the local machine</a:t>
            </a:r>
          </a:p>
          <a:p>
            <a:pPr algn="just"/>
            <a:r>
              <a:rPr lang="en-US" dirty="0"/>
              <a:t>Creating a .</a:t>
            </a:r>
            <a:r>
              <a:rPr lang="en-US" dirty="0" err="1"/>
              <a:t>yml</a:t>
            </a:r>
            <a:r>
              <a:rPr lang="en-US" dirty="0"/>
              <a:t> file to understand the workflow </a:t>
            </a:r>
          </a:p>
          <a:p>
            <a:pPr algn="just"/>
            <a:r>
              <a:rPr lang="en-US" dirty="0"/>
              <a:t>A sample .</a:t>
            </a:r>
            <a:r>
              <a:rPr lang="en-US" dirty="0" err="1"/>
              <a:t>yml</a:t>
            </a:r>
            <a:r>
              <a:rPr lang="en-US" dirty="0"/>
              <a:t> file was executed and the results are examined under the ‘Actions’ in the </a:t>
            </a:r>
            <a:r>
              <a:rPr lang="en-US" dirty="0" err="1"/>
              <a:t>Github</a:t>
            </a:r>
            <a:r>
              <a:rPr lang="en-US" dirty="0"/>
              <a:t>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7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4162-DE03-4448-A98F-CF03E68A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EFFBFF-ED73-464A-B769-763D03E45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7" y="2160588"/>
            <a:ext cx="8892330" cy="4424770"/>
          </a:xfrm>
        </p:spPr>
      </p:pic>
    </p:spTree>
    <p:extLst>
      <p:ext uri="{BB962C8B-B14F-4D97-AF65-F5344CB8AC3E}">
        <p14:creationId xmlns:p14="http://schemas.microsoft.com/office/powerpoint/2010/main" val="152401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4162-DE03-4448-A98F-CF03E68A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FFBFF-ED73-464A-B769-763D03E45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122" y="1778466"/>
            <a:ext cx="9118832" cy="4806892"/>
          </a:xfrm>
        </p:spPr>
      </p:pic>
    </p:spTree>
    <p:extLst>
      <p:ext uri="{BB962C8B-B14F-4D97-AF65-F5344CB8AC3E}">
        <p14:creationId xmlns:p14="http://schemas.microsoft.com/office/powerpoint/2010/main" val="399387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1136-B6C1-4DD1-B8B7-3DB3F063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6 –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9503-E3E1-43D0-A883-A4451C37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Basics of Cloud Computing was thoroughly explained</a:t>
            </a:r>
          </a:p>
          <a:p>
            <a:pPr algn="just"/>
            <a:r>
              <a:rPr lang="en-US" dirty="0"/>
              <a:t>Cloud architecture and its components was explained</a:t>
            </a:r>
          </a:p>
          <a:p>
            <a:pPr algn="just"/>
            <a:r>
              <a:rPr lang="en-US" dirty="0"/>
              <a:t>Different Cloud Service models like </a:t>
            </a:r>
            <a:r>
              <a:rPr lang="en-US" dirty="0" err="1"/>
              <a:t>Iaas</a:t>
            </a:r>
            <a:r>
              <a:rPr lang="en-US" dirty="0"/>
              <a:t>, SaaS, PaaS was explained</a:t>
            </a:r>
          </a:p>
          <a:p>
            <a:pPr algn="just"/>
            <a:r>
              <a:rPr lang="en-US" dirty="0"/>
              <a:t>Clear differentiation between these terminologies were explained</a:t>
            </a:r>
          </a:p>
          <a:p>
            <a:pPr algn="just"/>
            <a:r>
              <a:rPr lang="en-US" dirty="0"/>
              <a:t>Virtualization and its advantages were explained</a:t>
            </a:r>
          </a:p>
          <a:p>
            <a:pPr algn="just"/>
            <a:r>
              <a:rPr lang="en-US" dirty="0"/>
              <a:t>Cloud Storage and its service providers were listed and an overview of the same was provided</a:t>
            </a:r>
          </a:p>
          <a:p>
            <a:pPr algn="just"/>
            <a:r>
              <a:rPr lang="en-US" dirty="0"/>
              <a:t>Microsoft Azure platform is used and a sample for demonstration of virtual machine is created and explored.</a:t>
            </a:r>
          </a:p>
        </p:txBody>
      </p:sp>
    </p:spTree>
    <p:extLst>
      <p:ext uri="{BB962C8B-B14F-4D97-AF65-F5344CB8AC3E}">
        <p14:creationId xmlns:p14="http://schemas.microsoft.com/office/powerpoint/2010/main" val="201856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2519-5CDD-4F82-A0D1-37433DB4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– Microsoft Azure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C64621-6AD5-4B2B-9E21-2277C1728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1468073"/>
            <a:ext cx="9446004" cy="4907559"/>
          </a:xfrm>
        </p:spPr>
      </p:pic>
    </p:spTree>
    <p:extLst>
      <p:ext uri="{BB962C8B-B14F-4D97-AF65-F5344CB8AC3E}">
        <p14:creationId xmlns:p14="http://schemas.microsoft.com/office/powerpoint/2010/main" val="333491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2519-5CDD-4F82-A0D1-37433DB4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– Microsoft 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64621-6AD5-4B2B-9E21-2277C1728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4" y="1468073"/>
            <a:ext cx="9297176" cy="5117285"/>
          </a:xfrm>
        </p:spPr>
      </p:pic>
    </p:spTree>
    <p:extLst>
      <p:ext uri="{BB962C8B-B14F-4D97-AF65-F5344CB8AC3E}">
        <p14:creationId xmlns:p14="http://schemas.microsoft.com/office/powerpoint/2010/main" val="313099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DAY - 1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Business Analysis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 Analysis – Functional and Non- functional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Waterfall VS Agile methodology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Sprint – What, Why, How?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Scrum meeting – practical exposure : Teams were made, and a dry run of a scrum meeting conducted. 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SDLC Life cycle – Basic concepts of a software development cycle was explained, the role and importance of the Business analyst was explained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73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 – 1 cont..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Designing of Use case diagram and Scenario based model – A hands-on activity was conducted by writing use cases for a chosen project.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Gantt chart was given with some practical examples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stories – What is its importance?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point estimation and scrum fundamentals were explained in detail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587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 – 2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Fundamentals of azure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explained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DOD and DOR – Definition of Done and Definition of Ready, these terms were explained in detail.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demo of Azure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was given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sprints, user stories, epic, task, sub-task in the azure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some test cases in the same tool and tried to run these test cases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Burn-up and Burn-down chart differences were explained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22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 Dashboard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1374B6B-942D-4040-ABF0-5A46B775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74" y="1812022"/>
            <a:ext cx="9334498" cy="50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Scrum Board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74B6B-942D-4040-ABF0-5A46B775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452" y="1554826"/>
            <a:ext cx="9946547" cy="53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 Items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74B6B-942D-4040-ABF0-5A46B775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1570" y="1719742"/>
            <a:ext cx="9426429" cy="52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8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Backlogs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74B6B-942D-4040-ABF0-5A46B775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58" y="1554826"/>
            <a:ext cx="9334498" cy="53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7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88E-6EAC-4BD4-99C5-1563320A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Adding new features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30943-5F34-4495-9C4B-55F12FECE3DA}"/>
              </a:ext>
            </a:extLst>
          </p:cNvPr>
          <p:cNvSpPr txBox="1"/>
          <p:nvPr/>
        </p:nvSpPr>
        <p:spPr>
          <a:xfrm>
            <a:off x="1333502" y="1554827"/>
            <a:ext cx="9334498" cy="439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74B6B-942D-4040-ABF0-5A46B775F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7" y="1828800"/>
            <a:ext cx="982540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4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595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JOURNEY PPT</vt:lpstr>
      <vt:lpstr>DAY - 1</vt:lpstr>
      <vt:lpstr>DAY – 1 cont..</vt:lpstr>
      <vt:lpstr>DAY – 2</vt:lpstr>
      <vt:lpstr>Azure Dashboard</vt:lpstr>
      <vt:lpstr>Scrum Board</vt:lpstr>
      <vt:lpstr>Work Items</vt:lpstr>
      <vt:lpstr>Backlogs</vt:lpstr>
      <vt:lpstr>Adding new features</vt:lpstr>
      <vt:lpstr>DAY 3 – DBMS</vt:lpstr>
      <vt:lpstr>DAY – 3 – DBMS cont.. Presentation</vt:lpstr>
      <vt:lpstr>DAY – 4 -TESTING</vt:lpstr>
      <vt:lpstr>DAY – 5 - DEVOPS and Github</vt:lpstr>
      <vt:lpstr>Workflows</vt:lpstr>
      <vt:lpstr>Workflows</vt:lpstr>
      <vt:lpstr>DAY – 6 – Cloud Computing</vt:lpstr>
      <vt:lpstr>Virtual Machine – Microsoft Azure</vt:lpstr>
      <vt:lpstr>Virtual Machine – Microsoft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Shariff, Musaddiq SBOBNG-PTIY/FBB</dc:creator>
  <cp:lastModifiedBy>Shariff, Musaddiq SBOBNG-PTIY/FBB</cp:lastModifiedBy>
  <cp:revision>13</cp:revision>
  <dcterms:created xsi:type="dcterms:W3CDTF">2023-08-24T15:27:56Z</dcterms:created>
  <dcterms:modified xsi:type="dcterms:W3CDTF">2023-08-25T10:34:44Z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2023-08-25T09:33:43Z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748f873d-844d-4858-8e4e-5caf84ec0320</vt:lpwstr>
  </property>
  <property fmtid="{D5CDD505-2E9C-101B-9397-08002B2CF9AE}" pid="8" name="MSIP_Label_d0cb1e24-a0e2-4a4c-9340-733297c9cd7c_ContentBits">
    <vt:lpwstr>0</vt:lpwstr>
  </property>
</Properties>
</file>