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814D8-90D9-4553-8581-9E8A07EE1BC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2E1E6E-C589-4636-A7AB-49CAA24C861C}">
      <dgm:prSet/>
      <dgm:spPr/>
      <dgm:t>
        <a:bodyPr/>
        <a:lstStyle/>
        <a:p>
          <a:r>
            <a:rPr lang="en-US"/>
            <a:t>Introduction to Business Analysis</a:t>
          </a:r>
        </a:p>
      </dgm:t>
    </dgm:pt>
    <dgm:pt modelId="{9F9660EA-6F68-4B51-8889-BE95068AD7DC}" type="parTrans" cxnId="{F7B6519C-94C6-4BB0-81CE-A598CBD85844}">
      <dgm:prSet/>
      <dgm:spPr/>
      <dgm:t>
        <a:bodyPr/>
        <a:lstStyle/>
        <a:p>
          <a:endParaRPr lang="en-US"/>
        </a:p>
      </dgm:t>
    </dgm:pt>
    <dgm:pt modelId="{A7D05802-CE9D-4CA4-93B7-35A822601D37}" type="sibTrans" cxnId="{F7B6519C-94C6-4BB0-81CE-A598CBD85844}">
      <dgm:prSet/>
      <dgm:spPr/>
      <dgm:t>
        <a:bodyPr/>
        <a:lstStyle/>
        <a:p>
          <a:endParaRPr lang="en-US"/>
        </a:p>
      </dgm:t>
    </dgm:pt>
    <dgm:pt modelId="{725D3E49-C439-4841-B71E-905E4C72FC80}">
      <dgm:prSet/>
      <dgm:spPr/>
      <dgm:t>
        <a:bodyPr/>
        <a:lstStyle/>
        <a:p>
          <a:r>
            <a:rPr lang="en-US"/>
            <a:t>Requirement Analysis – Functional and Non- functional requirements</a:t>
          </a:r>
        </a:p>
      </dgm:t>
    </dgm:pt>
    <dgm:pt modelId="{27B62B1E-76EB-416D-B098-0040E84F8C29}" type="parTrans" cxnId="{1ED4D94F-570D-4F37-88DA-E04B374E00B9}">
      <dgm:prSet/>
      <dgm:spPr/>
      <dgm:t>
        <a:bodyPr/>
        <a:lstStyle/>
        <a:p>
          <a:endParaRPr lang="en-US"/>
        </a:p>
      </dgm:t>
    </dgm:pt>
    <dgm:pt modelId="{71168F2C-36BE-4C39-8424-DBB4BFFB73BC}" type="sibTrans" cxnId="{1ED4D94F-570D-4F37-88DA-E04B374E00B9}">
      <dgm:prSet/>
      <dgm:spPr/>
      <dgm:t>
        <a:bodyPr/>
        <a:lstStyle/>
        <a:p>
          <a:endParaRPr lang="en-US"/>
        </a:p>
      </dgm:t>
    </dgm:pt>
    <dgm:pt modelId="{58FFBBCD-3A6C-471E-BB51-0730C07DF6ED}">
      <dgm:prSet/>
      <dgm:spPr/>
      <dgm:t>
        <a:bodyPr/>
        <a:lstStyle/>
        <a:p>
          <a:r>
            <a:rPr lang="en-US"/>
            <a:t>Waterfall VS Agile methodology</a:t>
          </a:r>
        </a:p>
      </dgm:t>
    </dgm:pt>
    <dgm:pt modelId="{DE0FD49A-B724-447B-B3BD-B959FB165533}" type="parTrans" cxnId="{DDF73EEC-A9B7-4D44-851A-2812AE314957}">
      <dgm:prSet/>
      <dgm:spPr/>
      <dgm:t>
        <a:bodyPr/>
        <a:lstStyle/>
        <a:p>
          <a:endParaRPr lang="en-US"/>
        </a:p>
      </dgm:t>
    </dgm:pt>
    <dgm:pt modelId="{49DA4063-96C2-4FCC-8630-3AA266383555}" type="sibTrans" cxnId="{DDF73EEC-A9B7-4D44-851A-2812AE314957}">
      <dgm:prSet/>
      <dgm:spPr/>
      <dgm:t>
        <a:bodyPr/>
        <a:lstStyle/>
        <a:p>
          <a:endParaRPr lang="en-US"/>
        </a:p>
      </dgm:t>
    </dgm:pt>
    <dgm:pt modelId="{31CCEA4E-92C0-49B8-8A0C-02CC099BA455}">
      <dgm:prSet/>
      <dgm:spPr/>
      <dgm:t>
        <a:bodyPr/>
        <a:lstStyle/>
        <a:p>
          <a:r>
            <a:rPr lang="en-US"/>
            <a:t>Sprint – What, Why, How?</a:t>
          </a:r>
        </a:p>
      </dgm:t>
    </dgm:pt>
    <dgm:pt modelId="{7FB4199E-3264-4B00-A8F3-7417690B772B}" type="parTrans" cxnId="{B33177F2-3D0F-4D75-B7EC-CC2AF73C8D35}">
      <dgm:prSet/>
      <dgm:spPr/>
      <dgm:t>
        <a:bodyPr/>
        <a:lstStyle/>
        <a:p>
          <a:endParaRPr lang="en-US"/>
        </a:p>
      </dgm:t>
    </dgm:pt>
    <dgm:pt modelId="{0740B7F9-E0A4-4031-B7B7-F13D66CBEEFB}" type="sibTrans" cxnId="{B33177F2-3D0F-4D75-B7EC-CC2AF73C8D35}">
      <dgm:prSet/>
      <dgm:spPr/>
      <dgm:t>
        <a:bodyPr/>
        <a:lstStyle/>
        <a:p>
          <a:endParaRPr lang="en-US"/>
        </a:p>
      </dgm:t>
    </dgm:pt>
    <dgm:pt modelId="{11D8B91A-9B8B-4D50-BC17-106D0A143767}">
      <dgm:prSet/>
      <dgm:spPr/>
      <dgm:t>
        <a:bodyPr/>
        <a:lstStyle/>
        <a:p>
          <a:r>
            <a:rPr lang="en-US"/>
            <a:t>Scrum meeting – practical exposure : Teams were made, and a dry run of a scrum meeting conducted. </a:t>
          </a:r>
        </a:p>
      </dgm:t>
    </dgm:pt>
    <dgm:pt modelId="{BD6BC75F-B4C6-4E9A-B0E0-D67474A0C04D}" type="parTrans" cxnId="{72970F2B-27A2-47ED-9CFD-838BA501D19A}">
      <dgm:prSet/>
      <dgm:spPr/>
      <dgm:t>
        <a:bodyPr/>
        <a:lstStyle/>
        <a:p>
          <a:endParaRPr lang="en-US"/>
        </a:p>
      </dgm:t>
    </dgm:pt>
    <dgm:pt modelId="{5EEAEA76-C58B-4B46-B090-E788D0ACE7D0}" type="sibTrans" cxnId="{72970F2B-27A2-47ED-9CFD-838BA501D19A}">
      <dgm:prSet/>
      <dgm:spPr/>
      <dgm:t>
        <a:bodyPr/>
        <a:lstStyle/>
        <a:p>
          <a:endParaRPr lang="en-US"/>
        </a:p>
      </dgm:t>
    </dgm:pt>
    <dgm:pt modelId="{ABFFB909-C001-4CFB-B932-6557AE9A7DBE}">
      <dgm:prSet/>
      <dgm:spPr/>
      <dgm:t>
        <a:bodyPr/>
        <a:lstStyle/>
        <a:p>
          <a:r>
            <a:rPr lang="en-US"/>
            <a:t>SDLC Life cycle – Basic concepts of a software development cycle was explained, the role and importance of the Business analyst was explained</a:t>
          </a:r>
        </a:p>
      </dgm:t>
    </dgm:pt>
    <dgm:pt modelId="{68250E8E-84E9-4317-8062-664416D2D62F}" type="parTrans" cxnId="{E3A13860-57C6-487A-B012-60134DA7D1DF}">
      <dgm:prSet/>
      <dgm:spPr/>
      <dgm:t>
        <a:bodyPr/>
        <a:lstStyle/>
        <a:p>
          <a:endParaRPr lang="en-US"/>
        </a:p>
      </dgm:t>
    </dgm:pt>
    <dgm:pt modelId="{75D91C95-9D8E-41A2-9D94-501B8E0AA224}" type="sibTrans" cxnId="{E3A13860-57C6-487A-B012-60134DA7D1DF}">
      <dgm:prSet/>
      <dgm:spPr/>
      <dgm:t>
        <a:bodyPr/>
        <a:lstStyle/>
        <a:p>
          <a:endParaRPr lang="en-US"/>
        </a:p>
      </dgm:t>
    </dgm:pt>
    <dgm:pt modelId="{DB1D7B91-5AA6-4BEA-8B1B-B4B1190E6E9C}" type="pres">
      <dgm:prSet presAssocID="{A58814D8-90D9-4553-8581-9E8A07EE1BC1}" presName="linear" presStyleCnt="0">
        <dgm:presLayoutVars>
          <dgm:animLvl val="lvl"/>
          <dgm:resizeHandles val="exact"/>
        </dgm:presLayoutVars>
      </dgm:prSet>
      <dgm:spPr/>
    </dgm:pt>
    <dgm:pt modelId="{245E6A0D-CE27-4E2F-AC4D-7187D302DEB1}" type="pres">
      <dgm:prSet presAssocID="{2A2E1E6E-C589-4636-A7AB-49CAA24C861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DB56577-AF71-45FB-B76D-B28E7F842208}" type="pres">
      <dgm:prSet presAssocID="{A7D05802-CE9D-4CA4-93B7-35A822601D37}" presName="spacer" presStyleCnt="0"/>
      <dgm:spPr/>
    </dgm:pt>
    <dgm:pt modelId="{4B454A16-89E7-4CF0-8477-79B13062B544}" type="pres">
      <dgm:prSet presAssocID="{725D3E49-C439-4841-B71E-905E4C72FC8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7DAC767-50F2-4036-84E6-4C205A84C7C1}" type="pres">
      <dgm:prSet presAssocID="{71168F2C-36BE-4C39-8424-DBB4BFFB73BC}" presName="spacer" presStyleCnt="0"/>
      <dgm:spPr/>
    </dgm:pt>
    <dgm:pt modelId="{E5590CE6-C265-48A0-9370-BD3CE49DB0B9}" type="pres">
      <dgm:prSet presAssocID="{58FFBBCD-3A6C-471E-BB51-0730C07DF6E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9CEA0E8-644D-443D-85C7-A2A351DCD2EB}" type="pres">
      <dgm:prSet presAssocID="{49DA4063-96C2-4FCC-8630-3AA266383555}" presName="spacer" presStyleCnt="0"/>
      <dgm:spPr/>
    </dgm:pt>
    <dgm:pt modelId="{1D8B923B-E012-489D-9630-E21071CE4553}" type="pres">
      <dgm:prSet presAssocID="{31CCEA4E-92C0-49B8-8A0C-02CC099BA45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4C3E247-8B74-4FAA-BB24-4975A5BEE6E3}" type="pres">
      <dgm:prSet presAssocID="{0740B7F9-E0A4-4031-B7B7-F13D66CBEEFB}" presName="spacer" presStyleCnt="0"/>
      <dgm:spPr/>
    </dgm:pt>
    <dgm:pt modelId="{5556B80E-A29A-4683-9801-69E6DF3C8CF4}" type="pres">
      <dgm:prSet presAssocID="{11D8B91A-9B8B-4D50-BC17-106D0A14376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B578525-FE24-43B5-98DE-FA63346B075B}" type="pres">
      <dgm:prSet presAssocID="{5EEAEA76-C58B-4B46-B090-E788D0ACE7D0}" presName="spacer" presStyleCnt="0"/>
      <dgm:spPr/>
    </dgm:pt>
    <dgm:pt modelId="{59F7AC08-D651-4FED-87C2-558F033A1381}" type="pres">
      <dgm:prSet presAssocID="{ABFFB909-C001-4CFB-B932-6557AE9A7DB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BB7B826-6137-45C4-A448-30A199409734}" type="presOf" srcId="{11D8B91A-9B8B-4D50-BC17-106D0A143767}" destId="{5556B80E-A29A-4683-9801-69E6DF3C8CF4}" srcOrd="0" destOrd="0" presId="urn:microsoft.com/office/officeart/2005/8/layout/vList2"/>
    <dgm:cxn modelId="{72970F2B-27A2-47ED-9CFD-838BA501D19A}" srcId="{A58814D8-90D9-4553-8581-9E8A07EE1BC1}" destId="{11D8B91A-9B8B-4D50-BC17-106D0A143767}" srcOrd="4" destOrd="0" parTransId="{BD6BC75F-B4C6-4E9A-B0E0-D67474A0C04D}" sibTransId="{5EEAEA76-C58B-4B46-B090-E788D0ACE7D0}"/>
    <dgm:cxn modelId="{1359E334-013C-4B7F-90B7-9217908544D0}" type="presOf" srcId="{725D3E49-C439-4841-B71E-905E4C72FC80}" destId="{4B454A16-89E7-4CF0-8477-79B13062B544}" srcOrd="0" destOrd="0" presId="urn:microsoft.com/office/officeart/2005/8/layout/vList2"/>
    <dgm:cxn modelId="{F3E1E938-39C1-4D14-9D3D-AAEF8EDA2819}" type="presOf" srcId="{ABFFB909-C001-4CFB-B932-6557AE9A7DBE}" destId="{59F7AC08-D651-4FED-87C2-558F033A1381}" srcOrd="0" destOrd="0" presId="urn:microsoft.com/office/officeart/2005/8/layout/vList2"/>
    <dgm:cxn modelId="{E3A13860-57C6-487A-B012-60134DA7D1DF}" srcId="{A58814D8-90D9-4553-8581-9E8A07EE1BC1}" destId="{ABFFB909-C001-4CFB-B932-6557AE9A7DBE}" srcOrd="5" destOrd="0" parTransId="{68250E8E-84E9-4317-8062-664416D2D62F}" sibTransId="{75D91C95-9D8E-41A2-9D94-501B8E0AA224}"/>
    <dgm:cxn modelId="{2422F06A-9634-4C2D-B1EC-3C1481F842A9}" type="presOf" srcId="{31CCEA4E-92C0-49B8-8A0C-02CC099BA455}" destId="{1D8B923B-E012-489D-9630-E21071CE4553}" srcOrd="0" destOrd="0" presId="urn:microsoft.com/office/officeart/2005/8/layout/vList2"/>
    <dgm:cxn modelId="{1ED4D94F-570D-4F37-88DA-E04B374E00B9}" srcId="{A58814D8-90D9-4553-8581-9E8A07EE1BC1}" destId="{725D3E49-C439-4841-B71E-905E4C72FC80}" srcOrd="1" destOrd="0" parTransId="{27B62B1E-76EB-416D-B098-0040E84F8C29}" sibTransId="{71168F2C-36BE-4C39-8424-DBB4BFFB73BC}"/>
    <dgm:cxn modelId="{F7B6519C-94C6-4BB0-81CE-A598CBD85844}" srcId="{A58814D8-90D9-4553-8581-9E8A07EE1BC1}" destId="{2A2E1E6E-C589-4636-A7AB-49CAA24C861C}" srcOrd="0" destOrd="0" parTransId="{9F9660EA-6F68-4B51-8889-BE95068AD7DC}" sibTransId="{A7D05802-CE9D-4CA4-93B7-35A822601D37}"/>
    <dgm:cxn modelId="{815861C5-6812-4278-B2D5-AFDEBEEAAD08}" type="presOf" srcId="{2A2E1E6E-C589-4636-A7AB-49CAA24C861C}" destId="{245E6A0D-CE27-4E2F-AC4D-7187D302DEB1}" srcOrd="0" destOrd="0" presId="urn:microsoft.com/office/officeart/2005/8/layout/vList2"/>
    <dgm:cxn modelId="{DDF73EEC-A9B7-4D44-851A-2812AE314957}" srcId="{A58814D8-90D9-4553-8581-9E8A07EE1BC1}" destId="{58FFBBCD-3A6C-471E-BB51-0730C07DF6ED}" srcOrd="2" destOrd="0" parTransId="{DE0FD49A-B724-447B-B3BD-B959FB165533}" sibTransId="{49DA4063-96C2-4FCC-8630-3AA266383555}"/>
    <dgm:cxn modelId="{DAF0B5F0-C5B9-49A7-991E-C9202C2F9E9E}" type="presOf" srcId="{58FFBBCD-3A6C-471E-BB51-0730C07DF6ED}" destId="{E5590CE6-C265-48A0-9370-BD3CE49DB0B9}" srcOrd="0" destOrd="0" presId="urn:microsoft.com/office/officeart/2005/8/layout/vList2"/>
    <dgm:cxn modelId="{B33177F2-3D0F-4D75-B7EC-CC2AF73C8D35}" srcId="{A58814D8-90D9-4553-8581-9E8A07EE1BC1}" destId="{31CCEA4E-92C0-49B8-8A0C-02CC099BA455}" srcOrd="3" destOrd="0" parTransId="{7FB4199E-3264-4B00-A8F3-7417690B772B}" sibTransId="{0740B7F9-E0A4-4031-B7B7-F13D66CBEEFB}"/>
    <dgm:cxn modelId="{86AAD2F9-4E17-4CEF-B224-CD814144D4E1}" type="presOf" srcId="{A58814D8-90D9-4553-8581-9E8A07EE1BC1}" destId="{DB1D7B91-5AA6-4BEA-8B1B-B4B1190E6E9C}" srcOrd="0" destOrd="0" presId="urn:microsoft.com/office/officeart/2005/8/layout/vList2"/>
    <dgm:cxn modelId="{0A06B27F-53DE-4A72-8079-F279CDA9EBAA}" type="presParOf" srcId="{DB1D7B91-5AA6-4BEA-8B1B-B4B1190E6E9C}" destId="{245E6A0D-CE27-4E2F-AC4D-7187D302DEB1}" srcOrd="0" destOrd="0" presId="urn:microsoft.com/office/officeart/2005/8/layout/vList2"/>
    <dgm:cxn modelId="{4ADFCF3F-6EA0-4ED4-9B3A-19B5D6E97416}" type="presParOf" srcId="{DB1D7B91-5AA6-4BEA-8B1B-B4B1190E6E9C}" destId="{DDB56577-AF71-45FB-B76D-B28E7F842208}" srcOrd="1" destOrd="0" presId="urn:microsoft.com/office/officeart/2005/8/layout/vList2"/>
    <dgm:cxn modelId="{B518C3D7-169D-4293-8561-DF5BFB308D02}" type="presParOf" srcId="{DB1D7B91-5AA6-4BEA-8B1B-B4B1190E6E9C}" destId="{4B454A16-89E7-4CF0-8477-79B13062B544}" srcOrd="2" destOrd="0" presId="urn:microsoft.com/office/officeart/2005/8/layout/vList2"/>
    <dgm:cxn modelId="{C1E353C8-CD94-4F93-9BC3-499227C396DD}" type="presParOf" srcId="{DB1D7B91-5AA6-4BEA-8B1B-B4B1190E6E9C}" destId="{87DAC767-50F2-4036-84E6-4C205A84C7C1}" srcOrd="3" destOrd="0" presId="urn:microsoft.com/office/officeart/2005/8/layout/vList2"/>
    <dgm:cxn modelId="{AB829076-4CA9-473F-977D-7AD14BC20D1C}" type="presParOf" srcId="{DB1D7B91-5AA6-4BEA-8B1B-B4B1190E6E9C}" destId="{E5590CE6-C265-48A0-9370-BD3CE49DB0B9}" srcOrd="4" destOrd="0" presId="urn:microsoft.com/office/officeart/2005/8/layout/vList2"/>
    <dgm:cxn modelId="{2D562E45-A8BE-4D11-B325-897BF29C2FA5}" type="presParOf" srcId="{DB1D7B91-5AA6-4BEA-8B1B-B4B1190E6E9C}" destId="{E9CEA0E8-644D-443D-85C7-A2A351DCD2EB}" srcOrd="5" destOrd="0" presId="urn:microsoft.com/office/officeart/2005/8/layout/vList2"/>
    <dgm:cxn modelId="{F46C2CA7-E33D-43F8-A6B4-05F4457B4CAE}" type="presParOf" srcId="{DB1D7B91-5AA6-4BEA-8B1B-B4B1190E6E9C}" destId="{1D8B923B-E012-489D-9630-E21071CE4553}" srcOrd="6" destOrd="0" presId="urn:microsoft.com/office/officeart/2005/8/layout/vList2"/>
    <dgm:cxn modelId="{C8E445E9-DA5A-4788-9DD6-D8D348B3EAB0}" type="presParOf" srcId="{DB1D7B91-5AA6-4BEA-8B1B-B4B1190E6E9C}" destId="{B4C3E247-8B74-4FAA-BB24-4975A5BEE6E3}" srcOrd="7" destOrd="0" presId="urn:microsoft.com/office/officeart/2005/8/layout/vList2"/>
    <dgm:cxn modelId="{1FB6D4AF-E563-428E-91CC-511355B2E016}" type="presParOf" srcId="{DB1D7B91-5AA6-4BEA-8B1B-B4B1190E6E9C}" destId="{5556B80E-A29A-4683-9801-69E6DF3C8CF4}" srcOrd="8" destOrd="0" presId="urn:microsoft.com/office/officeart/2005/8/layout/vList2"/>
    <dgm:cxn modelId="{47DB19F8-471F-4773-B0B5-0CE3BF0721B5}" type="presParOf" srcId="{DB1D7B91-5AA6-4BEA-8B1B-B4B1190E6E9C}" destId="{8B578525-FE24-43B5-98DE-FA63346B075B}" srcOrd="9" destOrd="0" presId="urn:microsoft.com/office/officeart/2005/8/layout/vList2"/>
    <dgm:cxn modelId="{C5371A0C-CCBD-4E93-8410-9DA022D00527}" type="presParOf" srcId="{DB1D7B91-5AA6-4BEA-8B1B-B4B1190E6E9C}" destId="{59F7AC08-D651-4FED-87C2-558F033A138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D45953-FE8C-473B-9354-B44F6BCFFA9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EE3635-1596-43B5-9D7C-7D4A724DD8EA}">
      <dgm:prSet/>
      <dgm:spPr/>
      <dgm:t>
        <a:bodyPr/>
        <a:lstStyle/>
        <a:p>
          <a:r>
            <a:rPr lang="en-US"/>
            <a:t>Designing of Use case diagram and Scenario based model – A hands-on activity was conducted by writing use cases for a chosen project.</a:t>
          </a:r>
        </a:p>
      </dgm:t>
    </dgm:pt>
    <dgm:pt modelId="{9AF4413C-B470-498E-B410-12416F9178FA}" type="parTrans" cxnId="{312188E9-A391-4D96-B777-AA2EF51966ED}">
      <dgm:prSet/>
      <dgm:spPr/>
      <dgm:t>
        <a:bodyPr/>
        <a:lstStyle/>
        <a:p>
          <a:endParaRPr lang="en-US"/>
        </a:p>
      </dgm:t>
    </dgm:pt>
    <dgm:pt modelId="{E43BFFE6-7ACD-4712-A244-F39531BAD458}" type="sibTrans" cxnId="{312188E9-A391-4D96-B777-AA2EF51966ED}">
      <dgm:prSet/>
      <dgm:spPr/>
      <dgm:t>
        <a:bodyPr/>
        <a:lstStyle/>
        <a:p>
          <a:endParaRPr lang="en-US"/>
        </a:p>
      </dgm:t>
    </dgm:pt>
    <dgm:pt modelId="{4FFC629C-F5D5-4726-9504-F47F83897E6E}">
      <dgm:prSet/>
      <dgm:spPr/>
      <dgm:t>
        <a:bodyPr/>
        <a:lstStyle/>
        <a:p>
          <a:r>
            <a:rPr lang="en-US"/>
            <a:t>Overview of Gantt chart was given with some practical examples</a:t>
          </a:r>
        </a:p>
      </dgm:t>
    </dgm:pt>
    <dgm:pt modelId="{136D5DF2-C3AE-49EE-BB69-8652E28CC8DF}" type="parTrans" cxnId="{A1CF4A39-2149-40DC-A7C5-543F5D9D7C66}">
      <dgm:prSet/>
      <dgm:spPr/>
      <dgm:t>
        <a:bodyPr/>
        <a:lstStyle/>
        <a:p>
          <a:endParaRPr lang="en-US"/>
        </a:p>
      </dgm:t>
    </dgm:pt>
    <dgm:pt modelId="{D603129E-7C57-4119-BCDA-BF46D42295C4}" type="sibTrans" cxnId="{A1CF4A39-2149-40DC-A7C5-543F5D9D7C66}">
      <dgm:prSet/>
      <dgm:spPr/>
      <dgm:t>
        <a:bodyPr/>
        <a:lstStyle/>
        <a:p>
          <a:endParaRPr lang="en-US"/>
        </a:p>
      </dgm:t>
    </dgm:pt>
    <dgm:pt modelId="{C58A3B34-8E3F-4593-BA3A-6F90D7047EC3}">
      <dgm:prSet/>
      <dgm:spPr/>
      <dgm:t>
        <a:bodyPr/>
        <a:lstStyle/>
        <a:p>
          <a:r>
            <a:rPr lang="en-US"/>
            <a:t>User stories – What is its importance?</a:t>
          </a:r>
        </a:p>
      </dgm:t>
    </dgm:pt>
    <dgm:pt modelId="{8FA4921C-1061-479D-AD9B-05CDD7CB51CA}" type="parTrans" cxnId="{FAB460D2-B5A7-4228-AC12-67C550866155}">
      <dgm:prSet/>
      <dgm:spPr/>
      <dgm:t>
        <a:bodyPr/>
        <a:lstStyle/>
        <a:p>
          <a:endParaRPr lang="en-US"/>
        </a:p>
      </dgm:t>
    </dgm:pt>
    <dgm:pt modelId="{6F797545-01B5-4A9F-AF15-367FC5626537}" type="sibTrans" cxnId="{FAB460D2-B5A7-4228-AC12-67C550866155}">
      <dgm:prSet/>
      <dgm:spPr/>
      <dgm:t>
        <a:bodyPr/>
        <a:lstStyle/>
        <a:p>
          <a:endParaRPr lang="en-US"/>
        </a:p>
      </dgm:t>
    </dgm:pt>
    <dgm:pt modelId="{3F3F1259-7695-4866-8DD0-9A668AB4061A}">
      <dgm:prSet/>
      <dgm:spPr/>
      <dgm:t>
        <a:bodyPr/>
        <a:lstStyle/>
        <a:p>
          <a:r>
            <a:rPr lang="en-US"/>
            <a:t>Story point estimation and scrum fundamentals were explained in detail</a:t>
          </a:r>
        </a:p>
      </dgm:t>
    </dgm:pt>
    <dgm:pt modelId="{B40F592D-8535-4044-B91A-572CD1F5D2E7}" type="parTrans" cxnId="{2CA6DFCA-5714-4C1D-A514-C03DBFD1D451}">
      <dgm:prSet/>
      <dgm:spPr/>
      <dgm:t>
        <a:bodyPr/>
        <a:lstStyle/>
        <a:p>
          <a:endParaRPr lang="en-US"/>
        </a:p>
      </dgm:t>
    </dgm:pt>
    <dgm:pt modelId="{96ACCC5A-DB29-4592-86DE-DFC6D115D558}" type="sibTrans" cxnId="{2CA6DFCA-5714-4C1D-A514-C03DBFD1D451}">
      <dgm:prSet/>
      <dgm:spPr/>
      <dgm:t>
        <a:bodyPr/>
        <a:lstStyle/>
        <a:p>
          <a:endParaRPr lang="en-US"/>
        </a:p>
      </dgm:t>
    </dgm:pt>
    <dgm:pt modelId="{C0316B6F-B4BA-4F00-93FF-38D4C6807965}" type="pres">
      <dgm:prSet presAssocID="{59D45953-FE8C-473B-9354-B44F6BCFFA9F}" presName="linear" presStyleCnt="0">
        <dgm:presLayoutVars>
          <dgm:animLvl val="lvl"/>
          <dgm:resizeHandles val="exact"/>
        </dgm:presLayoutVars>
      </dgm:prSet>
      <dgm:spPr/>
    </dgm:pt>
    <dgm:pt modelId="{046B367E-A5A8-4432-BA8F-EC0F828D96F3}" type="pres">
      <dgm:prSet presAssocID="{16EE3635-1596-43B5-9D7C-7D4A724DD8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5FCC37-0B85-43DD-8715-D78CC6E39507}" type="pres">
      <dgm:prSet presAssocID="{E43BFFE6-7ACD-4712-A244-F39531BAD458}" presName="spacer" presStyleCnt="0"/>
      <dgm:spPr/>
    </dgm:pt>
    <dgm:pt modelId="{AB76B481-CC62-4AA9-B5B3-5444D30B83F4}" type="pres">
      <dgm:prSet presAssocID="{4FFC629C-F5D5-4726-9504-F47F83897E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2C0DCF-1E2D-4586-8D45-EF878D6016F3}" type="pres">
      <dgm:prSet presAssocID="{D603129E-7C57-4119-BCDA-BF46D42295C4}" presName="spacer" presStyleCnt="0"/>
      <dgm:spPr/>
    </dgm:pt>
    <dgm:pt modelId="{245AD54C-56AF-42BA-A5B9-9524EF9BB4F0}" type="pres">
      <dgm:prSet presAssocID="{C58A3B34-8E3F-4593-BA3A-6F90D7047E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E9DBD9-FAD9-4A6F-9E77-18E36E5FA10F}" type="pres">
      <dgm:prSet presAssocID="{6F797545-01B5-4A9F-AF15-367FC5626537}" presName="spacer" presStyleCnt="0"/>
      <dgm:spPr/>
    </dgm:pt>
    <dgm:pt modelId="{68D33173-1F0C-47AE-8B77-1A1D13113D11}" type="pres">
      <dgm:prSet presAssocID="{3F3F1259-7695-4866-8DD0-9A668AB406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CF4A39-2149-40DC-A7C5-543F5D9D7C66}" srcId="{59D45953-FE8C-473B-9354-B44F6BCFFA9F}" destId="{4FFC629C-F5D5-4726-9504-F47F83897E6E}" srcOrd="1" destOrd="0" parTransId="{136D5DF2-C3AE-49EE-BB69-8652E28CC8DF}" sibTransId="{D603129E-7C57-4119-BCDA-BF46D42295C4}"/>
    <dgm:cxn modelId="{A1587844-71C1-4D3B-80D2-E62710BBCEB0}" type="presOf" srcId="{3F3F1259-7695-4866-8DD0-9A668AB4061A}" destId="{68D33173-1F0C-47AE-8B77-1A1D13113D11}" srcOrd="0" destOrd="0" presId="urn:microsoft.com/office/officeart/2005/8/layout/vList2"/>
    <dgm:cxn modelId="{2CA6DFCA-5714-4C1D-A514-C03DBFD1D451}" srcId="{59D45953-FE8C-473B-9354-B44F6BCFFA9F}" destId="{3F3F1259-7695-4866-8DD0-9A668AB4061A}" srcOrd="3" destOrd="0" parTransId="{B40F592D-8535-4044-B91A-572CD1F5D2E7}" sibTransId="{96ACCC5A-DB29-4592-86DE-DFC6D115D558}"/>
    <dgm:cxn modelId="{FAB460D2-B5A7-4228-AC12-67C550866155}" srcId="{59D45953-FE8C-473B-9354-B44F6BCFFA9F}" destId="{C58A3B34-8E3F-4593-BA3A-6F90D7047EC3}" srcOrd="2" destOrd="0" parTransId="{8FA4921C-1061-479D-AD9B-05CDD7CB51CA}" sibTransId="{6F797545-01B5-4A9F-AF15-367FC5626537}"/>
    <dgm:cxn modelId="{70BB55D5-8147-4D45-954A-05558EEBF272}" type="presOf" srcId="{59D45953-FE8C-473B-9354-B44F6BCFFA9F}" destId="{C0316B6F-B4BA-4F00-93FF-38D4C6807965}" srcOrd="0" destOrd="0" presId="urn:microsoft.com/office/officeart/2005/8/layout/vList2"/>
    <dgm:cxn modelId="{C78D4CD6-1247-405A-8653-9B872F46BBAA}" type="presOf" srcId="{4FFC629C-F5D5-4726-9504-F47F83897E6E}" destId="{AB76B481-CC62-4AA9-B5B3-5444D30B83F4}" srcOrd="0" destOrd="0" presId="urn:microsoft.com/office/officeart/2005/8/layout/vList2"/>
    <dgm:cxn modelId="{312188E9-A391-4D96-B777-AA2EF51966ED}" srcId="{59D45953-FE8C-473B-9354-B44F6BCFFA9F}" destId="{16EE3635-1596-43B5-9D7C-7D4A724DD8EA}" srcOrd="0" destOrd="0" parTransId="{9AF4413C-B470-498E-B410-12416F9178FA}" sibTransId="{E43BFFE6-7ACD-4712-A244-F39531BAD458}"/>
    <dgm:cxn modelId="{BD5528F7-8E05-469B-82F3-723E51CFD512}" type="presOf" srcId="{C58A3B34-8E3F-4593-BA3A-6F90D7047EC3}" destId="{245AD54C-56AF-42BA-A5B9-9524EF9BB4F0}" srcOrd="0" destOrd="0" presId="urn:microsoft.com/office/officeart/2005/8/layout/vList2"/>
    <dgm:cxn modelId="{6F6CD0FB-E714-4425-8677-7130B7969A6F}" type="presOf" srcId="{16EE3635-1596-43B5-9D7C-7D4A724DD8EA}" destId="{046B367E-A5A8-4432-BA8F-EC0F828D96F3}" srcOrd="0" destOrd="0" presId="urn:microsoft.com/office/officeart/2005/8/layout/vList2"/>
    <dgm:cxn modelId="{E09010E9-454D-4A22-9238-02B657704635}" type="presParOf" srcId="{C0316B6F-B4BA-4F00-93FF-38D4C6807965}" destId="{046B367E-A5A8-4432-BA8F-EC0F828D96F3}" srcOrd="0" destOrd="0" presId="urn:microsoft.com/office/officeart/2005/8/layout/vList2"/>
    <dgm:cxn modelId="{92DC93A6-71B1-41B0-97E4-81E14DCA636C}" type="presParOf" srcId="{C0316B6F-B4BA-4F00-93FF-38D4C6807965}" destId="{C05FCC37-0B85-43DD-8715-D78CC6E39507}" srcOrd="1" destOrd="0" presId="urn:microsoft.com/office/officeart/2005/8/layout/vList2"/>
    <dgm:cxn modelId="{FD35CD09-B21A-4C08-8409-97A5CAE3F3D3}" type="presParOf" srcId="{C0316B6F-B4BA-4F00-93FF-38D4C6807965}" destId="{AB76B481-CC62-4AA9-B5B3-5444D30B83F4}" srcOrd="2" destOrd="0" presId="urn:microsoft.com/office/officeart/2005/8/layout/vList2"/>
    <dgm:cxn modelId="{F912E701-6DD3-431D-A0A4-03E13A5E218D}" type="presParOf" srcId="{C0316B6F-B4BA-4F00-93FF-38D4C6807965}" destId="{FC2C0DCF-1E2D-4586-8D45-EF878D6016F3}" srcOrd="3" destOrd="0" presId="urn:microsoft.com/office/officeart/2005/8/layout/vList2"/>
    <dgm:cxn modelId="{FEB774EA-9C94-44B3-85E4-C6DFD8E4C0CC}" type="presParOf" srcId="{C0316B6F-B4BA-4F00-93FF-38D4C6807965}" destId="{245AD54C-56AF-42BA-A5B9-9524EF9BB4F0}" srcOrd="4" destOrd="0" presId="urn:microsoft.com/office/officeart/2005/8/layout/vList2"/>
    <dgm:cxn modelId="{87DFA844-AD9F-490A-8E8A-5DD70E531367}" type="presParOf" srcId="{C0316B6F-B4BA-4F00-93FF-38D4C6807965}" destId="{6FE9DBD9-FAD9-4A6F-9E77-18E36E5FA10F}" srcOrd="5" destOrd="0" presId="urn:microsoft.com/office/officeart/2005/8/layout/vList2"/>
    <dgm:cxn modelId="{6B36720B-9C30-4CE6-A923-6AEB27879B82}" type="presParOf" srcId="{C0316B6F-B4BA-4F00-93FF-38D4C6807965}" destId="{68D33173-1F0C-47AE-8B77-1A1D13113D1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9A3493-C204-4541-A858-5902B0FE3ED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FCE1084-63BA-417C-B769-69AB2C617BA3}">
      <dgm:prSet/>
      <dgm:spPr/>
      <dgm:t>
        <a:bodyPr/>
        <a:lstStyle/>
        <a:p>
          <a:r>
            <a:rPr lang="en-US"/>
            <a:t>Azure Devops – Fundamentals of azure devops explained</a:t>
          </a:r>
        </a:p>
      </dgm:t>
    </dgm:pt>
    <dgm:pt modelId="{F7926929-81C2-4FEF-950F-4A325EA5F8C7}" type="parTrans" cxnId="{C2DAA760-362E-45D3-8935-2388633FFB10}">
      <dgm:prSet/>
      <dgm:spPr/>
      <dgm:t>
        <a:bodyPr/>
        <a:lstStyle/>
        <a:p>
          <a:endParaRPr lang="en-US"/>
        </a:p>
      </dgm:t>
    </dgm:pt>
    <dgm:pt modelId="{33C9A864-2D39-4C2E-8066-4B4968EEBD69}" type="sibTrans" cxnId="{C2DAA760-362E-45D3-8935-2388633FFB10}">
      <dgm:prSet/>
      <dgm:spPr/>
      <dgm:t>
        <a:bodyPr/>
        <a:lstStyle/>
        <a:p>
          <a:endParaRPr lang="en-US"/>
        </a:p>
      </dgm:t>
    </dgm:pt>
    <dgm:pt modelId="{57334CF1-B1E3-4120-B241-317AFC1DD767}">
      <dgm:prSet/>
      <dgm:spPr/>
      <dgm:t>
        <a:bodyPr/>
        <a:lstStyle/>
        <a:p>
          <a:r>
            <a:rPr lang="en-US"/>
            <a:t>DOD and DOR – Definition of Done and Definition of Ready, these terms were explained in detail.</a:t>
          </a:r>
        </a:p>
      </dgm:t>
    </dgm:pt>
    <dgm:pt modelId="{B5EF2584-B53E-46C5-8779-A0B6B304ED3A}" type="parTrans" cxnId="{A52644EA-8803-4A09-83B9-9FF877530894}">
      <dgm:prSet/>
      <dgm:spPr/>
      <dgm:t>
        <a:bodyPr/>
        <a:lstStyle/>
        <a:p>
          <a:endParaRPr lang="en-US"/>
        </a:p>
      </dgm:t>
    </dgm:pt>
    <dgm:pt modelId="{061B5A9E-6926-47CA-83EB-E7F856A8D0E1}" type="sibTrans" cxnId="{A52644EA-8803-4A09-83B9-9FF877530894}">
      <dgm:prSet/>
      <dgm:spPr/>
      <dgm:t>
        <a:bodyPr/>
        <a:lstStyle/>
        <a:p>
          <a:endParaRPr lang="en-US"/>
        </a:p>
      </dgm:t>
    </dgm:pt>
    <dgm:pt modelId="{CC3422C9-93EF-4945-BECA-9504FF89D80A}">
      <dgm:prSet/>
      <dgm:spPr/>
      <dgm:t>
        <a:bodyPr/>
        <a:lstStyle/>
        <a:p>
          <a:r>
            <a:rPr lang="en-US"/>
            <a:t>Practical demo of Azure devops was given</a:t>
          </a:r>
        </a:p>
      </dgm:t>
    </dgm:pt>
    <dgm:pt modelId="{79CB9F0D-F276-4C3B-9CC1-0E6CFDB12C73}" type="parTrans" cxnId="{CFE27A12-BF42-4AB6-A277-56E244938C73}">
      <dgm:prSet/>
      <dgm:spPr/>
      <dgm:t>
        <a:bodyPr/>
        <a:lstStyle/>
        <a:p>
          <a:endParaRPr lang="en-US"/>
        </a:p>
      </dgm:t>
    </dgm:pt>
    <dgm:pt modelId="{8D542F07-0A20-4A7B-920B-08EDB35197EF}" type="sibTrans" cxnId="{CFE27A12-BF42-4AB6-A277-56E244938C73}">
      <dgm:prSet/>
      <dgm:spPr/>
      <dgm:t>
        <a:bodyPr/>
        <a:lstStyle/>
        <a:p>
          <a:endParaRPr lang="en-US"/>
        </a:p>
      </dgm:t>
    </dgm:pt>
    <dgm:pt modelId="{40076774-DDCC-4E9E-8FF4-FCB5ADAD41A8}">
      <dgm:prSet/>
      <dgm:spPr/>
      <dgm:t>
        <a:bodyPr/>
        <a:lstStyle/>
        <a:p>
          <a:r>
            <a:rPr lang="en-US"/>
            <a:t>Created sprints, user stories, epic, task, sub-task in the azure devops tool</a:t>
          </a:r>
        </a:p>
      </dgm:t>
    </dgm:pt>
    <dgm:pt modelId="{334687D7-3FE3-4985-A969-1987C827E45E}" type="parTrans" cxnId="{AD64FC09-C50C-4265-8D9C-38FD7E64D4DE}">
      <dgm:prSet/>
      <dgm:spPr/>
      <dgm:t>
        <a:bodyPr/>
        <a:lstStyle/>
        <a:p>
          <a:endParaRPr lang="en-US"/>
        </a:p>
      </dgm:t>
    </dgm:pt>
    <dgm:pt modelId="{EC65A2A9-380E-46AC-9DD0-89415E017467}" type="sibTrans" cxnId="{AD64FC09-C50C-4265-8D9C-38FD7E64D4DE}">
      <dgm:prSet/>
      <dgm:spPr/>
      <dgm:t>
        <a:bodyPr/>
        <a:lstStyle/>
        <a:p>
          <a:endParaRPr lang="en-US"/>
        </a:p>
      </dgm:t>
    </dgm:pt>
    <dgm:pt modelId="{E5CB4944-F399-4EC8-AD4A-FB57CB3B2E21}">
      <dgm:prSet/>
      <dgm:spPr/>
      <dgm:t>
        <a:bodyPr/>
        <a:lstStyle/>
        <a:p>
          <a:r>
            <a:rPr lang="en-US"/>
            <a:t>Created some test cases in the same tool and tried to run these test cases</a:t>
          </a:r>
        </a:p>
      </dgm:t>
    </dgm:pt>
    <dgm:pt modelId="{571027B3-B6A4-455D-AEEF-C818E8F22C18}" type="parTrans" cxnId="{14A579CF-6D74-4D7B-9864-43AE5F011A33}">
      <dgm:prSet/>
      <dgm:spPr/>
      <dgm:t>
        <a:bodyPr/>
        <a:lstStyle/>
        <a:p>
          <a:endParaRPr lang="en-US"/>
        </a:p>
      </dgm:t>
    </dgm:pt>
    <dgm:pt modelId="{86699EC6-23D4-44A6-BCAF-0F38E4DF1C7A}" type="sibTrans" cxnId="{14A579CF-6D74-4D7B-9864-43AE5F011A33}">
      <dgm:prSet/>
      <dgm:spPr/>
      <dgm:t>
        <a:bodyPr/>
        <a:lstStyle/>
        <a:p>
          <a:endParaRPr lang="en-US"/>
        </a:p>
      </dgm:t>
    </dgm:pt>
    <dgm:pt modelId="{F8404E49-212B-4564-8AA1-EDF6154218E8}">
      <dgm:prSet/>
      <dgm:spPr/>
      <dgm:t>
        <a:bodyPr/>
        <a:lstStyle/>
        <a:p>
          <a:r>
            <a:rPr lang="en-US"/>
            <a:t>Burn-up and Burn-down chart differences were explained</a:t>
          </a:r>
        </a:p>
      </dgm:t>
    </dgm:pt>
    <dgm:pt modelId="{AED77603-75F7-4614-AC7D-B0AAC6EDEF1E}" type="parTrans" cxnId="{35AC0663-1EDF-4788-93A1-440DBC28EB83}">
      <dgm:prSet/>
      <dgm:spPr/>
      <dgm:t>
        <a:bodyPr/>
        <a:lstStyle/>
        <a:p>
          <a:endParaRPr lang="en-US"/>
        </a:p>
      </dgm:t>
    </dgm:pt>
    <dgm:pt modelId="{A929B54F-9C33-47F2-81D4-409517CD3423}" type="sibTrans" cxnId="{35AC0663-1EDF-4788-93A1-440DBC28EB83}">
      <dgm:prSet/>
      <dgm:spPr/>
      <dgm:t>
        <a:bodyPr/>
        <a:lstStyle/>
        <a:p>
          <a:endParaRPr lang="en-US"/>
        </a:p>
      </dgm:t>
    </dgm:pt>
    <dgm:pt modelId="{1F0F958E-7865-4DFC-A167-8F15E39B6ACE}" type="pres">
      <dgm:prSet presAssocID="{B79A3493-C204-4541-A858-5902B0FE3EDB}" presName="diagram" presStyleCnt="0">
        <dgm:presLayoutVars>
          <dgm:dir/>
          <dgm:resizeHandles val="exact"/>
        </dgm:presLayoutVars>
      </dgm:prSet>
      <dgm:spPr/>
    </dgm:pt>
    <dgm:pt modelId="{72A06744-BE36-48B4-94C6-3D4C6F8B6E7A}" type="pres">
      <dgm:prSet presAssocID="{9FCE1084-63BA-417C-B769-69AB2C617BA3}" presName="node" presStyleLbl="node1" presStyleIdx="0" presStyleCnt="6">
        <dgm:presLayoutVars>
          <dgm:bulletEnabled val="1"/>
        </dgm:presLayoutVars>
      </dgm:prSet>
      <dgm:spPr/>
    </dgm:pt>
    <dgm:pt modelId="{A309F53E-C7BF-4CF9-9048-6921FDD61443}" type="pres">
      <dgm:prSet presAssocID="{33C9A864-2D39-4C2E-8066-4B4968EEBD69}" presName="sibTrans" presStyleCnt="0"/>
      <dgm:spPr/>
    </dgm:pt>
    <dgm:pt modelId="{8AE90565-C0A5-4BFB-BCDA-5098EA8FC472}" type="pres">
      <dgm:prSet presAssocID="{57334CF1-B1E3-4120-B241-317AFC1DD767}" presName="node" presStyleLbl="node1" presStyleIdx="1" presStyleCnt="6">
        <dgm:presLayoutVars>
          <dgm:bulletEnabled val="1"/>
        </dgm:presLayoutVars>
      </dgm:prSet>
      <dgm:spPr/>
    </dgm:pt>
    <dgm:pt modelId="{1AE6D9FB-18C0-4058-9DD2-8A2CDCB588F3}" type="pres">
      <dgm:prSet presAssocID="{061B5A9E-6926-47CA-83EB-E7F856A8D0E1}" presName="sibTrans" presStyleCnt="0"/>
      <dgm:spPr/>
    </dgm:pt>
    <dgm:pt modelId="{9C9AC23D-F8C7-4882-8E72-5AFDED94BBAA}" type="pres">
      <dgm:prSet presAssocID="{CC3422C9-93EF-4945-BECA-9504FF89D80A}" presName="node" presStyleLbl="node1" presStyleIdx="2" presStyleCnt="6">
        <dgm:presLayoutVars>
          <dgm:bulletEnabled val="1"/>
        </dgm:presLayoutVars>
      </dgm:prSet>
      <dgm:spPr/>
    </dgm:pt>
    <dgm:pt modelId="{7C381D51-FC5B-43DA-9A8B-5DD0564A5C78}" type="pres">
      <dgm:prSet presAssocID="{8D542F07-0A20-4A7B-920B-08EDB35197EF}" presName="sibTrans" presStyleCnt="0"/>
      <dgm:spPr/>
    </dgm:pt>
    <dgm:pt modelId="{18F923C5-2979-43C8-8B55-7C66E4CB8C88}" type="pres">
      <dgm:prSet presAssocID="{40076774-DDCC-4E9E-8FF4-FCB5ADAD41A8}" presName="node" presStyleLbl="node1" presStyleIdx="3" presStyleCnt="6">
        <dgm:presLayoutVars>
          <dgm:bulletEnabled val="1"/>
        </dgm:presLayoutVars>
      </dgm:prSet>
      <dgm:spPr/>
    </dgm:pt>
    <dgm:pt modelId="{9A94B808-6F4B-43F1-BEAC-B386A35F8E0D}" type="pres">
      <dgm:prSet presAssocID="{EC65A2A9-380E-46AC-9DD0-89415E017467}" presName="sibTrans" presStyleCnt="0"/>
      <dgm:spPr/>
    </dgm:pt>
    <dgm:pt modelId="{326CDA81-BB0D-48DC-A30F-B99BC594277C}" type="pres">
      <dgm:prSet presAssocID="{E5CB4944-F399-4EC8-AD4A-FB57CB3B2E21}" presName="node" presStyleLbl="node1" presStyleIdx="4" presStyleCnt="6">
        <dgm:presLayoutVars>
          <dgm:bulletEnabled val="1"/>
        </dgm:presLayoutVars>
      </dgm:prSet>
      <dgm:spPr/>
    </dgm:pt>
    <dgm:pt modelId="{2B3DB35A-9781-41F1-A505-48A91BE53EF3}" type="pres">
      <dgm:prSet presAssocID="{86699EC6-23D4-44A6-BCAF-0F38E4DF1C7A}" presName="sibTrans" presStyleCnt="0"/>
      <dgm:spPr/>
    </dgm:pt>
    <dgm:pt modelId="{A6171B71-3033-446D-AAA5-9F84D0CEEF3E}" type="pres">
      <dgm:prSet presAssocID="{F8404E49-212B-4564-8AA1-EDF6154218E8}" presName="node" presStyleLbl="node1" presStyleIdx="5" presStyleCnt="6">
        <dgm:presLayoutVars>
          <dgm:bulletEnabled val="1"/>
        </dgm:presLayoutVars>
      </dgm:prSet>
      <dgm:spPr/>
    </dgm:pt>
  </dgm:ptLst>
  <dgm:cxnLst>
    <dgm:cxn modelId="{AD64FC09-C50C-4265-8D9C-38FD7E64D4DE}" srcId="{B79A3493-C204-4541-A858-5902B0FE3EDB}" destId="{40076774-DDCC-4E9E-8FF4-FCB5ADAD41A8}" srcOrd="3" destOrd="0" parTransId="{334687D7-3FE3-4985-A969-1987C827E45E}" sibTransId="{EC65A2A9-380E-46AC-9DD0-89415E017467}"/>
    <dgm:cxn modelId="{10EB040D-4723-4E79-A1F2-AD4D94A80A55}" type="presOf" srcId="{F8404E49-212B-4564-8AA1-EDF6154218E8}" destId="{A6171B71-3033-446D-AAA5-9F84D0CEEF3E}" srcOrd="0" destOrd="0" presId="urn:microsoft.com/office/officeart/2005/8/layout/default"/>
    <dgm:cxn modelId="{CFE27A12-BF42-4AB6-A277-56E244938C73}" srcId="{B79A3493-C204-4541-A858-5902B0FE3EDB}" destId="{CC3422C9-93EF-4945-BECA-9504FF89D80A}" srcOrd="2" destOrd="0" parTransId="{79CB9F0D-F276-4C3B-9CC1-0E6CFDB12C73}" sibTransId="{8D542F07-0A20-4A7B-920B-08EDB35197EF}"/>
    <dgm:cxn modelId="{C2DAA760-362E-45D3-8935-2388633FFB10}" srcId="{B79A3493-C204-4541-A858-5902B0FE3EDB}" destId="{9FCE1084-63BA-417C-B769-69AB2C617BA3}" srcOrd="0" destOrd="0" parTransId="{F7926929-81C2-4FEF-950F-4A325EA5F8C7}" sibTransId="{33C9A864-2D39-4C2E-8066-4B4968EEBD69}"/>
    <dgm:cxn modelId="{35AC0663-1EDF-4788-93A1-440DBC28EB83}" srcId="{B79A3493-C204-4541-A858-5902B0FE3EDB}" destId="{F8404E49-212B-4564-8AA1-EDF6154218E8}" srcOrd="5" destOrd="0" parTransId="{AED77603-75F7-4614-AC7D-B0AAC6EDEF1E}" sibTransId="{A929B54F-9C33-47F2-81D4-409517CD3423}"/>
    <dgm:cxn modelId="{FBA66985-D8A8-47D9-82DC-1B29A55DD819}" type="presOf" srcId="{B79A3493-C204-4541-A858-5902B0FE3EDB}" destId="{1F0F958E-7865-4DFC-A167-8F15E39B6ACE}" srcOrd="0" destOrd="0" presId="urn:microsoft.com/office/officeart/2005/8/layout/default"/>
    <dgm:cxn modelId="{087E9D85-1902-4478-BB17-C2954EC8DE39}" type="presOf" srcId="{E5CB4944-F399-4EC8-AD4A-FB57CB3B2E21}" destId="{326CDA81-BB0D-48DC-A30F-B99BC594277C}" srcOrd="0" destOrd="0" presId="urn:microsoft.com/office/officeart/2005/8/layout/default"/>
    <dgm:cxn modelId="{AE3A999B-36C7-4BC5-912A-830CB62D06F8}" type="presOf" srcId="{CC3422C9-93EF-4945-BECA-9504FF89D80A}" destId="{9C9AC23D-F8C7-4882-8E72-5AFDED94BBAA}" srcOrd="0" destOrd="0" presId="urn:microsoft.com/office/officeart/2005/8/layout/default"/>
    <dgm:cxn modelId="{4236A7CC-8695-4213-AFA3-A0C919A0BBDC}" type="presOf" srcId="{57334CF1-B1E3-4120-B241-317AFC1DD767}" destId="{8AE90565-C0A5-4BFB-BCDA-5098EA8FC472}" srcOrd="0" destOrd="0" presId="urn:microsoft.com/office/officeart/2005/8/layout/default"/>
    <dgm:cxn modelId="{14A579CF-6D74-4D7B-9864-43AE5F011A33}" srcId="{B79A3493-C204-4541-A858-5902B0FE3EDB}" destId="{E5CB4944-F399-4EC8-AD4A-FB57CB3B2E21}" srcOrd="4" destOrd="0" parTransId="{571027B3-B6A4-455D-AEEF-C818E8F22C18}" sibTransId="{86699EC6-23D4-44A6-BCAF-0F38E4DF1C7A}"/>
    <dgm:cxn modelId="{A52644EA-8803-4A09-83B9-9FF877530894}" srcId="{B79A3493-C204-4541-A858-5902B0FE3EDB}" destId="{57334CF1-B1E3-4120-B241-317AFC1DD767}" srcOrd="1" destOrd="0" parTransId="{B5EF2584-B53E-46C5-8779-A0B6B304ED3A}" sibTransId="{061B5A9E-6926-47CA-83EB-E7F856A8D0E1}"/>
    <dgm:cxn modelId="{C24D0EEF-101C-47C2-B313-6DB7B8E848AA}" type="presOf" srcId="{40076774-DDCC-4E9E-8FF4-FCB5ADAD41A8}" destId="{18F923C5-2979-43C8-8B55-7C66E4CB8C88}" srcOrd="0" destOrd="0" presId="urn:microsoft.com/office/officeart/2005/8/layout/default"/>
    <dgm:cxn modelId="{D5416BF0-A7B4-4CAA-B755-F6DEE0FA1752}" type="presOf" srcId="{9FCE1084-63BA-417C-B769-69AB2C617BA3}" destId="{72A06744-BE36-48B4-94C6-3D4C6F8B6E7A}" srcOrd="0" destOrd="0" presId="urn:microsoft.com/office/officeart/2005/8/layout/default"/>
    <dgm:cxn modelId="{C8287F3B-56BB-45CF-A392-6159AF6C4E1B}" type="presParOf" srcId="{1F0F958E-7865-4DFC-A167-8F15E39B6ACE}" destId="{72A06744-BE36-48B4-94C6-3D4C6F8B6E7A}" srcOrd="0" destOrd="0" presId="urn:microsoft.com/office/officeart/2005/8/layout/default"/>
    <dgm:cxn modelId="{F4C43921-208C-4B3A-8BEF-B5A81AD6C8DD}" type="presParOf" srcId="{1F0F958E-7865-4DFC-A167-8F15E39B6ACE}" destId="{A309F53E-C7BF-4CF9-9048-6921FDD61443}" srcOrd="1" destOrd="0" presId="urn:microsoft.com/office/officeart/2005/8/layout/default"/>
    <dgm:cxn modelId="{9880C489-CDD3-4652-9ECA-D34112E2B4BD}" type="presParOf" srcId="{1F0F958E-7865-4DFC-A167-8F15E39B6ACE}" destId="{8AE90565-C0A5-4BFB-BCDA-5098EA8FC472}" srcOrd="2" destOrd="0" presId="urn:microsoft.com/office/officeart/2005/8/layout/default"/>
    <dgm:cxn modelId="{2EDEDA72-FE75-4A3E-A38D-96CAAC6370B5}" type="presParOf" srcId="{1F0F958E-7865-4DFC-A167-8F15E39B6ACE}" destId="{1AE6D9FB-18C0-4058-9DD2-8A2CDCB588F3}" srcOrd="3" destOrd="0" presId="urn:microsoft.com/office/officeart/2005/8/layout/default"/>
    <dgm:cxn modelId="{69348BD5-E01C-41E3-9E0D-AE31D2F25AB6}" type="presParOf" srcId="{1F0F958E-7865-4DFC-A167-8F15E39B6ACE}" destId="{9C9AC23D-F8C7-4882-8E72-5AFDED94BBAA}" srcOrd="4" destOrd="0" presId="urn:microsoft.com/office/officeart/2005/8/layout/default"/>
    <dgm:cxn modelId="{837D66F2-1AD8-4EDD-92D1-07B27CE5F8B2}" type="presParOf" srcId="{1F0F958E-7865-4DFC-A167-8F15E39B6ACE}" destId="{7C381D51-FC5B-43DA-9A8B-5DD0564A5C78}" srcOrd="5" destOrd="0" presId="urn:microsoft.com/office/officeart/2005/8/layout/default"/>
    <dgm:cxn modelId="{5B33F774-CD70-41B3-9AAA-162D85B6D426}" type="presParOf" srcId="{1F0F958E-7865-4DFC-A167-8F15E39B6ACE}" destId="{18F923C5-2979-43C8-8B55-7C66E4CB8C88}" srcOrd="6" destOrd="0" presId="urn:microsoft.com/office/officeart/2005/8/layout/default"/>
    <dgm:cxn modelId="{9734629C-99A6-44C1-B33E-EEA9C3A32EB6}" type="presParOf" srcId="{1F0F958E-7865-4DFC-A167-8F15E39B6ACE}" destId="{9A94B808-6F4B-43F1-BEAC-B386A35F8E0D}" srcOrd="7" destOrd="0" presId="urn:microsoft.com/office/officeart/2005/8/layout/default"/>
    <dgm:cxn modelId="{CA7E93BA-299D-4D53-A44D-983A7C96E677}" type="presParOf" srcId="{1F0F958E-7865-4DFC-A167-8F15E39B6ACE}" destId="{326CDA81-BB0D-48DC-A30F-B99BC594277C}" srcOrd="8" destOrd="0" presId="urn:microsoft.com/office/officeart/2005/8/layout/default"/>
    <dgm:cxn modelId="{E6CD44A7-3BA0-41A5-B9A5-01E7BC506727}" type="presParOf" srcId="{1F0F958E-7865-4DFC-A167-8F15E39B6ACE}" destId="{2B3DB35A-9781-41F1-A505-48A91BE53EF3}" srcOrd="9" destOrd="0" presId="urn:microsoft.com/office/officeart/2005/8/layout/default"/>
    <dgm:cxn modelId="{1088CF3B-2469-4EAD-82B1-B835040848A9}" type="presParOf" srcId="{1F0F958E-7865-4DFC-A167-8F15E39B6ACE}" destId="{A6171B71-3033-446D-AAA5-9F84D0CEEF3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E6A0D-CE27-4E2F-AC4D-7187D302DEB1}">
      <dsp:nvSpPr>
        <dsp:cNvPr id="0" name=""/>
        <dsp:cNvSpPr/>
      </dsp:nvSpPr>
      <dsp:spPr>
        <a:xfrm>
          <a:off x="0" y="578577"/>
          <a:ext cx="6666833" cy="67532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Introduction to Business Analysis</a:t>
          </a:r>
        </a:p>
      </dsp:txBody>
      <dsp:txXfrm>
        <a:off x="32967" y="611544"/>
        <a:ext cx="6600899" cy="609393"/>
      </dsp:txXfrm>
    </dsp:sp>
    <dsp:sp modelId="{4B454A16-89E7-4CF0-8477-79B13062B544}">
      <dsp:nvSpPr>
        <dsp:cNvPr id="0" name=""/>
        <dsp:cNvSpPr/>
      </dsp:nvSpPr>
      <dsp:spPr>
        <a:xfrm>
          <a:off x="0" y="1302864"/>
          <a:ext cx="6666833" cy="675327"/>
        </a:xfrm>
        <a:prstGeom prst="round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Requirement Analysis – Functional and Non- functional requirements</a:t>
          </a:r>
        </a:p>
      </dsp:txBody>
      <dsp:txXfrm>
        <a:off x="32967" y="1335831"/>
        <a:ext cx="6600899" cy="609393"/>
      </dsp:txXfrm>
    </dsp:sp>
    <dsp:sp modelId="{E5590CE6-C265-48A0-9370-BD3CE49DB0B9}">
      <dsp:nvSpPr>
        <dsp:cNvPr id="0" name=""/>
        <dsp:cNvSpPr/>
      </dsp:nvSpPr>
      <dsp:spPr>
        <a:xfrm>
          <a:off x="0" y="2027152"/>
          <a:ext cx="6666833" cy="675327"/>
        </a:xfrm>
        <a:prstGeom prst="round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Waterfall VS Agile methodology</a:t>
          </a:r>
        </a:p>
      </dsp:txBody>
      <dsp:txXfrm>
        <a:off x="32967" y="2060119"/>
        <a:ext cx="6600899" cy="609393"/>
      </dsp:txXfrm>
    </dsp:sp>
    <dsp:sp modelId="{1D8B923B-E012-489D-9630-E21071CE4553}">
      <dsp:nvSpPr>
        <dsp:cNvPr id="0" name=""/>
        <dsp:cNvSpPr/>
      </dsp:nvSpPr>
      <dsp:spPr>
        <a:xfrm>
          <a:off x="0" y="2751439"/>
          <a:ext cx="6666833" cy="675327"/>
        </a:xfrm>
        <a:prstGeom prst="round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Sprint – What, Why, How?</a:t>
          </a:r>
        </a:p>
      </dsp:txBody>
      <dsp:txXfrm>
        <a:off x="32967" y="2784406"/>
        <a:ext cx="6600899" cy="609393"/>
      </dsp:txXfrm>
    </dsp:sp>
    <dsp:sp modelId="{5556B80E-A29A-4683-9801-69E6DF3C8CF4}">
      <dsp:nvSpPr>
        <dsp:cNvPr id="0" name=""/>
        <dsp:cNvSpPr/>
      </dsp:nvSpPr>
      <dsp:spPr>
        <a:xfrm>
          <a:off x="0" y="3475727"/>
          <a:ext cx="6666833" cy="675327"/>
        </a:xfrm>
        <a:prstGeom prst="round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Scrum meeting – practical exposure : Teams were made, and a dry run of a scrum meeting conducted. </a:t>
          </a:r>
        </a:p>
      </dsp:txBody>
      <dsp:txXfrm>
        <a:off x="32967" y="3508694"/>
        <a:ext cx="6600899" cy="609393"/>
      </dsp:txXfrm>
    </dsp:sp>
    <dsp:sp modelId="{59F7AC08-D651-4FED-87C2-558F033A1381}">
      <dsp:nvSpPr>
        <dsp:cNvPr id="0" name=""/>
        <dsp:cNvSpPr/>
      </dsp:nvSpPr>
      <dsp:spPr>
        <a:xfrm>
          <a:off x="0" y="4200015"/>
          <a:ext cx="6666833" cy="675327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SDLC Life cycle – Basic concepts of a software development cycle was explained, the role and importance of the Business analyst was explained</a:t>
          </a:r>
        </a:p>
      </dsp:txBody>
      <dsp:txXfrm>
        <a:off x="32967" y="4232982"/>
        <a:ext cx="6600899" cy="60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B367E-A5A8-4432-BA8F-EC0F828D96F3}">
      <dsp:nvSpPr>
        <dsp:cNvPr id="0" name=""/>
        <dsp:cNvSpPr/>
      </dsp:nvSpPr>
      <dsp:spPr>
        <a:xfrm>
          <a:off x="0" y="98059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Designing of Use case diagram and Scenario based model – A hands-on activity was conducted by writing use cases for a chosen project.</a:t>
          </a:r>
        </a:p>
      </dsp:txBody>
      <dsp:txXfrm>
        <a:off x="61741" y="159800"/>
        <a:ext cx="6543351" cy="1141288"/>
      </dsp:txXfrm>
    </dsp:sp>
    <dsp:sp modelId="{AB76B481-CC62-4AA9-B5B3-5444D30B83F4}">
      <dsp:nvSpPr>
        <dsp:cNvPr id="0" name=""/>
        <dsp:cNvSpPr/>
      </dsp:nvSpPr>
      <dsp:spPr>
        <a:xfrm>
          <a:off x="0" y="1429069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Overview of Gantt chart was given with some practical examples</a:t>
          </a:r>
        </a:p>
      </dsp:txBody>
      <dsp:txXfrm>
        <a:off x="61741" y="1490810"/>
        <a:ext cx="6543351" cy="1141288"/>
      </dsp:txXfrm>
    </dsp:sp>
    <dsp:sp modelId="{245AD54C-56AF-42BA-A5B9-9524EF9BB4F0}">
      <dsp:nvSpPr>
        <dsp:cNvPr id="0" name=""/>
        <dsp:cNvSpPr/>
      </dsp:nvSpPr>
      <dsp:spPr>
        <a:xfrm>
          <a:off x="0" y="2760080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User stories – What is its importance?</a:t>
          </a:r>
        </a:p>
      </dsp:txBody>
      <dsp:txXfrm>
        <a:off x="61741" y="2821821"/>
        <a:ext cx="6543351" cy="1141288"/>
      </dsp:txXfrm>
    </dsp:sp>
    <dsp:sp modelId="{68D33173-1F0C-47AE-8B77-1A1D13113D11}">
      <dsp:nvSpPr>
        <dsp:cNvPr id="0" name=""/>
        <dsp:cNvSpPr/>
      </dsp:nvSpPr>
      <dsp:spPr>
        <a:xfrm>
          <a:off x="0" y="4091090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Story point estimation and scrum fundamentals were explained in detail</a:t>
          </a:r>
        </a:p>
      </dsp:txBody>
      <dsp:txXfrm>
        <a:off x="61741" y="4152831"/>
        <a:ext cx="6543351" cy="1141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06744-BE36-48B4-94C6-3D4C6F8B6E7A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Azure Devops – Fundamentals of azure devops explained</a:t>
          </a:r>
        </a:p>
      </dsp:txBody>
      <dsp:txXfrm>
        <a:off x="930572" y="3032"/>
        <a:ext cx="2833338" cy="1700003"/>
      </dsp:txXfrm>
    </dsp:sp>
    <dsp:sp modelId="{8AE90565-C0A5-4BFB-BCDA-5098EA8FC472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DOD and DOR – Definition of Done and Definition of Ready, these terms were explained in detail.</a:t>
          </a:r>
        </a:p>
      </dsp:txBody>
      <dsp:txXfrm>
        <a:off x="4047245" y="3032"/>
        <a:ext cx="2833338" cy="1700003"/>
      </dsp:txXfrm>
    </dsp:sp>
    <dsp:sp modelId="{9C9AC23D-F8C7-4882-8E72-5AFDED94BBAA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Practical demo of Azure devops was given</a:t>
          </a:r>
        </a:p>
      </dsp:txBody>
      <dsp:txXfrm>
        <a:off x="7163917" y="3032"/>
        <a:ext cx="2833338" cy="1700003"/>
      </dsp:txXfrm>
    </dsp:sp>
    <dsp:sp modelId="{18F923C5-2979-43C8-8B55-7C66E4CB8C88}">
      <dsp:nvSpPr>
        <dsp:cNvPr id="0" name=""/>
        <dsp:cNvSpPr/>
      </dsp:nvSpPr>
      <dsp:spPr>
        <a:xfrm>
          <a:off x="930572" y="1986369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Created sprints, user stories, epic, task, sub-task in the azure devops tool</a:t>
          </a:r>
        </a:p>
      </dsp:txBody>
      <dsp:txXfrm>
        <a:off x="930572" y="1986369"/>
        <a:ext cx="2833338" cy="1700003"/>
      </dsp:txXfrm>
    </dsp:sp>
    <dsp:sp modelId="{326CDA81-BB0D-48DC-A30F-B99BC594277C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Created some test cases in the same tool and tried to run these test cases</a:t>
          </a:r>
        </a:p>
      </dsp:txBody>
      <dsp:txXfrm>
        <a:off x="4047245" y="1986369"/>
        <a:ext cx="2833338" cy="1700003"/>
      </dsp:txXfrm>
    </dsp:sp>
    <dsp:sp modelId="{A6171B71-3033-446D-AAA5-9F84D0CEEF3E}">
      <dsp:nvSpPr>
        <dsp:cNvPr id="0" name=""/>
        <dsp:cNvSpPr/>
      </dsp:nvSpPr>
      <dsp:spPr>
        <a:xfrm>
          <a:off x="7163917" y="1986369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Burn-up and Burn-down chart differences were explained</a:t>
          </a:r>
        </a:p>
      </dsp:txBody>
      <dsp:txXfrm>
        <a:off x="7163917" y="1986369"/>
        <a:ext cx="2833338" cy="170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8ED1-B732-D576-F33C-2E93C7FB8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06A40-4A01-AFF5-CDA1-3BDDFFD71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81E7-FE0D-4D11-C356-0BBB6B15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7538-642B-31E8-49F4-55AFF3D8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2C75B-5D5B-5D16-BA26-0C6FD734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5969-64F0-4500-022F-D00F8F30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4D7CE-3ABC-1388-6B8F-6CD65D799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0FE56-3B81-B6DA-C516-CE65339A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AB28-BFCD-202D-F6F6-F71A249A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4331-68B7-2DEE-FC24-DD96EFE9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DBB0B-A7B3-9F86-3DCB-8A5B3BC6A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B985E-1794-BA59-CD55-94A9B0DDE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AE59-40AD-165F-C927-D13BBE9E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3498-35B8-92B7-6209-83D0C2D3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D0164-3683-D8E4-53B0-7919E7BF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8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E8C-B8F9-1D21-C959-B82DEF67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C6CD-3D8F-167B-3635-DC6D62CE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F609E-81C9-EF97-9320-641D7053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3B1C-A0C3-5519-35A6-0F977A71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5CD16-6A3D-9DD7-DD4B-0238528C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A8A3-D9B4-5268-6E56-3A8E293A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E7ED9-4823-4AAD-F35D-8FF7475B1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1390D-C5DC-778F-65F1-B33B46CD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D96F5-35C7-69E3-21C5-F90EE07F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77D1-8659-508C-B5AF-98A4F87F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8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8FA-D738-71CD-767B-D381CD3B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5489-9A4B-7D9F-BC9A-92433AD08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B1C3C-CE85-EFB2-FBC9-C579A6990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F571E-8EF0-2628-1BD4-293C65D6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ABFEA-7B7F-64BD-E883-1748CC3B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1A4E0-4A0C-1A71-52C5-D58C0A16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0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CB91-0A3F-98F7-CD55-33C21893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7DBBA-A5D7-9218-76D8-A5F616BD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C8995-9649-6116-AEEC-5545BDEC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EE32E-FAFE-85B0-B95A-F14872902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327F3-514C-2CD0-7342-D6F15F00C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9EF0C-9E55-F815-5EC3-EA99D7D5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7D03E-2D37-5445-FD8A-92B10E10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6780F-BFBE-E675-BC9D-8E7B3484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5AC5-9F6B-AECB-5E46-BF166697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314E3-0206-FDFF-6BDD-A64EA563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03068-BEDA-BE07-44BF-B2DFD758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C085E-F3B0-ECB5-279F-D726BB7B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8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0236B-97D5-9275-3F3F-4E7D759D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7DB48-CC1F-521B-912E-3CCD82C3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0ABA-A9C8-A8FA-1880-CCD7AA4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4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1F82-E25B-90EB-5AF0-16568689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2488-6B1B-3E4C-E7D7-8B12D72F2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CA17A-2924-7A3C-9E0A-C21F21A7F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02ED8-EBE1-C81E-9E67-284BB560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64DD1-91DD-5500-D8A4-54A8509C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4B7A-72DC-7292-6EA9-BF5628F6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C1F5-A682-ABC7-27ED-CFEEF91B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963A8-2137-47B8-AEB5-A534257B1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C86C1-56DA-7E05-E568-F2BF3E180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29B9-0A57-5F7D-BBFC-E1A644D2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FCFD-FAD4-5206-E5FA-F80D3BFD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BEDDA-72F1-AD97-2280-25D97BFA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9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DD7F2-CB78-928B-4D3C-C1672FCA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B08CD-1E77-5BA8-302D-31171779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78BE-F597-F889-5D68-6E27B94A8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74D5-EC06-F4BB-C0BA-76F72C3CD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AA75-4DED-E188-AFC3-B37EA0A45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729E-F720-4165-BC73-EBB3B3FC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/>
              <a:t>JOURNEY PPT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A4CB1-CE8B-4ED0-9796-95963374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Foundation Training </a:t>
            </a:r>
          </a:p>
          <a:p>
            <a:pPr algn="l"/>
            <a:r>
              <a:rPr lang="en-US"/>
              <a:t>18 Aug – </a:t>
            </a:r>
          </a:p>
          <a:p>
            <a:pPr algn="l"/>
            <a:r>
              <a:rPr lang="en-US"/>
              <a:t>- Abhishek B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6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1E1A1-B67E-4C02-9303-DD502D90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DAY 3 –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A415-F1E3-4EB6-A07E-FED99F47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Touched upon the basics of RDBMS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Relational and Non-relational databases and its types were explained and understood</a:t>
            </a:r>
          </a:p>
          <a:p>
            <a:endParaRPr lang="en-US" sz="2000"/>
          </a:p>
          <a:p>
            <a:r>
              <a:rPr lang="en-US" sz="2000"/>
              <a:t>Types of SQL languages like – DDL, DML, DQL, DCL, TCL were explained with examples</a:t>
            </a:r>
          </a:p>
          <a:p>
            <a:endParaRPr lang="en-US" sz="2000"/>
          </a:p>
          <a:p>
            <a:r>
              <a:rPr lang="en-US" sz="2000"/>
              <a:t>Some basic queries were executed on the online compiler to get clear understanding</a:t>
            </a:r>
          </a:p>
          <a:p>
            <a:endParaRPr lang="en-US" sz="2000"/>
          </a:p>
          <a:p>
            <a:r>
              <a:rPr lang="en-US" sz="2000"/>
              <a:t>Queries were also executed on the virtual machine.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6217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E665C-69D4-4AA4-93E4-550EB169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DAY – 3 – DBMS cont..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8D1C6-9FBD-4211-A680-92B2E2BC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team presentation was given on some DBMS related topics</a:t>
            </a:r>
          </a:p>
          <a:p>
            <a:r>
              <a:rPr lang="en-US" sz="2000" dirty="0"/>
              <a:t>Our team took Normalization topic</a:t>
            </a:r>
          </a:p>
          <a:p>
            <a:r>
              <a:rPr lang="en-US" sz="2000" dirty="0"/>
              <a:t>We worked thoroughly and understood about the basics of the </a:t>
            </a:r>
            <a:r>
              <a:rPr lang="en-US" sz="2000" dirty="0" err="1"/>
              <a:t>sorting,filtering</a:t>
            </a:r>
            <a:r>
              <a:rPr lang="en-US" sz="2000" dirty="0"/>
              <a:t> and normalization</a:t>
            </a:r>
          </a:p>
          <a:p>
            <a:r>
              <a:rPr lang="en-US" sz="2000" dirty="0"/>
              <a:t>Basic concepts of normalization of 1NF, 2NF, 3NF, BCNF, 4NF and 5NF was explained by each of us in the team</a:t>
            </a:r>
          </a:p>
          <a:p>
            <a:r>
              <a:rPr lang="en-US" sz="2000" dirty="0"/>
              <a:t>Other teams also presented other basic DBMS topics like subquery, nesting, query execution, JOINS, etc..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857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E665C-69D4-4AA4-93E4-550EB169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DAY – 4 -TESTING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8D1C6-9FBD-4211-A680-92B2E2BC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need of Testing in Software development life cycle was clearly understood.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Different types of testing such as Unit testing, System testing, integration testing was done.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Different type of testing methods such as White Box , Black box testing was explained in terms of practical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Testing life cycle was clearly understood in terms of software perspective.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598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42E5F-AA64-41C1-ABF5-58CA9E75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DAY – 5 - DEVOPS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C471-4747-4BB0-8EAB-388E5C800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Use of Github in software engineering was learnt.</a:t>
            </a:r>
          </a:p>
          <a:p>
            <a:r>
              <a:rPr lang="en-US" sz="2000"/>
              <a:t>Creating repository, pull, push commands</a:t>
            </a:r>
          </a:p>
          <a:p>
            <a:r>
              <a:rPr lang="en-US" sz="2000"/>
              <a:t>Installing and initializing git in the local machine</a:t>
            </a:r>
          </a:p>
          <a:p>
            <a:r>
              <a:rPr lang="en-US" sz="2000"/>
              <a:t>Cloning a repository and pull code from the github account to into the local machine</a:t>
            </a:r>
          </a:p>
          <a:p>
            <a:r>
              <a:rPr lang="en-US" sz="2000"/>
              <a:t>Creating a .yml file to understand the workflow </a:t>
            </a:r>
          </a:p>
          <a:p>
            <a:r>
              <a:rPr lang="en-US" sz="2000"/>
              <a:t>A sample .yml file was executed and the results are examined under the ‘Actions’ in the Github menu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1987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34162-DE03-4448-A98F-CF03E68A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EFFBFF-ED73-464A-B769-763D03E45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70954"/>
            <a:ext cx="7225748" cy="451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34162-DE03-4448-A98F-CF03E68A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FFBFF-ED73-464A-B769-763D03E45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502428" y="1170954"/>
            <a:ext cx="7225748" cy="451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7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C1136-B6C1-4DD1-B8B7-3DB3F063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DAY – 6 –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9503-E3E1-43D0-A883-A4451C372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Basics of Cloud Computing was thoroughly explained</a:t>
            </a:r>
          </a:p>
          <a:p>
            <a:r>
              <a:rPr lang="en-US" sz="2000"/>
              <a:t>Cloud architecture and its components was explained</a:t>
            </a:r>
          </a:p>
          <a:p>
            <a:r>
              <a:rPr lang="en-US" sz="2000"/>
              <a:t>Different Cloud Service models like Iaas, SaaS, PaaS was explained</a:t>
            </a:r>
          </a:p>
          <a:p>
            <a:r>
              <a:rPr lang="en-US" sz="2000"/>
              <a:t>Clear differentiation between these terminologies were explained</a:t>
            </a:r>
          </a:p>
          <a:p>
            <a:r>
              <a:rPr lang="en-US" sz="2000"/>
              <a:t>Virtualization and its advantages were explained</a:t>
            </a:r>
          </a:p>
          <a:p>
            <a:r>
              <a:rPr lang="en-US" sz="2000"/>
              <a:t>Cloud Storage and its service providers were listed and an overview of the same was provided</a:t>
            </a:r>
          </a:p>
          <a:p>
            <a:r>
              <a:rPr lang="en-US" sz="2000"/>
              <a:t>Microsoft Azure platform is used and a sample for demonstration of virtual machine is created and explored.</a:t>
            </a:r>
          </a:p>
        </p:txBody>
      </p:sp>
    </p:spTree>
    <p:extLst>
      <p:ext uri="{BB962C8B-B14F-4D97-AF65-F5344CB8AC3E}">
        <p14:creationId xmlns:p14="http://schemas.microsoft.com/office/powerpoint/2010/main" val="201856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82519-5CDD-4F82-A0D1-37433DB4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F016EF4-496A-0513-EBF8-E575E1001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70954"/>
            <a:ext cx="7225748" cy="451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DAY - 1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A65E5F48-8767-3896-BB53-00CAD07EA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08773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73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 – 1 cont..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25076667-6C6B-4A85-2A26-64E31B04BB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84636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87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 – 2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75ED66F-1493-3E5A-B4D2-BB0934292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10081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22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Organization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D8D6F1-A863-BF5E-58FD-0C270CEE6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70954"/>
            <a:ext cx="7225748" cy="4516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3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E8B68DF-5C98-5B3D-0B2F-650A4DED8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70954"/>
            <a:ext cx="7225748" cy="4516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B2A5554-32E0-1AA8-8B7D-25C5CB1D2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712885"/>
            <a:ext cx="7225748" cy="3432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08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07BCFF6-AE0D-7926-CB1D-BE4589D3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70954"/>
            <a:ext cx="7225748" cy="4516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7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UserStory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C9692B-6117-A46B-EB78-B98D956C8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70954"/>
            <a:ext cx="7225748" cy="4516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593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Wingdings 3</vt:lpstr>
      <vt:lpstr>Office Theme</vt:lpstr>
      <vt:lpstr>JOURNEY PPT</vt:lpstr>
      <vt:lpstr>DAY - 1</vt:lpstr>
      <vt:lpstr>DAY – 1 cont..</vt:lpstr>
      <vt:lpstr>DAY – 2</vt:lpstr>
      <vt:lpstr>Organization</vt:lpstr>
      <vt:lpstr>Summary</vt:lpstr>
      <vt:lpstr>Sprint</vt:lpstr>
      <vt:lpstr>Task</vt:lpstr>
      <vt:lpstr>UserStory</vt:lpstr>
      <vt:lpstr>DAY 3 – DBMS</vt:lpstr>
      <vt:lpstr>DAY – 3 – DBMS cont.. Presentation</vt:lpstr>
      <vt:lpstr>DAY – 4 -TESTING</vt:lpstr>
      <vt:lpstr>DAY – 5 - DEVOPS and Github</vt:lpstr>
      <vt:lpstr>Workflows</vt:lpstr>
      <vt:lpstr>Workflows</vt:lpstr>
      <vt:lpstr>DAY – 6 – Cloud Computing</vt:lpstr>
      <vt:lpstr>GitHub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Shariff, Musaddiq SBOBNG-PTIY/FBB</dc:creator>
  <cp:lastModifiedBy>B M, Abhishek SBOBNG-PTIY/FBD</cp:lastModifiedBy>
  <cp:revision>14</cp:revision>
  <dcterms:created xsi:type="dcterms:W3CDTF">2023-08-24T15:27:56Z</dcterms:created>
  <dcterms:modified xsi:type="dcterms:W3CDTF">2023-08-25T11:05:57Z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cb1e24-a0e2-4a4c-9340-733297c9cd7c_Enabled">
    <vt:lpwstr>true</vt:lpwstr>
  </property>
  <property fmtid="{D5CDD505-2E9C-101B-9397-08002B2CF9AE}" pid="3" name="MSIP_Label_d0cb1e24-a0e2-4a4c-9340-733297c9cd7c_SetDate">
    <vt:lpwstr>2023-08-25T09:33:43Z</vt:lpwstr>
  </property>
  <property fmtid="{D5CDD505-2E9C-101B-9397-08002B2CF9AE}" pid="4" name="MSIP_Label_d0cb1e24-a0e2-4a4c-9340-733297c9cd7c_Method">
    <vt:lpwstr>Privileged</vt:lpwstr>
  </property>
  <property fmtid="{D5CDD505-2E9C-101B-9397-08002B2CF9AE}" pid="5" name="MSIP_Label_d0cb1e24-a0e2-4a4c-9340-733297c9cd7c_Name">
    <vt:lpwstr>Internal</vt:lpwstr>
  </property>
  <property fmtid="{D5CDD505-2E9C-101B-9397-08002B2CF9AE}" pid="6" name="MSIP_Label_d0cb1e24-a0e2-4a4c-9340-733297c9cd7c_SiteId">
    <vt:lpwstr>db1e96a8-a3da-442a-930b-235cac24cd5c</vt:lpwstr>
  </property>
  <property fmtid="{D5CDD505-2E9C-101B-9397-08002B2CF9AE}" pid="7" name="MSIP_Label_d0cb1e24-a0e2-4a4c-9340-733297c9cd7c_ActionId">
    <vt:lpwstr>748f873d-844d-4858-8e4e-5caf84ec0320</vt:lpwstr>
  </property>
  <property fmtid="{D5CDD505-2E9C-101B-9397-08002B2CF9AE}" pid="8" name="MSIP_Label_d0cb1e24-a0e2-4a4c-9340-733297c9cd7c_ContentBits">
    <vt:lpwstr>0</vt:lpwstr>
  </property>
</Properties>
</file>