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7" r:id="rId3"/>
    <p:sldId id="321" r:id="rId4"/>
    <p:sldId id="308" r:id="rId5"/>
    <p:sldId id="324" r:id="rId6"/>
    <p:sldId id="309" r:id="rId7"/>
    <p:sldId id="325" r:id="rId8"/>
    <p:sldId id="310" r:id="rId9"/>
    <p:sldId id="332" r:id="rId10"/>
    <p:sldId id="333" r:id="rId11"/>
    <p:sldId id="33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2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4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1026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38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4891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34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19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9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2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4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4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6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3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4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1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4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75C03-7273-41B7-823B-D615C4D1A36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6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70A4CB1-CE8B-4ED0-9796-959633740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Custom IDA 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25 Sept 2023 – 29 Sept 2023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- Abhishek B M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1729E-F720-4165-BC73-EBB3B3FCF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r>
              <a:rPr lang="en-US" dirty="0"/>
              <a:t>JOURNEY PPT</a:t>
            </a:r>
          </a:p>
        </p:txBody>
      </p:sp>
    </p:spTree>
    <p:extLst>
      <p:ext uri="{BB962C8B-B14F-4D97-AF65-F5344CB8AC3E}">
        <p14:creationId xmlns:p14="http://schemas.microsoft.com/office/powerpoint/2010/main" val="409976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0AA2-675F-CC13-0B1B-5D96F5A8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>
                <a:latin typeface="ShellMedium"/>
              </a:rPr>
              <a:t>Day 5 - Azure </a:t>
            </a:r>
            <a:r>
              <a:rPr lang="en-US" kern="0" dirty="0">
                <a:latin typeface="ShellMedium"/>
              </a:rPr>
              <a:t>DevOps</a:t>
            </a:r>
            <a:br>
              <a:rPr lang="en-US" kern="0" dirty="0">
                <a:latin typeface="ShellMediu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B737E-61DC-C508-4D1F-45E5710E2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Introduction to Azure Deployment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Understanding and implementing DevOps practices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Introduction to CI/CD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Introduction to Git and GitHub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GitHub as Azure platform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GitHub actions and CI/CD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GitHub repo and branching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58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5BE59-7CFC-7117-655D-5872CF06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Devops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1F3922C-F860-37CF-A147-F285CDA40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869" y="2160588"/>
            <a:ext cx="6210299" cy="3881437"/>
          </a:xfrm>
        </p:spPr>
      </p:pic>
    </p:spTree>
    <p:extLst>
      <p:ext uri="{BB962C8B-B14F-4D97-AF65-F5344CB8AC3E}">
        <p14:creationId xmlns:p14="http://schemas.microsoft.com/office/powerpoint/2010/main" val="185185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9063-1908-92CB-0A2B-6EBDDAC1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6: Day -1 – </a:t>
            </a:r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2E750-7167-6D67-E1AC-B3620169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Data cleaning and filtering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Handling null-values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Transforming data with example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Reading data from given dataset(file/table)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Clean and transform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7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168F-9FB6-A96C-8EA3-A0749CD5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5263FA-10D5-E10C-0109-3B914C275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150" b="2150"/>
          <a:stretch/>
        </p:blipFill>
        <p:spPr>
          <a:xfrm>
            <a:off x="1379774" y="1763892"/>
            <a:ext cx="6780700" cy="425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1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111B-4120-4536-1ED9-39331E47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– 2 Databricks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FFDF3-030A-93FA-CC66-613483145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Introduction to Databricks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workspace creation, Notebook, Library and Repos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Computation Management: cluster, pool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Azure </a:t>
            </a:r>
            <a:r>
              <a:rPr lang="en-US" kern="0" dirty="0" err="1">
                <a:latin typeface="ShellMedium"/>
              </a:rPr>
              <a:t>databricks</a:t>
            </a:r>
            <a:r>
              <a:rPr lang="en-US" kern="0" dirty="0">
                <a:latin typeface="ShellMedium"/>
              </a:rPr>
              <a:t> using </a:t>
            </a:r>
            <a:r>
              <a:rPr lang="en-US" kern="0" dirty="0" err="1">
                <a:latin typeface="ShellMedium"/>
              </a:rPr>
              <a:t>PySpark</a:t>
            </a:r>
            <a:r>
              <a:rPr lang="en-US" kern="0" dirty="0">
                <a:latin typeface="ShellMedium"/>
              </a:rPr>
              <a:t> and Spark SQL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 err="1">
                <a:latin typeface="ShellMedium"/>
              </a:rPr>
              <a:t>Dataframes</a:t>
            </a:r>
            <a:r>
              <a:rPr lang="en-US" kern="0" dirty="0">
                <a:latin typeface="ShellMedium"/>
              </a:rPr>
              <a:t> and DBFS in Azure Databricks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Creating first Notebook and connect to </a:t>
            </a:r>
            <a:r>
              <a:rPr lang="en-US" kern="0" dirty="0" err="1">
                <a:latin typeface="ShellMedium"/>
              </a:rPr>
              <a:t>datalake</a:t>
            </a:r>
            <a:endParaRPr lang="en-US" kern="0" dirty="0">
              <a:latin typeface="ShellMedium"/>
            </a:endParaRP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Read and write file to </a:t>
            </a:r>
            <a:r>
              <a:rPr lang="en-US" kern="0" dirty="0" err="1">
                <a:latin typeface="ShellMedium"/>
              </a:rPr>
              <a:t>DataLake</a:t>
            </a:r>
            <a:endParaRPr lang="en-US" kern="0" dirty="0">
              <a:latin typeface="ShellMedium"/>
            </a:endParaRPr>
          </a:p>
        </p:txBody>
      </p:sp>
    </p:spTree>
    <p:extLst>
      <p:ext uri="{BB962C8B-B14F-4D97-AF65-F5344CB8AC3E}">
        <p14:creationId xmlns:p14="http://schemas.microsoft.com/office/powerpoint/2010/main" val="3727044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7A80-5808-284E-8652-90CAB5A0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Databricks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DF5DCE-A8D2-72B3-C27D-21809EF70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0869" y="2160588"/>
            <a:ext cx="6210299" cy="3881437"/>
          </a:xfrm>
        </p:spPr>
      </p:pic>
    </p:spTree>
    <p:extLst>
      <p:ext uri="{BB962C8B-B14F-4D97-AF65-F5344CB8AC3E}">
        <p14:creationId xmlns:p14="http://schemas.microsoft.com/office/powerpoint/2010/main" val="2113211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B328-F737-941A-7EFC-90CD333D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3 - Databricks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0B5FB-1B7C-B07C-0FFC-1C45DEA8F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Security and protection 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ADB Integration with other services(synapse, SQL DB, Power BI)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Delta Lake concept and error handling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Overview on Azure Databricks unity catalog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Introduction and setting up Azure SQL Endpoint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SQL Analytics for querying data within data platform</a:t>
            </a:r>
          </a:p>
        </p:txBody>
      </p:sp>
    </p:spTree>
    <p:extLst>
      <p:ext uri="{BB962C8B-B14F-4D97-AF65-F5344CB8AC3E}">
        <p14:creationId xmlns:p14="http://schemas.microsoft.com/office/powerpoint/2010/main" val="1488946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7A80-5808-284E-8652-90CAB5A0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Databricks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DF5DCE-A8D2-72B3-C27D-21809EF70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0869" y="2160588"/>
            <a:ext cx="6210299" cy="3881437"/>
          </a:xfrm>
        </p:spPr>
      </p:pic>
    </p:spTree>
    <p:extLst>
      <p:ext uri="{BB962C8B-B14F-4D97-AF65-F5344CB8AC3E}">
        <p14:creationId xmlns:p14="http://schemas.microsoft.com/office/powerpoint/2010/main" val="159824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CC8A-D341-20A2-F05B-E2A5648F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Day 4 </a:t>
            </a:r>
            <a:r>
              <a:rPr lang="en-US" kern="0" dirty="0">
                <a:latin typeface="ShellMedium"/>
              </a:rPr>
              <a:t>– Azure Docker Container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574C1-6DA2-97E0-9DF1-16ECEF5C5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Azure Containers- Docker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Security and protection 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ADB Integration with other services(synapse, SQL DB, Power BI)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Delta Lake concept and error handling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Overview on Azure Databricks unity catalog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Introduction and setting up Azure SQL Endpoint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SQL Analytics for querying data within data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3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0828-0231-62E3-CE27-A62E9DFB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Docker Container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3497116-33B8-F42A-F878-CB7C6CD64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03" y="1982007"/>
            <a:ext cx="6780700" cy="423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134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794</TotalTime>
  <Words>242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ShellMedium</vt:lpstr>
      <vt:lpstr>Trebuchet MS</vt:lpstr>
      <vt:lpstr>Wingdings 3</vt:lpstr>
      <vt:lpstr>Facet</vt:lpstr>
      <vt:lpstr>JOURNEY PPT</vt:lpstr>
      <vt:lpstr>Week 6: Day -1 – Pyspark</vt:lpstr>
      <vt:lpstr>PySpark</vt:lpstr>
      <vt:lpstr>Day – 2 Databricks</vt:lpstr>
      <vt:lpstr>Databricks</vt:lpstr>
      <vt:lpstr>Day 3 - Databricks</vt:lpstr>
      <vt:lpstr>Databricks</vt:lpstr>
      <vt:lpstr>Day 4 – Azure Docker Container</vt:lpstr>
      <vt:lpstr>Azure Docker Container</vt:lpstr>
      <vt:lpstr>Day 5 - Azure DevOps </vt:lpstr>
      <vt:lpstr>Azure Devops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PPT</dc:title>
  <dc:creator>Shariff, Musaddiq SBOBNG-PTIY/FBB</dc:creator>
  <cp:lastModifiedBy>B M, Abhishek SBOBNG-PTIY/FBD</cp:lastModifiedBy>
  <cp:revision>31</cp:revision>
  <dcterms:created xsi:type="dcterms:W3CDTF">2023-08-24T15:27:56Z</dcterms:created>
  <dcterms:modified xsi:type="dcterms:W3CDTF">2023-10-05T03:58:10Z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cb1e24-a0e2-4a4c-9340-733297c9cd7c_Enabled">
    <vt:lpwstr>true</vt:lpwstr>
  </property>
  <property fmtid="{D5CDD505-2E9C-101B-9397-08002B2CF9AE}" pid="3" name="MSIP_Label_d0cb1e24-a0e2-4a4c-9340-733297c9cd7c_SetDate">
    <vt:lpwstr>2023-08-25T09:33:43Z</vt:lpwstr>
  </property>
  <property fmtid="{D5CDD505-2E9C-101B-9397-08002B2CF9AE}" pid="4" name="MSIP_Label_d0cb1e24-a0e2-4a4c-9340-733297c9cd7c_Method">
    <vt:lpwstr>Privileged</vt:lpwstr>
  </property>
  <property fmtid="{D5CDD505-2E9C-101B-9397-08002B2CF9AE}" pid="5" name="MSIP_Label_d0cb1e24-a0e2-4a4c-9340-733297c9cd7c_Name">
    <vt:lpwstr>Internal</vt:lpwstr>
  </property>
  <property fmtid="{D5CDD505-2E9C-101B-9397-08002B2CF9AE}" pid="6" name="MSIP_Label_d0cb1e24-a0e2-4a4c-9340-733297c9cd7c_SiteId">
    <vt:lpwstr>db1e96a8-a3da-442a-930b-235cac24cd5c</vt:lpwstr>
  </property>
  <property fmtid="{D5CDD505-2E9C-101B-9397-08002B2CF9AE}" pid="7" name="MSIP_Label_d0cb1e24-a0e2-4a4c-9340-733297c9cd7c_ActionId">
    <vt:lpwstr>748f873d-844d-4858-8e4e-5caf84ec0320</vt:lpwstr>
  </property>
  <property fmtid="{D5CDD505-2E9C-101B-9397-08002B2CF9AE}" pid="8" name="MSIP_Label_d0cb1e24-a0e2-4a4c-9340-733297c9cd7c_ContentBits">
    <vt:lpwstr>0</vt:lpwstr>
  </property>
</Properties>
</file>