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21" r:id="rId4"/>
    <p:sldId id="324" r:id="rId5"/>
    <p:sldId id="325" r:id="rId6"/>
    <p:sldId id="332" r:id="rId7"/>
    <p:sldId id="33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0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89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5C03-7273-41B7-823B-D615C4D1A361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70A4CB1-CE8B-4ED0-9796-95963374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Custom IDA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03 Oct 2023 – 04 Oct 2023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- Abhishek B 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729E-F720-4165-BC73-EBB3B3FC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JOURNEY PPT</a:t>
            </a:r>
          </a:p>
        </p:txBody>
      </p:sp>
    </p:spTree>
    <p:extLst>
      <p:ext uri="{BB962C8B-B14F-4D97-AF65-F5344CB8AC3E}">
        <p14:creationId xmlns:p14="http://schemas.microsoft.com/office/powerpoint/2010/main" val="409976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799063-1908-92CB-0A2B-6EBDDAC1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Week 7: Day -1 –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E750-7167-6D67-E1AC-B3620169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defTabSz="357708"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Azure ML</a:t>
            </a:r>
            <a:endParaRPr lang="en-US" kern="0">
              <a:latin typeface="ShellMedium"/>
            </a:endParaRPr>
          </a:p>
          <a:p>
            <a:pPr defTabSz="357708"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Understanding Dataset</a:t>
            </a:r>
            <a:endParaRPr lang="en-US" kern="0">
              <a:latin typeface="ShellMedium"/>
            </a:endParaRPr>
          </a:p>
          <a:p>
            <a:pPr defTabSz="357708"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Performing Data preparation and transformation</a:t>
            </a:r>
            <a:endParaRPr lang="en-US" kern="0">
              <a:latin typeface="ShellMedium"/>
            </a:endParaRPr>
          </a:p>
          <a:p>
            <a:pPr defTabSz="357708"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pipelines</a:t>
            </a:r>
            <a:endParaRPr lang="en-US" kern="0">
              <a:latin typeface="ShellMedium"/>
            </a:endParaRPr>
          </a:p>
          <a:p>
            <a:pPr defTabSz="357708"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Exploring various ML models</a:t>
            </a:r>
            <a:endParaRPr lang="en-US" kern="0">
              <a:latin typeface="ShellMediu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5B168F-9FB6-A96C-8EA3-A0749CD5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Azure 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263FA-10D5-E10C-0109-3B914C27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" r="177"/>
          <a:stretch/>
        </p:blipFill>
        <p:spPr>
          <a:xfrm>
            <a:off x="2499770" y="934222"/>
            <a:ext cx="526042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C57A80-5808-284E-8652-90CAB5A0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F5DCE-A8D2-72B3-C27D-21809EF7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90425" y="934222"/>
            <a:ext cx="527911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1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C57A80-5808-284E-8652-90CAB5A0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Day – 2 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F5DCE-A8D2-72B3-C27D-21809EF7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90425" y="934222"/>
            <a:ext cx="527911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60828-0231-62E3-CE27-A62E9DF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Azure 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97116-33B8-F42A-F878-CB7C6CD6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90425" y="934222"/>
            <a:ext cx="527911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1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E5BE59-7CFC-7117-655D-5872CF06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Azure Devops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3922C-F860-37CF-A147-F285CDA40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90425" y="934222"/>
            <a:ext cx="527911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814</TotalTime>
  <Words>55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ShellMedium</vt:lpstr>
      <vt:lpstr>Trebuchet MS</vt:lpstr>
      <vt:lpstr>Wingdings 3</vt:lpstr>
      <vt:lpstr>Facet</vt:lpstr>
      <vt:lpstr>JOURNEY PPT</vt:lpstr>
      <vt:lpstr>Week 7: Day -1 – Azure ML</vt:lpstr>
      <vt:lpstr>Azure ML</vt:lpstr>
      <vt:lpstr>Azure ML</vt:lpstr>
      <vt:lpstr>Day – 2 Azure ML</vt:lpstr>
      <vt:lpstr>Azure ML</vt:lpstr>
      <vt:lpstr>Azure 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Shariff, Musaddiq SBOBNG-PTIY/FBB</dc:creator>
  <cp:lastModifiedBy>B M, Abhishek SBOBNG-PTIY/FBD</cp:lastModifiedBy>
  <cp:revision>31</cp:revision>
  <dcterms:created xsi:type="dcterms:W3CDTF">2023-08-24T15:27:56Z</dcterms:created>
  <dcterms:modified xsi:type="dcterms:W3CDTF">2023-10-06T08:40:44Z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2023-08-25T09:33:43Z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748f873d-844d-4858-8e4e-5caf84ec0320</vt:lpwstr>
  </property>
  <property fmtid="{D5CDD505-2E9C-101B-9397-08002B2CF9AE}" pid="8" name="MSIP_Label_d0cb1e24-a0e2-4a4c-9340-733297c9cd7c_ContentBits">
    <vt:lpwstr>0</vt:lpwstr>
  </property>
</Properties>
</file>