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ghavPrabhu/understanding-of-convolutional-neural-network-cnn-deep-learning-99760835f148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basics-with-the-k-nearest-neighbors-algorithm-6a6e71d0176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992607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21317791730638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hajournals.org/doi/10.1161/01.res.0000246086.93555.f3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1086501500100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hajournals.org/doi/full/10.1161/circimaging.112.975797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8838355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288383558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8838355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8838355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FFT and thresholding here too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8838355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8838355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https://medium.com/@RaghavPrabhu/understanding-of-convolutional-neural-network-cnn-deep-learning-99760835f148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8838355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8838355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https://towardsdatascience.com/machine-learning-basics-with-the-k-nearest-neighbors-algorithm-6a6e71d01761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88383558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88383558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 values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c4c4bcd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c4c4bcd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diffuse process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c4c4bcd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c4c4bcd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c4c4bcd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c4c4bcd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https://www.ncbi.nlm.nih.gov/pmc/articles/PMC6992607/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88383558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288383558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8838355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8838355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28838355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28838355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Less frequent and less severe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Older recipients have lower survival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erratic cardiac events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Lack of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8838355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8838355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https://www.sciencedirect.com/science/article/pii/S2213177917306388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https://www.ahajournals.org/doi/10.1161/01.res.0000246086.93555.f3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8838355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8838355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8838355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8838355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https://www.sciencedirect.com/science/article/pii/S0010865015001009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https://www.ahajournals.org/doi/full/10.1161/circimaging.112.975797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8838355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8838355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problem, patient problem, machine learning problem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c4c4bcde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c4c4bcde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8838355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28838355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towardsdatascience.com/machine-learning-basics-with-the-k-nearest-neighbors-algorithm-6a6e71d0176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cbi.nlm.nih.gov/pmc/articles/PMC6992607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Practical Challenges of Machine Learning on the diagnosis of Cardiac Allograft Vasculopathy using Computed Tomography in pediatrics</a:t>
            </a:r>
            <a:endParaRPr sz="24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Abhijit (Abhi) Bhattaru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650" y="424350"/>
            <a:ext cx="5502699" cy="429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88" y="1339413"/>
            <a:ext cx="8675224" cy="24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37" y="1122735"/>
            <a:ext cx="8577925" cy="289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>
            <a:spLocks noGrp="1"/>
          </p:cNvSpPr>
          <p:nvPr>
            <p:ph type="title" idx="4294967295"/>
          </p:nvPr>
        </p:nvSpPr>
        <p:spPr>
          <a:xfrm>
            <a:off x="254075" y="220150"/>
            <a:ext cx="4702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Neural Network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875" y="907675"/>
            <a:ext cx="5651651" cy="37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>
            <a:spLocks noGrp="1"/>
          </p:cNvSpPr>
          <p:nvPr>
            <p:ph type="title" idx="4294967295"/>
          </p:nvPr>
        </p:nvSpPr>
        <p:spPr>
          <a:xfrm>
            <a:off x="254075" y="220150"/>
            <a:ext cx="44571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A5237-7D3E-D64B-99C3-BAB467E4C2AA}"/>
              </a:ext>
            </a:extLst>
          </p:cNvPr>
          <p:cNvSpPr txBox="1"/>
          <p:nvPr/>
        </p:nvSpPr>
        <p:spPr>
          <a:xfrm>
            <a:off x="1825875" y="4923350"/>
            <a:ext cx="547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>
                <a:solidFill>
                  <a:schemeClr val="hlink"/>
                </a:solidFill>
                <a:hlinkClick r:id="rId4"/>
              </a:rPr>
              <a:t>https://towardsdatascience.com/machine-learning-basics-with-the-k-nearest-neighbors-algorithm-6a6e71d01761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Limits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resolution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Motion artifact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clinical labeling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Limits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noise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Hounsfield unit (HU) extraction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750" y="1308313"/>
            <a:ext cx="4964326" cy="25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Limits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availability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labeling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Ambiguity of results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700" y="1481088"/>
            <a:ext cx="5992300" cy="2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27A0AE-CE5A-0744-84D1-E4E755A5AD41}"/>
              </a:ext>
            </a:extLst>
          </p:cNvPr>
          <p:cNvSpPr txBox="1"/>
          <p:nvPr/>
        </p:nvSpPr>
        <p:spPr>
          <a:xfrm>
            <a:off x="3498574" y="4921857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>
                <a:solidFill>
                  <a:schemeClr val="accent5"/>
                </a:solidFill>
                <a:hlinkClick r:id="rId4"/>
              </a:rPr>
              <a:t>https://www.ncbi.nlm.nih.gov/pmc/articles/PMC6992607/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Thoughts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potential for KNN (and other unsupervised algorithms)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an increased amount of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a way to extract HU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Longitudinal study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Cardiac Allograft Vasculopathy (CAV)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Pathophysiology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30700" y="1528700"/>
            <a:ext cx="3709200" cy="29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Immune and non-immune mediated endothelial injury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Luminal stenosis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Rapid development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due to interactions between host and donor endothelium</a:t>
            </a:r>
            <a:endParaRPr sz="1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525" y="216350"/>
            <a:ext cx="4036176" cy="47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347125" y="4567200"/>
            <a:ext cx="35574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Colvin-Adams, M., Harcourt, N. &amp; </a:t>
            </a:r>
            <a:r>
              <a:rPr lang="en" sz="700" dirty="0" err="1">
                <a:latin typeface="Calibri"/>
                <a:ea typeface="Calibri"/>
                <a:cs typeface="Calibri"/>
                <a:sym typeface="Calibri"/>
              </a:rPr>
              <a:t>Duprez</a:t>
            </a: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, D. Endothelial Dysfunction and Cardiac Allograft Vasculopathy. J. of Cardiovasc. Trans. Res. 6, 263–277 (2013). https://</a:t>
            </a:r>
            <a:r>
              <a:rPr lang="en" sz="700" dirty="0" err="1">
                <a:latin typeface="Calibri"/>
                <a:ea typeface="Calibri"/>
                <a:cs typeface="Calibri"/>
                <a:sym typeface="Calibri"/>
              </a:rPr>
              <a:t>doi.org</a:t>
            </a: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/10.1007/s12265-012-9414-3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99400"/>
            <a:ext cx="4457100" cy="4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 and survival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300" y="763803"/>
            <a:ext cx="5647302" cy="38966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B54CBE7B-8322-3144-943C-520BF9A03129}"/>
              </a:ext>
            </a:extLst>
          </p:cNvPr>
          <p:cNvSpPr txBox="1"/>
          <p:nvPr/>
        </p:nvSpPr>
        <p:spPr>
          <a:xfrm>
            <a:off x="1621300" y="4811301"/>
            <a:ext cx="5901400" cy="48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700" dirty="0" err="1">
                <a:latin typeface="Calibri"/>
                <a:ea typeface="Calibri"/>
                <a:cs typeface="Calibri"/>
                <a:sym typeface="Calibri"/>
              </a:rPr>
              <a:t>Maziar</a:t>
            </a:r>
            <a:r>
              <a:rPr lang="en-US" sz="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700" dirty="0" err="1">
                <a:latin typeface="Calibri"/>
                <a:ea typeface="Calibri"/>
                <a:cs typeface="Calibri"/>
                <a:sym typeface="Calibri"/>
              </a:rPr>
              <a:t>Rahmani</a:t>
            </a:r>
            <a:r>
              <a:rPr lang="en-US" sz="700" dirty="0">
                <a:latin typeface="Calibri"/>
                <a:ea typeface="Calibri"/>
                <a:cs typeface="Calibri"/>
                <a:sym typeface="Calibri"/>
              </a:rPr>
              <a:t>, Rani P. Cruz, David J. Granville, and Bruce M. McManus</a:t>
            </a: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. Circ. Res. 2006;99:801–815. </a:t>
            </a:r>
            <a:r>
              <a:rPr lang="en-US" sz="700" dirty="0"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700" dirty="0" err="1">
                <a:latin typeface="Calibri"/>
                <a:ea typeface="Calibri"/>
                <a:cs typeface="Calibri"/>
                <a:sym typeface="Calibri"/>
              </a:rPr>
              <a:t>doi.org</a:t>
            </a:r>
            <a:r>
              <a:rPr lang="en-US" sz="700" dirty="0">
                <a:latin typeface="Calibri"/>
                <a:ea typeface="Calibri"/>
                <a:cs typeface="Calibri"/>
                <a:sym typeface="Calibri"/>
              </a:rPr>
              <a:t>/10.1161/01.RES.0000246086.93555.f3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Invasive diagnostic methods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Gold Standard Angiography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Intravascular ultrasound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Non-invasive diagnosis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MRI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CT</a:t>
            </a:r>
            <a:endParaRPr sz="18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150" y="1339900"/>
            <a:ext cx="3398325" cy="25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479" y="0"/>
            <a:ext cx="30655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5904B2-03A2-FA44-AE38-3CCB2F09B3D2}"/>
              </a:ext>
            </a:extLst>
          </p:cNvPr>
          <p:cNvSpPr txBox="1"/>
          <p:nvPr/>
        </p:nvSpPr>
        <p:spPr>
          <a:xfrm>
            <a:off x="2680150" y="4810152"/>
            <a:ext cx="357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www.sciencedirect.com</a:t>
            </a:r>
            <a:r>
              <a:rPr lang="en-US" sz="800" dirty="0"/>
              <a:t>/science/article/</a:t>
            </a:r>
            <a:r>
              <a:rPr lang="en-US" sz="800" dirty="0" err="1"/>
              <a:t>pii</a:t>
            </a:r>
            <a:r>
              <a:rPr lang="en-US" sz="800" dirty="0"/>
              <a:t>/S0010865015001009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www.ahajournals.org</a:t>
            </a:r>
            <a:r>
              <a:rPr lang="en-US" sz="800" dirty="0"/>
              <a:t>/</a:t>
            </a:r>
            <a:r>
              <a:rPr lang="en-US" sz="800" dirty="0" err="1"/>
              <a:t>doi</a:t>
            </a:r>
            <a:r>
              <a:rPr lang="en-US" sz="800" dirty="0"/>
              <a:t>/full/10.1161/circimaging.112.975797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Patients Studied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 Total datasets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22 Female 18 Male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age 14.8y (4.2-23.6y)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underwent both CT and cardiac catheterization.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Disease severity based on invasive angiography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Macintosh PowerPoint</Application>
  <PresentationFormat>On-screen Show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Simple Light</vt:lpstr>
      <vt:lpstr>Practical Challenges of Machine Learning on the diagnosis of Cardiac Allograft Vasculopathy using Computed Tomography in pediatrics</vt:lpstr>
      <vt:lpstr>Cardiac Allograft Vasculopathy (CAV)</vt:lpstr>
      <vt:lpstr>Pathophysiology</vt:lpstr>
      <vt:lpstr>Prevalence and survival</vt:lpstr>
      <vt:lpstr>Invasive diagnostic methods</vt:lpstr>
      <vt:lpstr>Non-invasive diagnosis</vt:lpstr>
      <vt:lpstr>Methodology</vt:lpstr>
      <vt:lpstr>Patients Studied</vt:lpstr>
      <vt:lpstr>PowerPoint Presentation</vt:lpstr>
      <vt:lpstr>PowerPoint Presentation</vt:lpstr>
      <vt:lpstr>PowerPoint Presentation</vt:lpstr>
      <vt:lpstr>Convolution Neural Network</vt:lpstr>
      <vt:lpstr>K-Nearest Neighbors</vt:lpstr>
      <vt:lpstr>Limitations</vt:lpstr>
      <vt:lpstr>Patient Limits</vt:lpstr>
      <vt:lpstr>Image Limits</vt:lpstr>
      <vt:lpstr>Algorithm Limits</vt:lpstr>
      <vt:lpstr>Concluding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Challenges of Machine Learning on the diagnosis of Cardiac Allograft Vasculopathy using Computed Tomography in pediatrics</dc:title>
  <cp:lastModifiedBy>Abhi Bhattaru</cp:lastModifiedBy>
  <cp:revision>1</cp:revision>
  <dcterms:modified xsi:type="dcterms:W3CDTF">2020-07-25T21:26:26Z</dcterms:modified>
</cp:coreProperties>
</file>