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7" r:id="rId1"/>
  </p:sldMasterIdLst>
  <p:notesMasterIdLst>
    <p:notesMasterId r:id="rId3"/>
  </p:notesMasterIdLst>
  <p:sldIdLst>
    <p:sldId id="256" r:id="rId2"/>
  </p:sldIdLst>
  <p:sldSz cx="36576000" cy="20574000"/>
  <p:notesSz cx="6858000" cy="9144000"/>
  <p:defaultTextStyle>
    <a:defPPr>
      <a:defRPr lang="en-US"/>
    </a:defPPr>
    <a:lvl1pPr marL="0" algn="l" defTabSz="1828800" rtl="0" eaLnBrk="1" latinLnBrk="0" hangingPunct="1">
      <a:defRPr sz="7200" kern="1200">
        <a:solidFill>
          <a:schemeClr val="tx1"/>
        </a:solidFill>
        <a:latin typeface="+mn-lt"/>
        <a:ea typeface="+mn-ea"/>
        <a:cs typeface="+mn-cs"/>
      </a:defRPr>
    </a:lvl1pPr>
    <a:lvl2pPr marL="1828800" algn="l" defTabSz="1828800" rtl="0" eaLnBrk="1" latinLnBrk="0" hangingPunct="1">
      <a:defRPr sz="7200" kern="1200">
        <a:solidFill>
          <a:schemeClr val="tx1"/>
        </a:solidFill>
        <a:latin typeface="+mn-lt"/>
        <a:ea typeface="+mn-ea"/>
        <a:cs typeface="+mn-cs"/>
      </a:defRPr>
    </a:lvl2pPr>
    <a:lvl3pPr marL="3657600" algn="l" defTabSz="1828800" rtl="0" eaLnBrk="1" latinLnBrk="0" hangingPunct="1">
      <a:defRPr sz="7200" kern="1200">
        <a:solidFill>
          <a:schemeClr val="tx1"/>
        </a:solidFill>
        <a:latin typeface="+mn-lt"/>
        <a:ea typeface="+mn-ea"/>
        <a:cs typeface="+mn-cs"/>
      </a:defRPr>
    </a:lvl3pPr>
    <a:lvl4pPr marL="5486400" algn="l" defTabSz="1828800" rtl="0" eaLnBrk="1" latinLnBrk="0" hangingPunct="1">
      <a:defRPr sz="7200" kern="1200">
        <a:solidFill>
          <a:schemeClr val="tx1"/>
        </a:solidFill>
        <a:latin typeface="+mn-lt"/>
        <a:ea typeface="+mn-ea"/>
        <a:cs typeface="+mn-cs"/>
      </a:defRPr>
    </a:lvl4pPr>
    <a:lvl5pPr marL="7315200" algn="l" defTabSz="1828800" rtl="0" eaLnBrk="1" latinLnBrk="0" hangingPunct="1">
      <a:defRPr sz="7200" kern="1200">
        <a:solidFill>
          <a:schemeClr val="tx1"/>
        </a:solidFill>
        <a:latin typeface="+mn-lt"/>
        <a:ea typeface="+mn-ea"/>
        <a:cs typeface="+mn-cs"/>
      </a:defRPr>
    </a:lvl5pPr>
    <a:lvl6pPr marL="9144000" algn="l" defTabSz="1828800" rtl="0" eaLnBrk="1" latinLnBrk="0" hangingPunct="1">
      <a:defRPr sz="7200" kern="1200">
        <a:solidFill>
          <a:schemeClr val="tx1"/>
        </a:solidFill>
        <a:latin typeface="+mn-lt"/>
        <a:ea typeface="+mn-ea"/>
        <a:cs typeface="+mn-cs"/>
      </a:defRPr>
    </a:lvl6pPr>
    <a:lvl7pPr marL="10972800" algn="l" defTabSz="1828800" rtl="0" eaLnBrk="1" latinLnBrk="0" hangingPunct="1">
      <a:defRPr sz="7200" kern="1200">
        <a:solidFill>
          <a:schemeClr val="tx1"/>
        </a:solidFill>
        <a:latin typeface="+mn-lt"/>
        <a:ea typeface="+mn-ea"/>
        <a:cs typeface="+mn-cs"/>
      </a:defRPr>
    </a:lvl7pPr>
    <a:lvl8pPr marL="12801600" algn="l" defTabSz="1828800" rtl="0" eaLnBrk="1" latinLnBrk="0" hangingPunct="1">
      <a:defRPr sz="7200" kern="1200">
        <a:solidFill>
          <a:schemeClr val="tx1"/>
        </a:solidFill>
        <a:latin typeface="+mn-lt"/>
        <a:ea typeface="+mn-ea"/>
        <a:cs typeface="+mn-cs"/>
      </a:defRPr>
    </a:lvl8pPr>
    <a:lvl9pPr marL="14630400" algn="l" defTabSz="1828800" rtl="0" eaLnBrk="1" latinLnBrk="0" hangingPunct="1">
      <a:defRPr sz="7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80">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a:srgbClr val="800040"/>
    <a:srgbClr val="0000FF"/>
    <a:srgbClr val="808000"/>
    <a:srgbClr val="8000FF"/>
    <a:srgbClr val="FF8000"/>
    <a:srgbClr val="408000"/>
    <a:srgbClr val="0080FF"/>
    <a:srgbClr val="FFFF66"/>
    <a:srgbClr val="FF6F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6327" autoAdjust="0"/>
  </p:normalViewPr>
  <p:slideViewPr>
    <p:cSldViewPr snapToGrid="0" snapToObjects="1">
      <p:cViewPr varScale="1">
        <p:scale>
          <a:sx n="41" d="100"/>
          <a:sy n="41" d="100"/>
        </p:scale>
        <p:origin x="1400" y="224"/>
      </p:cViewPr>
      <p:guideLst>
        <p:guide orient="horz" pos="6480"/>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3A624A-251B-E54B-8182-FF959673AF98}" type="datetimeFigureOut">
              <a:rPr lang="en-US" smtClean="0"/>
              <a:t>10/7/20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75EA87-775E-C943-B08A-B1B8273FE439}" type="slidenum">
              <a:rPr lang="en-US" smtClean="0"/>
              <a:t>‹#›</a:t>
            </a:fld>
            <a:endParaRPr lang="en-US"/>
          </a:p>
        </p:txBody>
      </p:sp>
    </p:spTree>
    <p:extLst>
      <p:ext uri="{BB962C8B-B14F-4D97-AF65-F5344CB8AC3E}">
        <p14:creationId xmlns:p14="http://schemas.microsoft.com/office/powerpoint/2010/main" val="15012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259662"/>
            <a:ext cx="31089600" cy="4410076"/>
          </a:xfrm>
          <a:prstGeom prst="rect">
            <a:avLst/>
          </a:prstGeom>
        </p:spPr>
        <p:txBody>
          <a:bodyPr lIns="365760" tIns="182880" rIns="365760" bIns="182880"/>
          <a:lstStyle>
            <a:lvl1pPr>
              <a:defRPr b="1">
                <a:latin typeface="Arial"/>
                <a:cs typeface="Aria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1CCD636E-9831-CC49-B2B0-098C7145AD98}" type="datetime1">
              <a:rPr lang="en-US" smtClean="0"/>
              <a:t>10/7/20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3EEED1-1E5C-7B4E-A8F5-B334532B3CA9}" type="slidenum">
              <a:rPr lang="en-US" smtClean="0"/>
              <a:t>‹#›</a:t>
            </a:fld>
            <a:endParaRPr lang="en-US"/>
          </a:p>
        </p:txBody>
      </p:sp>
      <p:sp>
        <p:nvSpPr>
          <p:cNvPr id="7" name="Title Placeholder 1"/>
          <p:cNvSpPr txBox="1">
            <a:spLocks/>
          </p:cNvSpPr>
          <p:nvPr/>
        </p:nvSpPr>
        <p:spPr>
          <a:xfrm>
            <a:off x="1828800" y="823916"/>
            <a:ext cx="32918400" cy="3429000"/>
          </a:xfrm>
          <a:prstGeom prst="rect">
            <a:avLst/>
          </a:prstGeom>
        </p:spPr>
        <p:txBody>
          <a:bodyPr vert="horz" lIns="365760" tIns="182880" rIns="365760" bIns="18288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8229600" y="7232"/>
            <a:ext cx="25603200" cy="5257800"/>
          </a:xfrm>
        </p:spPr>
        <p:txBody>
          <a:bodyPr>
            <a:normAutofit/>
          </a:bodyPr>
          <a:lstStyle>
            <a:lvl1pPr marL="0" indent="0" algn="ctr">
              <a:buNone/>
              <a:defRPr sz="9600">
                <a:solidFill>
                  <a:schemeClr val="tx1">
                    <a:tint val="75000"/>
                  </a:schemeClr>
                </a:solidFill>
                <a:latin typeface="Arial"/>
                <a:cs typeface="Aria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379413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828800" y="823916"/>
            <a:ext cx="32918400" cy="3429000"/>
          </a:xfrm>
          <a:prstGeom prst="rect">
            <a:avLst/>
          </a:prstGeom>
        </p:spPr>
        <p:txBody>
          <a:bodyPr lIns="365760" tIns="182880" rIns="365760" bIns="182880"/>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38BB2E-92FA-1B41-BD6F-3DDFBA44CAD5}" type="datetime1">
              <a:rPr lang="en-US" smtClean="0"/>
              <a:t>10/7/20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3EEED1-1E5C-7B4E-A8F5-B334532B3CA9}" type="slidenum">
              <a:rPr lang="en-US" smtClean="0"/>
              <a:t>‹#›</a:t>
            </a:fld>
            <a:endParaRPr lang="en-US"/>
          </a:p>
        </p:txBody>
      </p:sp>
    </p:spTree>
    <p:extLst>
      <p:ext uri="{BB962C8B-B14F-4D97-AF65-F5344CB8AC3E}">
        <p14:creationId xmlns:p14="http://schemas.microsoft.com/office/powerpoint/2010/main" val="180016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823920"/>
            <a:ext cx="8229600" cy="17554576"/>
          </a:xfrm>
          <a:prstGeom prst="rect">
            <a:avLst/>
          </a:prstGeom>
        </p:spPr>
        <p:txBody>
          <a:bodyPr vert="eaVert" lIns="365760" tIns="182880" rIns="365760" bIns="182880"/>
          <a:lstStyle/>
          <a:p>
            <a:r>
              <a:rPr lang="en-US"/>
              <a:t>Click to edit Master title style</a:t>
            </a:r>
          </a:p>
        </p:txBody>
      </p:sp>
      <p:sp>
        <p:nvSpPr>
          <p:cNvPr id="3" name="Vertical Text Placeholder 2"/>
          <p:cNvSpPr>
            <a:spLocks noGrp="1"/>
          </p:cNvSpPr>
          <p:nvPr>
            <p:ph type="body" orient="vert" idx="1"/>
          </p:nvPr>
        </p:nvSpPr>
        <p:spPr>
          <a:xfrm>
            <a:off x="1828800" y="823920"/>
            <a:ext cx="24079200" cy="175545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A4EE84-44BF-4E48-81EF-A4A2B457C33C}" type="datetime1">
              <a:rPr lang="en-US" smtClean="0"/>
              <a:t>10/7/20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3EEED1-1E5C-7B4E-A8F5-B334532B3CA9}" type="slidenum">
              <a:rPr lang="en-US" smtClean="0"/>
              <a:t>‹#›</a:t>
            </a:fld>
            <a:endParaRPr lang="en-US"/>
          </a:p>
        </p:txBody>
      </p:sp>
    </p:spTree>
    <p:extLst>
      <p:ext uri="{BB962C8B-B14F-4D97-AF65-F5344CB8AC3E}">
        <p14:creationId xmlns:p14="http://schemas.microsoft.com/office/powerpoint/2010/main" val="2481871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823916"/>
            <a:ext cx="31104928" cy="3429000"/>
          </a:xfrm>
          <a:prstGeom prst="rect">
            <a:avLst/>
          </a:prstGeom>
        </p:spPr>
        <p:txBody>
          <a:bodyPr lIns="365760" tIns="182880" rIns="365760" bIns="182880"/>
          <a:lstStyle>
            <a:lvl1pPr>
              <a:defRPr b="1">
                <a:latin typeface="Arial"/>
                <a:cs typeface="Arial"/>
              </a:defRPr>
            </a:lvl1pPr>
          </a:lstStyle>
          <a:p>
            <a:r>
              <a:rPr lang="en-US"/>
              <a:t>Click to edit Master title style</a:t>
            </a:r>
            <a:endParaRPr lang="en-US" dirty="0"/>
          </a:p>
        </p:txBody>
      </p:sp>
      <p:sp>
        <p:nvSpPr>
          <p:cNvPr id="3" name="Content Placeholder 2"/>
          <p:cNvSpPr>
            <a:spLocks noGrp="1"/>
          </p:cNvSpPr>
          <p:nvPr>
            <p:ph idx="1"/>
          </p:nvPr>
        </p:nvSpPr>
        <p:spPr>
          <a:xfrm>
            <a:off x="1828800" y="4800604"/>
            <a:ext cx="31104928" cy="13577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CB509-43DA-6C48-A685-454CAB9AE14F}" type="datetime1">
              <a:rPr lang="en-US" smtClean="0"/>
              <a:t>10/7/20</a:t>
            </a:fld>
            <a:endParaRPr lang="en-US"/>
          </a:p>
        </p:txBody>
      </p:sp>
      <p:sp>
        <p:nvSpPr>
          <p:cNvPr id="5" name="Footer Placeholder 4"/>
          <p:cNvSpPr>
            <a:spLocks noGrp="1"/>
          </p:cNvSpPr>
          <p:nvPr>
            <p:ph type="ftr" sz="quarter" idx="11"/>
          </p:nvPr>
        </p:nvSpPr>
        <p:spPr/>
        <p:txBody>
          <a:bodyPr/>
          <a:lstStyle/>
          <a:p>
            <a:endParaRPr lang="en-US"/>
          </a:p>
        </p:txBody>
      </p:sp>
      <p:grpSp>
        <p:nvGrpSpPr>
          <p:cNvPr id="10" name="Group 9"/>
          <p:cNvGrpSpPr/>
          <p:nvPr/>
        </p:nvGrpSpPr>
        <p:grpSpPr>
          <a:xfrm>
            <a:off x="33528578" y="10"/>
            <a:ext cx="3270252" cy="20606772"/>
            <a:chOff x="8374978" y="11345"/>
            <a:chExt cx="817563" cy="5151693"/>
          </a:xfrm>
        </p:grpSpPr>
        <p:sp>
          <p:nvSpPr>
            <p:cNvPr id="11" name="Rectangle 10"/>
            <p:cNvSpPr/>
            <p:nvPr/>
          </p:nvSpPr>
          <p:spPr>
            <a:xfrm>
              <a:off x="8411584" y="11345"/>
              <a:ext cx="742185" cy="5143500"/>
            </a:xfrm>
            <a:prstGeom prst="rect">
              <a:avLst/>
            </a:prstGeom>
            <a:solidFill>
              <a:srgbClr val="021E5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dirty="0">
                <a:solidFill>
                  <a:srgbClr val="021E5B"/>
                </a:solidFill>
                <a:latin typeface="+mj-lt"/>
                <a:cs typeface="Arial" panose="020B0604020202020204" pitchFamily="34" charset="0"/>
              </a:endParaRPr>
            </a:p>
          </p:txBody>
        </p:sp>
        <p:sp>
          <p:nvSpPr>
            <p:cNvPr id="12" name="Rectangle 11"/>
            <p:cNvSpPr/>
            <p:nvPr/>
          </p:nvSpPr>
          <p:spPr bwMode="auto">
            <a:xfrm>
              <a:off x="8411584" y="4933248"/>
              <a:ext cx="742186" cy="2297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021E5B"/>
                </a:solidFill>
              </a:endParaRPr>
            </a:p>
          </p:txBody>
        </p:sp>
        <p:pic>
          <p:nvPicPr>
            <p:cNvPr id="13"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t="4499" b="89789"/>
            <a:stretch/>
          </p:blipFill>
          <p:spPr bwMode="auto">
            <a:xfrm>
              <a:off x="8374978" y="184024"/>
              <a:ext cx="817563" cy="3126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14" name="Right Arrow 13">
            <a:hlinkClick r:id="" action="ppaction://hlinkshowjump?jump=nextslide"/>
          </p:cNvPr>
          <p:cNvSpPr/>
          <p:nvPr/>
        </p:nvSpPr>
        <p:spPr>
          <a:xfrm>
            <a:off x="31658188" y="19069056"/>
            <a:ext cx="1687576" cy="1095376"/>
          </a:xfrm>
          <a:prstGeom prst="rightArrow">
            <a:avLst/>
          </a:prstGeom>
          <a:solidFill>
            <a:srgbClr val="021D5B"/>
          </a:solidFill>
          <a:ln>
            <a:noFill/>
          </a:ln>
        </p:spPr>
        <p:style>
          <a:lnRef idx="1">
            <a:schemeClr val="accent1"/>
          </a:lnRef>
          <a:fillRef idx="3">
            <a:schemeClr val="accent1"/>
          </a:fillRef>
          <a:effectRef idx="2">
            <a:schemeClr val="accent1"/>
          </a:effectRef>
          <a:fontRef idx="minor">
            <a:schemeClr val="lt1"/>
          </a:fontRef>
        </p:style>
        <p:txBody>
          <a:bodyPr lIns="365760" tIns="182880" rIns="365760" bIns="182880" rtlCol="0" anchor="ctr"/>
          <a:lstStyle/>
          <a:p>
            <a:pPr algn="ctr"/>
            <a:endParaRPr lang="en-US"/>
          </a:p>
        </p:txBody>
      </p:sp>
      <p:sp>
        <p:nvSpPr>
          <p:cNvPr id="15" name="Right Arrow 14">
            <a:hlinkClick r:id="" action="ppaction://hlinkshowjump?jump=previousslide"/>
          </p:cNvPr>
          <p:cNvSpPr/>
          <p:nvPr/>
        </p:nvSpPr>
        <p:spPr>
          <a:xfrm rot="10800000">
            <a:off x="28740928" y="19069062"/>
            <a:ext cx="1687576" cy="1095380"/>
          </a:xfrm>
          <a:prstGeom prst="rightArrow">
            <a:avLst/>
          </a:prstGeom>
          <a:solidFill>
            <a:srgbClr val="021D5B"/>
          </a:solidFill>
          <a:ln>
            <a:noFill/>
          </a:ln>
        </p:spPr>
        <p:style>
          <a:lnRef idx="1">
            <a:schemeClr val="accent1"/>
          </a:lnRef>
          <a:fillRef idx="3">
            <a:schemeClr val="accent1"/>
          </a:fillRef>
          <a:effectRef idx="2">
            <a:schemeClr val="accent1"/>
          </a:effectRef>
          <a:fontRef idx="minor">
            <a:schemeClr val="lt1"/>
          </a:fontRef>
        </p:style>
        <p:txBody>
          <a:bodyPr lIns="365760" tIns="182880" rIns="365760" bIns="182880" rtlCol="0" anchor="ctr"/>
          <a:lstStyle/>
          <a:p>
            <a:pPr algn="ctr"/>
            <a:endParaRPr lang="en-US"/>
          </a:p>
        </p:txBody>
      </p:sp>
      <p:sp>
        <p:nvSpPr>
          <p:cNvPr id="6" name="Slide Number Placeholder 5"/>
          <p:cNvSpPr>
            <a:spLocks noGrp="1"/>
          </p:cNvSpPr>
          <p:nvPr>
            <p:ph type="sldNum" sz="quarter" idx="12"/>
          </p:nvPr>
        </p:nvSpPr>
        <p:spPr>
          <a:xfrm>
            <a:off x="27390988" y="19573932"/>
            <a:ext cx="8534400" cy="1095376"/>
          </a:xfrm>
        </p:spPr>
        <p:txBody>
          <a:bodyPr/>
          <a:lstStyle>
            <a:lvl1pPr>
              <a:defRPr>
                <a:solidFill>
                  <a:srgbClr val="021D5B"/>
                </a:solidFill>
              </a:defRPr>
            </a:lvl1pPr>
          </a:lstStyle>
          <a:p>
            <a:fld id="{B83EEED1-1E5C-7B4E-A8F5-B334532B3CA9}" type="slidenum">
              <a:rPr lang="en-US" smtClean="0"/>
              <a:t>‹#›</a:t>
            </a:fld>
            <a:endParaRPr lang="en-US"/>
          </a:p>
        </p:txBody>
      </p:sp>
      <p:sp>
        <p:nvSpPr>
          <p:cNvPr id="16" name="Action Button: Home 15">
            <a:hlinkClick r:id="" action="ppaction://noaction" highlightClick="1"/>
          </p:cNvPr>
          <p:cNvSpPr/>
          <p:nvPr/>
        </p:nvSpPr>
        <p:spPr>
          <a:xfrm>
            <a:off x="30508664" y="19292614"/>
            <a:ext cx="1058816" cy="807564"/>
          </a:xfrm>
          <a:prstGeom prst="actionButtonHome">
            <a:avLst/>
          </a:prstGeom>
          <a:solidFill>
            <a:srgbClr val="021D5B"/>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365760" tIns="182880" rIns="365760" bIns="182880" rtlCol="0" anchor="ctr"/>
          <a:lstStyle/>
          <a:p>
            <a:pPr algn="ctr"/>
            <a:endParaRPr lang="en-US"/>
          </a:p>
        </p:txBody>
      </p:sp>
    </p:spTree>
    <p:extLst>
      <p:ext uri="{BB962C8B-B14F-4D97-AF65-F5344CB8AC3E}">
        <p14:creationId xmlns:p14="http://schemas.microsoft.com/office/powerpoint/2010/main" val="1819359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3220704"/>
            <a:ext cx="31089600" cy="4086224"/>
          </a:xfrm>
          <a:prstGeom prst="rect">
            <a:avLst/>
          </a:prstGeom>
        </p:spPr>
        <p:txBody>
          <a:bodyPr lIns="365760" tIns="182880" rIns="365760" bIns="182880" anchor="t"/>
          <a:lstStyle>
            <a:lvl1pPr algn="l">
              <a:defRPr sz="16000" b="1" cap="all"/>
            </a:lvl1pPr>
          </a:lstStyle>
          <a:p>
            <a:r>
              <a:rPr lang="en-US"/>
              <a:t>Click to edit Master title style</a:t>
            </a:r>
          </a:p>
        </p:txBody>
      </p:sp>
      <p:sp>
        <p:nvSpPr>
          <p:cNvPr id="3" name="Text Placeholder 2"/>
          <p:cNvSpPr>
            <a:spLocks noGrp="1"/>
          </p:cNvSpPr>
          <p:nvPr>
            <p:ph type="body" idx="1"/>
          </p:nvPr>
        </p:nvSpPr>
        <p:spPr>
          <a:xfrm>
            <a:off x="2889252" y="8720140"/>
            <a:ext cx="31089600" cy="4500560"/>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EEB59-01BD-DF42-B736-9E0CE0AAA508}" type="datetime1">
              <a:rPr lang="en-US" smtClean="0"/>
              <a:t>10/7/20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3EEED1-1E5C-7B4E-A8F5-B334532B3CA9}" type="slidenum">
              <a:rPr lang="en-US" smtClean="0"/>
              <a:t>‹#›</a:t>
            </a:fld>
            <a:endParaRPr lang="en-US"/>
          </a:p>
        </p:txBody>
      </p:sp>
      <p:grpSp>
        <p:nvGrpSpPr>
          <p:cNvPr id="7" name="Group 6"/>
          <p:cNvGrpSpPr/>
          <p:nvPr/>
        </p:nvGrpSpPr>
        <p:grpSpPr>
          <a:xfrm>
            <a:off x="33528578" y="10"/>
            <a:ext cx="3270252" cy="20606772"/>
            <a:chOff x="8374978" y="11345"/>
            <a:chExt cx="817563" cy="5151693"/>
          </a:xfrm>
        </p:grpSpPr>
        <p:sp>
          <p:nvSpPr>
            <p:cNvPr id="8" name="Rectangle 7"/>
            <p:cNvSpPr/>
            <p:nvPr/>
          </p:nvSpPr>
          <p:spPr>
            <a:xfrm>
              <a:off x="8411584" y="11345"/>
              <a:ext cx="742185" cy="5143500"/>
            </a:xfrm>
            <a:prstGeom prst="rect">
              <a:avLst/>
            </a:prstGeom>
            <a:solidFill>
              <a:srgbClr val="021E5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dirty="0">
                <a:solidFill>
                  <a:srgbClr val="021E5B"/>
                </a:solidFill>
                <a:latin typeface="+mj-lt"/>
                <a:cs typeface="Arial" panose="020B0604020202020204" pitchFamily="34" charset="0"/>
              </a:endParaRPr>
            </a:p>
          </p:txBody>
        </p:sp>
        <p:sp>
          <p:nvSpPr>
            <p:cNvPr id="9" name="Rectangle 8"/>
            <p:cNvSpPr/>
            <p:nvPr/>
          </p:nvSpPr>
          <p:spPr bwMode="auto">
            <a:xfrm>
              <a:off x="8411584" y="4933248"/>
              <a:ext cx="742186" cy="2297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021E5B"/>
                </a:solidFill>
              </a:endParaRPr>
            </a:p>
          </p:txBody>
        </p:sp>
        <p:pic>
          <p:nvPicPr>
            <p:cNvPr id="10"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t="4499" b="89789"/>
            <a:stretch/>
          </p:blipFill>
          <p:spPr bwMode="auto">
            <a:xfrm>
              <a:off x="8374978" y="184024"/>
              <a:ext cx="817563" cy="3126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44136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823916"/>
            <a:ext cx="32918400" cy="3429000"/>
          </a:xfrm>
          <a:prstGeom prst="rect">
            <a:avLst/>
          </a:prstGeom>
        </p:spPr>
        <p:txBody>
          <a:bodyPr lIns="365760" tIns="182880" rIns="365760" bIns="182880"/>
          <a:lstStyle>
            <a:lvl1pPr>
              <a:defRPr b="1">
                <a:latin typeface="Times New Roman"/>
                <a:cs typeface="Times New Roman"/>
              </a:defRPr>
            </a:lvl1pPr>
          </a:lstStyle>
          <a:p>
            <a:r>
              <a:rPr lang="en-US"/>
              <a:t>Click to edit Master title style</a:t>
            </a:r>
          </a:p>
        </p:txBody>
      </p:sp>
      <p:sp>
        <p:nvSpPr>
          <p:cNvPr id="3" name="Content Placeholder 2"/>
          <p:cNvSpPr>
            <a:spLocks noGrp="1"/>
          </p:cNvSpPr>
          <p:nvPr>
            <p:ph sz="half" idx="1"/>
          </p:nvPr>
        </p:nvSpPr>
        <p:spPr>
          <a:xfrm>
            <a:off x="1828800" y="4800604"/>
            <a:ext cx="16154400" cy="13577888"/>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92800" y="4800604"/>
            <a:ext cx="16154400" cy="13577888"/>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31BC34C-11E6-3348-B62E-BEC57BE78DDB}" type="datetime1">
              <a:rPr lang="en-US" smtClean="0"/>
              <a:t>10/7/20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3EEED1-1E5C-7B4E-A8F5-B334532B3CA9}" type="slidenum">
              <a:rPr lang="en-US" smtClean="0"/>
              <a:t>‹#›</a:t>
            </a:fld>
            <a:endParaRPr lang="en-US"/>
          </a:p>
        </p:txBody>
      </p:sp>
      <p:grpSp>
        <p:nvGrpSpPr>
          <p:cNvPr id="8" name="Group 7"/>
          <p:cNvGrpSpPr/>
          <p:nvPr/>
        </p:nvGrpSpPr>
        <p:grpSpPr>
          <a:xfrm>
            <a:off x="33528578" y="10"/>
            <a:ext cx="3270252" cy="20606772"/>
            <a:chOff x="8374978" y="11345"/>
            <a:chExt cx="817563" cy="5151693"/>
          </a:xfrm>
        </p:grpSpPr>
        <p:sp>
          <p:nvSpPr>
            <p:cNvPr id="9" name="Rectangle 8"/>
            <p:cNvSpPr/>
            <p:nvPr/>
          </p:nvSpPr>
          <p:spPr>
            <a:xfrm>
              <a:off x="8411584" y="11345"/>
              <a:ext cx="742185" cy="5143500"/>
            </a:xfrm>
            <a:prstGeom prst="rect">
              <a:avLst/>
            </a:prstGeom>
            <a:solidFill>
              <a:srgbClr val="021E5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dirty="0">
                <a:solidFill>
                  <a:srgbClr val="021E5B"/>
                </a:solidFill>
                <a:latin typeface="+mj-lt"/>
                <a:cs typeface="Arial" panose="020B0604020202020204" pitchFamily="34" charset="0"/>
              </a:endParaRPr>
            </a:p>
          </p:txBody>
        </p:sp>
        <p:sp>
          <p:nvSpPr>
            <p:cNvPr id="10" name="Rectangle 9"/>
            <p:cNvSpPr/>
            <p:nvPr/>
          </p:nvSpPr>
          <p:spPr bwMode="auto">
            <a:xfrm>
              <a:off x="8411584" y="4933248"/>
              <a:ext cx="742186" cy="2297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021E5B"/>
                </a:solidFill>
              </a:endParaRPr>
            </a:p>
          </p:txBody>
        </p:sp>
        <p:pic>
          <p:nvPicPr>
            <p:cNvPr id="11"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t="4499" b="89789"/>
            <a:stretch/>
          </p:blipFill>
          <p:spPr bwMode="auto">
            <a:xfrm>
              <a:off x="8374978" y="184024"/>
              <a:ext cx="817563" cy="3126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820172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823916"/>
            <a:ext cx="32918400" cy="3429000"/>
          </a:xfrm>
          <a:prstGeom prst="rect">
            <a:avLst/>
          </a:prstGeom>
        </p:spPr>
        <p:txBody>
          <a:bodyPr lIns="365760" tIns="182880" rIns="365760" bIns="182880"/>
          <a:lstStyle>
            <a:lvl1pPr>
              <a:defRPr/>
            </a:lvl1pPr>
          </a:lstStyle>
          <a:p>
            <a:r>
              <a:rPr lang="en-US"/>
              <a:t>Click to edit Master title style</a:t>
            </a:r>
          </a:p>
        </p:txBody>
      </p:sp>
      <p:sp>
        <p:nvSpPr>
          <p:cNvPr id="3" name="Text Placeholder 2"/>
          <p:cNvSpPr>
            <a:spLocks noGrp="1"/>
          </p:cNvSpPr>
          <p:nvPr>
            <p:ph type="body" idx="1"/>
          </p:nvPr>
        </p:nvSpPr>
        <p:spPr>
          <a:xfrm>
            <a:off x="1828800" y="4605340"/>
            <a:ext cx="16160752" cy="191928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1828800" y="6524624"/>
            <a:ext cx="16160752" cy="11853864"/>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30" y="4605340"/>
            <a:ext cx="16167100" cy="191928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8580130" y="6524624"/>
            <a:ext cx="16167100" cy="11853864"/>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01F9CE-57B5-E64B-81E3-581A4D736FEA}" type="datetime1">
              <a:rPr lang="en-US" smtClean="0"/>
              <a:t>10/7/20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3EEED1-1E5C-7B4E-A8F5-B334532B3CA9}" type="slidenum">
              <a:rPr lang="en-US" smtClean="0"/>
              <a:t>‹#›</a:t>
            </a:fld>
            <a:endParaRPr lang="en-US"/>
          </a:p>
        </p:txBody>
      </p:sp>
    </p:spTree>
    <p:extLst>
      <p:ext uri="{BB962C8B-B14F-4D97-AF65-F5344CB8AC3E}">
        <p14:creationId xmlns:p14="http://schemas.microsoft.com/office/powerpoint/2010/main" val="1094439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28800" y="823916"/>
            <a:ext cx="32918400" cy="3429000"/>
          </a:xfrm>
          <a:prstGeom prst="rect">
            <a:avLst/>
          </a:prstGeom>
        </p:spPr>
        <p:txBody>
          <a:bodyPr lIns="365760" tIns="182880" rIns="365760" bIns="182880"/>
          <a:lstStyle>
            <a:lvl1pPr>
              <a:defRPr b="1">
                <a:latin typeface="Times New Roman"/>
                <a:cs typeface="Times New Roman"/>
              </a:defRPr>
            </a:lvl1pPr>
          </a:lstStyle>
          <a:p>
            <a:r>
              <a:rPr lang="en-US"/>
              <a:t>Click to edit Master title style</a:t>
            </a:r>
          </a:p>
        </p:txBody>
      </p:sp>
      <p:sp>
        <p:nvSpPr>
          <p:cNvPr id="3" name="Date Placeholder 2"/>
          <p:cNvSpPr>
            <a:spLocks noGrp="1"/>
          </p:cNvSpPr>
          <p:nvPr>
            <p:ph type="dt" sz="half" idx="10"/>
          </p:nvPr>
        </p:nvSpPr>
        <p:spPr/>
        <p:txBody>
          <a:bodyPr/>
          <a:lstStyle/>
          <a:p>
            <a:fld id="{70E4B1B7-8BE0-8B40-949E-0E45EF6863A9}" type="datetime1">
              <a:rPr lang="en-US" smtClean="0"/>
              <a:t>10/7/20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3EEED1-1E5C-7B4E-A8F5-B334532B3CA9}" type="slidenum">
              <a:rPr lang="en-US" smtClean="0"/>
              <a:t>‹#›</a:t>
            </a:fld>
            <a:endParaRPr lang="en-US"/>
          </a:p>
        </p:txBody>
      </p:sp>
      <p:grpSp>
        <p:nvGrpSpPr>
          <p:cNvPr id="6" name="Group 2"/>
          <p:cNvGrpSpPr>
            <a:grpSpLocks/>
          </p:cNvGrpSpPr>
          <p:nvPr/>
        </p:nvGrpSpPr>
        <p:grpSpPr bwMode="auto">
          <a:xfrm>
            <a:off x="33503634" y="-175594"/>
            <a:ext cx="3270252" cy="20778788"/>
            <a:chOff x="8382000" y="-68263"/>
            <a:chExt cx="817563" cy="6926263"/>
          </a:xfrm>
        </p:grpSpPr>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0" y="-68263"/>
              <a:ext cx="817563" cy="6926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8420099" y="6551613"/>
              <a:ext cx="742186" cy="30638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9" name="Right Arrow 8">
            <a:hlinkClick r:id="" action="ppaction://hlinkshowjump?jump=nextslide"/>
          </p:cNvPr>
          <p:cNvSpPr/>
          <p:nvPr/>
        </p:nvSpPr>
        <p:spPr>
          <a:xfrm>
            <a:off x="31658188" y="19069056"/>
            <a:ext cx="1687576" cy="1095376"/>
          </a:xfrm>
          <a:prstGeom prst="rightArrow">
            <a:avLst/>
          </a:prstGeom>
          <a:solidFill>
            <a:srgbClr val="021D5B"/>
          </a:solidFill>
          <a:ln>
            <a:noFill/>
          </a:ln>
        </p:spPr>
        <p:style>
          <a:lnRef idx="1">
            <a:schemeClr val="accent1"/>
          </a:lnRef>
          <a:fillRef idx="3">
            <a:schemeClr val="accent1"/>
          </a:fillRef>
          <a:effectRef idx="2">
            <a:schemeClr val="accent1"/>
          </a:effectRef>
          <a:fontRef idx="minor">
            <a:schemeClr val="lt1"/>
          </a:fontRef>
        </p:style>
        <p:txBody>
          <a:bodyPr lIns="365760" tIns="182880" rIns="365760" bIns="182880" rtlCol="0" anchor="ctr"/>
          <a:lstStyle/>
          <a:p>
            <a:pPr algn="ctr"/>
            <a:endParaRPr lang="en-US"/>
          </a:p>
        </p:txBody>
      </p:sp>
      <p:sp>
        <p:nvSpPr>
          <p:cNvPr id="10" name="Right Arrow 9">
            <a:hlinkClick r:id="" action="ppaction://hlinkshowjump?jump=previousslide"/>
          </p:cNvPr>
          <p:cNvSpPr/>
          <p:nvPr/>
        </p:nvSpPr>
        <p:spPr>
          <a:xfrm rot="10800000">
            <a:off x="28740928" y="19069062"/>
            <a:ext cx="1687576" cy="1095380"/>
          </a:xfrm>
          <a:prstGeom prst="rightArrow">
            <a:avLst/>
          </a:prstGeom>
          <a:solidFill>
            <a:srgbClr val="021D5B"/>
          </a:solidFill>
          <a:ln>
            <a:noFill/>
          </a:ln>
        </p:spPr>
        <p:style>
          <a:lnRef idx="1">
            <a:schemeClr val="accent1"/>
          </a:lnRef>
          <a:fillRef idx="3">
            <a:schemeClr val="accent1"/>
          </a:fillRef>
          <a:effectRef idx="2">
            <a:schemeClr val="accent1"/>
          </a:effectRef>
          <a:fontRef idx="minor">
            <a:schemeClr val="lt1"/>
          </a:fontRef>
        </p:style>
        <p:txBody>
          <a:bodyPr lIns="365760" tIns="182880" rIns="365760" bIns="182880" rtlCol="0" anchor="ctr"/>
          <a:lstStyle/>
          <a:p>
            <a:pPr algn="ctr"/>
            <a:endParaRPr lang="en-US"/>
          </a:p>
        </p:txBody>
      </p:sp>
      <p:sp>
        <p:nvSpPr>
          <p:cNvPr id="11" name="Action Button: Home 10">
            <a:hlinkClick r:id="" action="ppaction://noaction" highlightClick="1"/>
          </p:cNvPr>
          <p:cNvSpPr/>
          <p:nvPr/>
        </p:nvSpPr>
        <p:spPr>
          <a:xfrm>
            <a:off x="30508664" y="19292614"/>
            <a:ext cx="1058816" cy="807564"/>
          </a:xfrm>
          <a:prstGeom prst="actionButtonHome">
            <a:avLst/>
          </a:prstGeom>
          <a:solidFill>
            <a:srgbClr val="021D5B"/>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365760" tIns="182880" rIns="365760" bIns="182880" rtlCol="0" anchor="ctr"/>
          <a:lstStyle/>
          <a:p>
            <a:pPr algn="ctr"/>
            <a:endParaRPr lang="en-US"/>
          </a:p>
        </p:txBody>
      </p:sp>
      <p:grpSp>
        <p:nvGrpSpPr>
          <p:cNvPr id="12" name="Group 11"/>
          <p:cNvGrpSpPr/>
          <p:nvPr/>
        </p:nvGrpSpPr>
        <p:grpSpPr>
          <a:xfrm>
            <a:off x="33528578" y="10"/>
            <a:ext cx="3270252" cy="20606772"/>
            <a:chOff x="8374978" y="11345"/>
            <a:chExt cx="817563" cy="5151693"/>
          </a:xfrm>
        </p:grpSpPr>
        <p:sp>
          <p:nvSpPr>
            <p:cNvPr id="13" name="Rectangle 12"/>
            <p:cNvSpPr/>
            <p:nvPr/>
          </p:nvSpPr>
          <p:spPr>
            <a:xfrm>
              <a:off x="8411584" y="11345"/>
              <a:ext cx="742185" cy="5143500"/>
            </a:xfrm>
            <a:prstGeom prst="rect">
              <a:avLst/>
            </a:prstGeom>
            <a:solidFill>
              <a:srgbClr val="021E5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dirty="0">
                <a:solidFill>
                  <a:srgbClr val="021E5B"/>
                </a:solidFill>
                <a:latin typeface="+mj-lt"/>
                <a:cs typeface="Arial" panose="020B0604020202020204" pitchFamily="34" charset="0"/>
              </a:endParaRPr>
            </a:p>
          </p:txBody>
        </p:sp>
        <p:sp>
          <p:nvSpPr>
            <p:cNvPr id="14" name="Rectangle 13"/>
            <p:cNvSpPr/>
            <p:nvPr/>
          </p:nvSpPr>
          <p:spPr bwMode="auto">
            <a:xfrm>
              <a:off x="8411584" y="4933248"/>
              <a:ext cx="742186" cy="2297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021E5B"/>
                </a:solidFill>
              </a:endParaRPr>
            </a:p>
          </p:txBody>
        </p:sp>
        <p:pic>
          <p:nvPicPr>
            <p:cNvPr id="15"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t="4499" b="89789"/>
            <a:stretch/>
          </p:blipFill>
          <p:spPr bwMode="auto">
            <a:xfrm>
              <a:off x="8374978" y="184024"/>
              <a:ext cx="817563" cy="3126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405718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39A490-0667-ED43-973A-52831D109428}" type="datetime1">
              <a:rPr lang="en-US" smtClean="0"/>
              <a:t>10/7/20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3EEED1-1E5C-7B4E-A8F5-B334532B3CA9}" type="slidenum">
              <a:rPr lang="en-US" smtClean="0"/>
              <a:t>‹#›</a:t>
            </a:fld>
            <a:endParaRPr lang="en-US"/>
          </a:p>
        </p:txBody>
      </p:sp>
    </p:spTree>
    <p:extLst>
      <p:ext uri="{BB962C8B-B14F-4D97-AF65-F5344CB8AC3E}">
        <p14:creationId xmlns:p14="http://schemas.microsoft.com/office/powerpoint/2010/main" val="74323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30" y="819148"/>
            <a:ext cx="12033252" cy="3486152"/>
          </a:xfrm>
          <a:prstGeom prst="rect">
            <a:avLst/>
          </a:prstGeom>
        </p:spPr>
        <p:txBody>
          <a:bodyPr lIns="365760" tIns="182880" rIns="365760" bIns="182880" anchor="b"/>
          <a:lstStyle>
            <a:lvl1pPr algn="l">
              <a:defRPr sz="8000" b="1"/>
            </a:lvl1pPr>
          </a:lstStyle>
          <a:p>
            <a:r>
              <a:rPr lang="en-US"/>
              <a:t>Click to edit Master title style</a:t>
            </a:r>
          </a:p>
        </p:txBody>
      </p:sp>
      <p:sp>
        <p:nvSpPr>
          <p:cNvPr id="3" name="Content Placeholder 2"/>
          <p:cNvSpPr>
            <a:spLocks noGrp="1"/>
          </p:cNvSpPr>
          <p:nvPr>
            <p:ph idx="1"/>
          </p:nvPr>
        </p:nvSpPr>
        <p:spPr>
          <a:xfrm>
            <a:off x="14300200" y="819166"/>
            <a:ext cx="20447000" cy="1755934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30" y="4305314"/>
            <a:ext cx="12033252" cy="1407318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B2CBF715-073B-0940-B08F-1CB177CE7A25}" type="datetime1">
              <a:rPr lang="en-US" smtClean="0"/>
              <a:t>10/7/20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3EEED1-1E5C-7B4E-A8F5-B334532B3CA9}" type="slidenum">
              <a:rPr lang="en-US" smtClean="0"/>
              <a:t>‹#›</a:t>
            </a:fld>
            <a:endParaRPr lang="en-US"/>
          </a:p>
        </p:txBody>
      </p:sp>
    </p:spTree>
    <p:extLst>
      <p:ext uri="{BB962C8B-B14F-4D97-AF65-F5344CB8AC3E}">
        <p14:creationId xmlns:p14="http://schemas.microsoft.com/office/powerpoint/2010/main" val="1697803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4401804"/>
            <a:ext cx="21945600" cy="1700216"/>
          </a:xfrm>
          <a:prstGeom prst="rect">
            <a:avLst/>
          </a:prstGeom>
        </p:spPr>
        <p:txBody>
          <a:bodyPr lIns="365760" tIns="182880" rIns="365760" bIns="182880" anchor="b"/>
          <a:lstStyle>
            <a:lvl1pPr algn="l">
              <a:defRPr sz="8000" b="1"/>
            </a:lvl1pPr>
          </a:lstStyle>
          <a:p>
            <a:r>
              <a:rPr lang="en-US"/>
              <a:t>Click to edit Master title style</a:t>
            </a:r>
          </a:p>
        </p:txBody>
      </p:sp>
      <p:sp>
        <p:nvSpPr>
          <p:cNvPr id="3" name="Picture Placeholder 2"/>
          <p:cNvSpPr>
            <a:spLocks noGrp="1"/>
          </p:cNvSpPr>
          <p:nvPr>
            <p:ph type="pic" idx="1"/>
          </p:nvPr>
        </p:nvSpPr>
        <p:spPr>
          <a:xfrm>
            <a:off x="7169152" y="1838324"/>
            <a:ext cx="21945600" cy="123444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Drag picture to placeholder or click icon to add</a:t>
            </a:r>
          </a:p>
        </p:txBody>
      </p:sp>
      <p:sp>
        <p:nvSpPr>
          <p:cNvPr id="4" name="Text Placeholder 3"/>
          <p:cNvSpPr>
            <a:spLocks noGrp="1"/>
          </p:cNvSpPr>
          <p:nvPr>
            <p:ph type="body" sz="half" idx="2"/>
          </p:nvPr>
        </p:nvSpPr>
        <p:spPr>
          <a:xfrm>
            <a:off x="7169152" y="16102026"/>
            <a:ext cx="21945600" cy="241458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0D7BB82F-FE0D-F545-B536-09FCD3E0F346}" type="datetime1">
              <a:rPr lang="en-US" smtClean="0"/>
              <a:t>10/7/20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3EEED1-1E5C-7B4E-A8F5-B334532B3CA9}" type="slidenum">
              <a:rPr lang="en-US" smtClean="0"/>
              <a:t>‹#›</a:t>
            </a:fld>
            <a:endParaRPr lang="en-US"/>
          </a:p>
        </p:txBody>
      </p:sp>
    </p:spTree>
    <p:extLst>
      <p:ext uri="{BB962C8B-B14F-4D97-AF65-F5344CB8AC3E}">
        <p14:creationId xmlns:p14="http://schemas.microsoft.com/office/powerpoint/2010/main" val="3763009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76000">
              <a:srgbClr val="EAEAEA"/>
            </a:gs>
            <a:gs pos="100000">
              <a:srgbClr val="C9C9C9"/>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0" y="4800604"/>
            <a:ext cx="32918400" cy="13577888"/>
          </a:xfrm>
          <a:prstGeom prst="rect">
            <a:avLst/>
          </a:prstGeom>
        </p:spPr>
        <p:txBody>
          <a:bodyPr vert="horz" lIns="365760" tIns="182880" rIns="365760" bIns="18288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28800" y="19069056"/>
            <a:ext cx="8534400" cy="1095376"/>
          </a:xfrm>
          <a:prstGeom prst="rect">
            <a:avLst/>
          </a:prstGeom>
        </p:spPr>
        <p:txBody>
          <a:bodyPr vert="horz" lIns="365760" tIns="182880" rIns="365760" bIns="182880" rtlCol="0" anchor="ctr"/>
          <a:lstStyle>
            <a:lvl1pPr algn="l">
              <a:defRPr sz="4800">
                <a:solidFill>
                  <a:schemeClr val="tx1">
                    <a:tint val="75000"/>
                  </a:schemeClr>
                </a:solidFill>
              </a:defRPr>
            </a:lvl1pPr>
          </a:lstStyle>
          <a:p>
            <a:fld id="{43FC0329-787A-384F-9F15-34EA9708371E}" type="datetime1">
              <a:rPr lang="en-US" smtClean="0"/>
              <a:t>10/7/20</a:t>
            </a:fld>
            <a:endParaRPr lang="en-US"/>
          </a:p>
        </p:txBody>
      </p:sp>
      <p:sp>
        <p:nvSpPr>
          <p:cNvPr id="5" name="Footer Placeholder 4"/>
          <p:cNvSpPr>
            <a:spLocks noGrp="1"/>
          </p:cNvSpPr>
          <p:nvPr>
            <p:ph type="ftr" sz="quarter" idx="3"/>
          </p:nvPr>
        </p:nvSpPr>
        <p:spPr>
          <a:xfrm>
            <a:off x="12496800" y="19069056"/>
            <a:ext cx="11582400" cy="1095376"/>
          </a:xfrm>
          <a:prstGeom prst="rect">
            <a:avLst/>
          </a:prstGeom>
        </p:spPr>
        <p:txBody>
          <a:bodyPr vert="horz" lIns="365760" tIns="182880" rIns="365760" bIns="18288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19069056"/>
            <a:ext cx="8534400" cy="1095376"/>
          </a:xfrm>
          <a:prstGeom prst="rect">
            <a:avLst/>
          </a:prstGeom>
        </p:spPr>
        <p:txBody>
          <a:bodyPr vert="horz" lIns="365760" tIns="182880" rIns="365760" bIns="182880" rtlCol="0" anchor="ctr"/>
          <a:lstStyle>
            <a:lvl1pPr algn="r">
              <a:defRPr sz="4800">
                <a:solidFill>
                  <a:schemeClr val="tx1">
                    <a:tint val="75000"/>
                  </a:schemeClr>
                </a:solidFill>
              </a:defRPr>
            </a:lvl1pPr>
          </a:lstStyle>
          <a:p>
            <a:fld id="{B83EEED1-1E5C-7B4E-A8F5-B334532B3CA9}" type="slidenum">
              <a:rPr lang="en-US" smtClean="0"/>
              <a:t>‹#›</a:t>
            </a:fld>
            <a:endParaRPr lang="en-US"/>
          </a:p>
        </p:txBody>
      </p:sp>
    </p:spTree>
    <p:extLst>
      <p:ext uri="{BB962C8B-B14F-4D97-AF65-F5344CB8AC3E}">
        <p14:creationId xmlns:p14="http://schemas.microsoft.com/office/powerpoint/2010/main" val="4257477189"/>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hf hdr="0" ftr="0" dt="0"/>
  <p:txStyles>
    <p:titleStyle>
      <a:lvl1pPr algn="ctr" defTabSz="18288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1828800" rtl="0" eaLnBrk="1" latinLnBrk="0" hangingPunct="1">
        <a:spcBef>
          <a:spcPct val="20000"/>
        </a:spcBef>
        <a:buFont typeface="Arial"/>
        <a:buChar char="•"/>
        <a:defRPr sz="12800" kern="1200">
          <a:solidFill>
            <a:schemeClr val="tx1"/>
          </a:solidFill>
          <a:latin typeface="+mn-lt"/>
          <a:ea typeface="+mn-ea"/>
          <a:cs typeface="+mn-cs"/>
        </a:defRPr>
      </a:lvl1pPr>
      <a:lvl2pPr marL="2971800" indent="-1143000" algn="l" defTabSz="1828800" rtl="0" eaLnBrk="1" latinLnBrk="0" hangingPunct="1">
        <a:spcBef>
          <a:spcPct val="20000"/>
        </a:spcBef>
        <a:buFont typeface="Arial"/>
        <a:buChar char="–"/>
        <a:defRPr sz="11200" kern="1200">
          <a:solidFill>
            <a:schemeClr val="tx1"/>
          </a:solidFill>
          <a:latin typeface="+mn-lt"/>
          <a:ea typeface="+mn-ea"/>
          <a:cs typeface="+mn-cs"/>
        </a:defRPr>
      </a:lvl2pPr>
      <a:lvl3pPr marL="4572000" indent="-914400" algn="l" defTabSz="1828800" rtl="0" eaLnBrk="1" latinLnBrk="0" hangingPunct="1">
        <a:spcBef>
          <a:spcPct val="20000"/>
        </a:spcBef>
        <a:buFont typeface="Arial"/>
        <a:buChar char="•"/>
        <a:defRPr sz="9600" kern="1200">
          <a:solidFill>
            <a:schemeClr val="tx1"/>
          </a:solidFill>
          <a:latin typeface="+mn-lt"/>
          <a:ea typeface="+mn-ea"/>
          <a:cs typeface="+mn-cs"/>
        </a:defRPr>
      </a:lvl3pPr>
      <a:lvl4pPr marL="6400800" indent="-914400" algn="l" defTabSz="1828800" rtl="0" eaLnBrk="1" latinLnBrk="0" hangingPunct="1">
        <a:spcBef>
          <a:spcPct val="20000"/>
        </a:spcBef>
        <a:buFont typeface="Arial"/>
        <a:buChar char="–"/>
        <a:defRPr sz="8000" kern="1200">
          <a:solidFill>
            <a:schemeClr val="tx1"/>
          </a:solidFill>
          <a:latin typeface="+mn-lt"/>
          <a:ea typeface="+mn-ea"/>
          <a:cs typeface="+mn-cs"/>
        </a:defRPr>
      </a:lvl4pPr>
      <a:lvl5pPr marL="8229600" indent="-914400" algn="l" defTabSz="1828800" rtl="0" eaLnBrk="1" latinLnBrk="0" hangingPunct="1">
        <a:spcBef>
          <a:spcPct val="20000"/>
        </a:spcBef>
        <a:buFont typeface="Arial"/>
        <a:buChar char="»"/>
        <a:defRPr sz="8000" kern="1200">
          <a:solidFill>
            <a:schemeClr val="tx1"/>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p:bodyStyle>
    <p:otherStyle>
      <a:defPPr>
        <a:defRPr lang="en-US"/>
      </a:defPPr>
      <a:lvl1pPr marL="0" algn="l" defTabSz="1828800" rtl="0" eaLnBrk="1" latinLnBrk="0" hangingPunct="1">
        <a:defRPr sz="7200" kern="1200">
          <a:solidFill>
            <a:schemeClr val="tx1"/>
          </a:solidFill>
          <a:latin typeface="+mn-lt"/>
          <a:ea typeface="+mn-ea"/>
          <a:cs typeface="+mn-cs"/>
        </a:defRPr>
      </a:lvl1pPr>
      <a:lvl2pPr marL="1828800" algn="l" defTabSz="1828800" rtl="0" eaLnBrk="1" latinLnBrk="0" hangingPunct="1">
        <a:defRPr sz="7200" kern="1200">
          <a:solidFill>
            <a:schemeClr val="tx1"/>
          </a:solidFill>
          <a:latin typeface="+mn-lt"/>
          <a:ea typeface="+mn-ea"/>
          <a:cs typeface="+mn-cs"/>
        </a:defRPr>
      </a:lvl2pPr>
      <a:lvl3pPr marL="3657600" algn="l" defTabSz="1828800" rtl="0" eaLnBrk="1" latinLnBrk="0" hangingPunct="1">
        <a:defRPr sz="7200" kern="1200">
          <a:solidFill>
            <a:schemeClr val="tx1"/>
          </a:solidFill>
          <a:latin typeface="+mn-lt"/>
          <a:ea typeface="+mn-ea"/>
          <a:cs typeface="+mn-cs"/>
        </a:defRPr>
      </a:lvl3pPr>
      <a:lvl4pPr marL="5486400" algn="l" defTabSz="1828800" rtl="0" eaLnBrk="1" latinLnBrk="0" hangingPunct="1">
        <a:defRPr sz="7200" kern="1200">
          <a:solidFill>
            <a:schemeClr val="tx1"/>
          </a:solidFill>
          <a:latin typeface="+mn-lt"/>
          <a:ea typeface="+mn-ea"/>
          <a:cs typeface="+mn-cs"/>
        </a:defRPr>
      </a:lvl4pPr>
      <a:lvl5pPr marL="7315200" algn="l" defTabSz="1828800" rtl="0" eaLnBrk="1" latinLnBrk="0" hangingPunct="1">
        <a:defRPr sz="7200" kern="1200">
          <a:solidFill>
            <a:schemeClr val="tx1"/>
          </a:solidFill>
          <a:latin typeface="+mn-lt"/>
          <a:ea typeface="+mn-ea"/>
          <a:cs typeface="+mn-cs"/>
        </a:defRPr>
      </a:lvl5pPr>
      <a:lvl6pPr marL="9144000" algn="l" defTabSz="1828800" rtl="0" eaLnBrk="1" latinLnBrk="0" hangingPunct="1">
        <a:defRPr sz="7200" kern="1200">
          <a:solidFill>
            <a:schemeClr val="tx1"/>
          </a:solidFill>
          <a:latin typeface="+mn-lt"/>
          <a:ea typeface="+mn-ea"/>
          <a:cs typeface="+mn-cs"/>
        </a:defRPr>
      </a:lvl6pPr>
      <a:lvl7pPr marL="10972800" algn="l" defTabSz="1828800" rtl="0" eaLnBrk="1" latinLnBrk="0" hangingPunct="1">
        <a:defRPr sz="7200" kern="1200">
          <a:solidFill>
            <a:schemeClr val="tx1"/>
          </a:solidFill>
          <a:latin typeface="+mn-lt"/>
          <a:ea typeface="+mn-ea"/>
          <a:cs typeface="+mn-cs"/>
        </a:defRPr>
      </a:lvl7pPr>
      <a:lvl8pPr marL="12801600" algn="l" defTabSz="1828800" rtl="0" eaLnBrk="1" latinLnBrk="0" hangingPunct="1">
        <a:defRPr sz="7200" kern="1200">
          <a:solidFill>
            <a:schemeClr val="tx1"/>
          </a:solidFill>
          <a:latin typeface="+mn-lt"/>
          <a:ea typeface="+mn-ea"/>
          <a:cs typeface="+mn-cs"/>
        </a:defRPr>
      </a:lvl8pPr>
      <a:lvl9pPr marL="14630400" algn="l" defTabSz="18288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ounded Rectangle 75"/>
          <p:cNvSpPr/>
          <p:nvPr/>
        </p:nvSpPr>
        <p:spPr>
          <a:xfrm>
            <a:off x="7188" y="3448224"/>
            <a:ext cx="36568812" cy="999352"/>
          </a:xfrm>
          <a:prstGeom prst="roundRect">
            <a:avLst>
              <a:gd name="adj" fmla="val 39856"/>
            </a:avLst>
          </a:prstGeom>
          <a:solidFill>
            <a:srgbClr val="9000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900028"/>
                </a:solidFill>
              </a:rPr>
              <a:t>sdfjklasfjlkasf</a:t>
            </a:r>
            <a:endParaRPr lang="en-US" dirty="0">
              <a:solidFill>
                <a:schemeClr val="bg1"/>
              </a:solidFill>
            </a:endParaRPr>
          </a:p>
        </p:txBody>
      </p:sp>
      <p:sp>
        <p:nvSpPr>
          <p:cNvPr id="77" name="Rounded Rectangle 76"/>
          <p:cNvSpPr/>
          <p:nvPr/>
        </p:nvSpPr>
        <p:spPr>
          <a:xfrm>
            <a:off x="-16936" y="102394"/>
            <a:ext cx="36592936" cy="3480940"/>
          </a:xfrm>
          <a:prstGeom prst="roundRect">
            <a:avLst/>
          </a:prstGeom>
          <a:solidFill>
            <a:srgbClr val="002E6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ounded Rectangle 61"/>
          <p:cNvSpPr/>
          <p:nvPr/>
        </p:nvSpPr>
        <p:spPr>
          <a:xfrm>
            <a:off x="19959145" y="5671138"/>
            <a:ext cx="15132718" cy="5818866"/>
          </a:xfrm>
          <a:prstGeom prst="roundRect">
            <a:avLst>
              <a:gd name="adj" fmla="val 9458"/>
            </a:avLst>
          </a:prstGeom>
          <a:solidFill>
            <a:srgbClr val="002E6E"/>
          </a:solidFill>
          <a:ln>
            <a:noFill/>
          </a:ln>
          <a:effectLst/>
        </p:spPr>
        <p:style>
          <a:lnRef idx="1">
            <a:schemeClr val="accent1"/>
          </a:lnRef>
          <a:fillRef idx="3">
            <a:schemeClr val="accent1"/>
          </a:fillRef>
          <a:effectRef idx="2">
            <a:schemeClr val="accent1"/>
          </a:effectRef>
          <a:fontRef idx="minor">
            <a:schemeClr val="lt1"/>
          </a:fontRef>
        </p:style>
        <p:txBody>
          <a:bodyPr lIns="365760" tIns="182880" rIns="365760" bIns="182880" spcCol="0" rtlCol="0" anchor="ctr"/>
          <a:lstStyle/>
          <a:p>
            <a:pPr algn="ctr"/>
            <a:endParaRPr lang="en-US">
              <a:solidFill>
                <a:schemeClr val="bg1"/>
              </a:solidFill>
            </a:endParaRPr>
          </a:p>
        </p:txBody>
      </p:sp>
      <p:sp>
        <p:nvSpPr>
          <p:cNvPr id="61" name="Rounded Rectangle 60"/>
          <p:cNvSpPr/>
          <p:nvPr/>
        </p:nvSpPr>
        <p:spPr>
          <a:xfrm>
            <a:off x="1549484" y="5729266"/>
            <a:ext cx="16738515" cy="5151967"/>
          </a:xfrm>
          <a:prstGeom prst="roundRect">
            <a:avLst>
              <a:gd name="adj" fmla="val 9179"/>
            </a:avLst>
          </a:prstGeom>
          <a:solidFill>
            <a:srgbClr val="002D6E"/>
          </a:solidFill>
          <a:ln>
            <a:noFill/>
          </a:ln>
          <a:effectLst/>
        </p:spPr>
        <p:style>
          <a:lnRef idx="1">
            <a:schemeClr val="accent1"/>
          </a:lnRef>
          <a:fillRef idx="3">
            <a:schemeClr val="accent1"/>
          </a:fillRef>
          <a:effectRef idx="2">
            <a:schemeClr val="accent1"/>
          </a:effectRef>
          <a:fontRef idx="minor">
            <a:schemeClr val="lt1"/>
          </a:fontRef>
        </p:style>
        <p:txBody>
          <a:bodyPr lIns="365760" tIns="182880" rIns="365760" bIns="182880" spcCol="0" rtlCol="0" anchor="ctr"/>
          <a:lstStyle/>
          <a:p>
            <a:pPr algn="ctr"/>
            <a:endParaRPr lang="en-US">
              <a:solidFill>
                <a:schemeClr val="bg1"/>
              </a:solidFill>
            </a:endParaRP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694" y="1260355"/>
            <a:ext cx="3564056" cy="1160240"/>
          </a:xfrm>
          <a:prstGeom prst="rect">
            <a:avLst/>
          </a:prstGeom>
          <a:effectLst/>
        </p:spPr>
      </p:pic>
      <p:sp>
        <p:nvSpPr>
          <p:cNvPr id="5" name="Rectangle 4"/>
          <p:cNvSpPr/>
          <p:nvPr/>
        </p:nvSpPr>
        <p:spPr>
          <a:xfrm>
            <a:off x="148695" y="448073"/>
            <a:ext cx="36592935" cy="2031325"/>
          </a:xfrm>
          <a:prstGeom prst="rect">
            <a:avLst/>
          </a:prstGeom>
          <a:effectLst/>
        </p:spPr>
        <p:txBody>
          <a:bodyPr wrap="square" lIns="365760" tIns="182880" rIns="365760" bIns="182880">
            <a:spAutoFit/>
          </a:bodyPr>
          <a:lstStyle/>
          <a:p>
            <a:pPr algn="ctr"/>
            <a:r>
              <a:rPr lang="en-US" sz="5400" b="1" dirty="0">
                <a:solidFill>
                  <a:srgbClr val="FFFFFF"/>
                </a:solidFill>
              </a:rPr>
              <a:t>A Nation Wide Cohort Analysis of Pneumococcal Vaccination and Prevalence of </a:t>
            </a:r>
          </a:p>
          <a:p>
            <a:pPr algn="ctr"/>
            <a:r>
              <a:rPr lang="en-US" sz="5400" b="1" dirty="0">
                <a:solidFill>
                  <a:srgbClr val="FFFFFF"/>
                </a:solidFill>
              </a:rPr>
              <a:t>In-hospital Mortality in Acute Coronary Syndrome</a:t>
            </a:r>
          </a:p>
        </p:txBody>
      </p:sp>
      <p:sp>
        <p:nvSpPr>
          <p:cNvPr id="6" name="Rectangle 5"/>
          <p:cNvSpPr/>
          <p:nvPr/>
        </p:nvSpPr>
        <p:spPr>
          <a:xfrm>
            <a:off x="-158442" y="2299435"/>
            <a:ext cx="36592935" cy="800219"/>
          </a:xfrm>
          <a:prstGeom prst="rect">
            <a:avLst/>
          </a:prstGeom>
          <a:effectLst/>
        </p:spPr>
        <p:txBody>
          <a:bodyPr wrap="square" lIns="365760" tIns="182880" rIns="365760" bIns="182880">
            <a:spAutoFit/>
          </a:bodyPr>
          <a:lstStyle/>
          <a:p>
            <a:pPr algn="ctr"/>
            <a:r>
              <a:rPr lang="en-US" sz="2800" dirty="0">
                <a:solidFill>
                  <a:srgbClr val="FFFFFF"/>
                </a:solidFill>
              </a:rPr>
              <a:t>Chaitanya S. </a:t>
            </a:r>
            <a:r>
              <a:rPr lang="en-US" sz="2800" dirty="0" err="1">
                <a:solidFill>
                  <a:srgbClr val="FFFFFF"/>
                </a:solidFill>
              </a:rPr>
              <a:t>Rojulpote</a:t>
            </a:r>
            <a:r>
              <a:rPr lang="en-US" sz="2800" dirty="0">
                <a:solidFill>
                  <a:srgbClr val="FFFFFF"/>
                </a:solidFill>
              </a:rPr>
              <a:t>, MD </a:t>
            </a:r>
            <a:r>
              <a:rPr lang="en-US" sz="2800" baseline="30000" dirty="0">
                <a:solidFill>
                  <a:srgbClr val="FFFFFF"/>
                </a:solidFill>
              </a:rPr>
              <a:t>1,2</a:t>
            </a:r>
            <a:r>
              <a:rPr lang="en-US" sz="2800" dirty="0">
                <a:solidFill>
                  <a:srgbClr val="FFFFFF"/>
                </a:solidFill>
              </a:rPr>
              <a:t>, </a:t>
            </a:r>
            <a:r>
              <a:rPr lang="en-US" sz="2800" dirty="0" err="1">
                <a:solidFill>
                  <a:srgbClr val="FFFFFF"/>
                </a:solidFill>
              </a:rPr>
              <a:t>Shivaraj</a:t>
            </a:r>
            <a:r>
              <a:rPr lang="en-US" sz="2800" dirty="0">
                <a:solidFill>
                  <a:srgbClr val="FFFFFF"/>
                </a:solidFill>
              </a:rPr>
              <a:t> Patil, MBBS </a:t>
            </a:r>
            <a:r>
              <a:rPr lang="en-US" sz="2800" baseline="30000" dirty="0">
                <a:solidFill>
                  <a:srgbClr val="FFFFFF"/>
                </a:solidFill>
              </a:rPr>
              <a:t>2,3</a:t>
            </a:r>
            <a:r>
              <a:rPr lang="en-US" sz="2800" dirty="0">
                <a:solidFill>
                  <a:srgbClr val="FFFFFF"/>
                </a:solidFill>
              </a:rPr>
              <a:t>, Karthik </a:t>
            </a:r>
            <a:r>
              <a:rPr lang="en-US" sz="2800" dirty="0" err="1">
                <a:solidFill>
                  <a:srgbClr val="FFFFFF"/>
                </a:solidFill>
              </a:rPr>
              <a:t>Gonuguntla</a:t>
            </a:r>
            <a:r>
              <a:rPr lang="en-US" sz="2800" dirty="0">
                <a:solidFill>
                  <a:srgbClr val="FFFFFF"/>
                </a:solidFill>
              </a:rPr>
              <a:t>, MBBS</a:t>
            </a:r>
            <a:r>
              <a:rPr lang="en-US" sz="2800" baseline="30000" dirty="0">
                <a:solidFill>
                  <a:srgbClr val="FFFFFF"/>
                </a:solidFill>
              </a:rPr>
              <a:t>2,3</a:t>
            </a:r>
            <a:r>
              <a:rPr lang="en-US" sz="2800" dirty="0">
                <a:solidFill>
                  <a:srgbClr val="FFFFFF"/>
                </a:solidFill>
              </a:rPr>
              <a:t>, Pranav V. </a:t>
            </a:r>
            <a:r>
              <a:rPr lang="en-US" sz="2800" dirty="0" err="1">
                <a:solidFill>
                  <a:srgbClr val="FFFFFF"/>
                </a:solidFill>
              </a:rPr>
              <a:t>Karambelkar</a:t>
            </a:r>
            <a:r>
              <a:rPr lang="en-US" sz="2800" dirty="0">
                <a:solidFill>
                  <a:srgbClr val="FFFFFF"/>
                </a:solidFill>
              </a:rPr>
              <a:t>, MD</a:t>
            </a:r>
            <a:r>
              <a:rPr lang="en-US" sz="2800" baseline="30000" dirty="0">
                <a:solidFill>
                  <a:srgbClr val="FFFFFF"/>
                </a:solidFill>
              </a:rPr>
              <a:t>1,2</a:t>
            </a:r>
            <a:r>
              <a:rPr lang="en-US" sz="2800" dirty="0">
                <a:solidFill>
                  <a:srgbClr val="FFFFFF"/>
                </a:solidFill>
              </a:rPr>
              <a:t>, Zoe E. Borja</a:t>
            </a:r>
            <a:r>
              <a:rPr lang="en-US" sz="2800" baseline="30000" dirty="0">
                <a:solidFill>
                  <a:srgbClr val="FFFFFF"/>
                </a:solidFill>
              </a:rPr>
              <a:t>2</a:t>
            </a:r>
            <a:r>
              <a:rPr lang="en-US" sz="2800" dirty="0">
                <a:solidFill>
                  <a:srgbClr val="FFFFFF"/>
                </a:solidFill>
              </a:rPr>
              <a:t>, Manish Kumar, MBBS</a:t>
            </a:r>
            <a:r>
              <a:rPr lang="en-US" sz="2800" baseline="30000" dirty="0">
                <a:solidFill>
                  <a:srgbClr val="FFFFFF"/>
                </a:solidFill>
              </a:rPr>
              <a:t>1</a:t>
            </a:r>
            <a:r>
              <a:rPr lang="en-US" sz="2800" dirty="0">
                <a:solidFill>
                  <a:srgbClr val="FFFFFF"/>
                </a:solidFill>
              </a:rPr>
              <a:t>, Vincent Zhang</a:t>
            </a:r>
            <a:r>
              <a:rPr lang="en-US" sz="2800" baseline="30000" dirty="0">
                <a:solidFill>
                  <a:srgbClr val="FFFFFF"/>
                </a:solidFill>
              </a:rPr>
              <a:t>2</a:t>
            </a:r>
            <a:r>
              <a:rPr lang="en-US" sz="2800" dirty="0">
                <a:solidFill>
                  <a:srgbClr val="FFFFFF"/>
                </a:solidFill>
              </a:rPr>
              <a:t>, Abhijit Bhattaru</a:t>
            </a:r>
            <a:r>
              <a:rPr lang="en-US" sz="2800" baseline="30000" dirty="0">
                <a:solidFill>
                  <a:srgbClr val="FFFFFF"/>
                </a:solidFill>
              </a:rPr>
              <a:t>2</a:t>
            </a:r>
            <a:r>
              <a:rPr lang="en-US" sz="2800" dirty="0">
                <a:solidFill>
                  <a:srgbClr val="FFFFFF"/>
                </a:solidFill>
              </a:rPr>
              <a:t>, Akhil </a:t>
            </a:r>
            <a:r>
              <a:rPr lang="en-US" sz="2800" dirty="0" err="1">
                <a:solidFill>
                  <a:srgbClr val="FFFFFF"/>
                </a:solidFill>
              </a:rPr>
              <a:t>Gade</a:t>
            </a:r>
            <a:r>
              <a:rPr lang="en-US" sz="2800" dirty="0">
                <a:solidFill>
                  <a:srgbClr val="FFFFFF"/>
                </a:solidFill>
              </a:rPr>
              <a:t>, MBBS</a:t>
            </a:r>
            <a:r>
              <a:rPr lang="en-US" sz="2800" baseline="30000" dirty="0">
                <a:solidFill>
                  <a:srgbClr val="FFFFFF"/>
                </a:solidFill>
              </a:rPr>
              <a:t>1</a:t>
            </a:r>
            <a:endParaRPr lang="en-US" sz="2800" dirty="0">
              <a:solidFill>
                <a:srgbClr val="FFFFFF"/>
              </a:solidFill>
            </a:endParaRPr>
          </a:p>
        </p:txBody>
      </p:sp>
      <p:sp>
        <p:nvSpPr>
          <p:cNvPr id="7" name="Rectangle 6"/>
          <p:cNvSpPr/>
          <p:nvPr/>
        </p:nvSpPr>
        <p:spPr>
          <a:xfrm>
            <a:off x="1643554" y="5794740"/>
            <a:ext cx="16524685" cy="5293757"/>
          </a:xfrm>
          <a:prstGeom prst="rect">
            <a:avLst/>
          </a:prstGeom>
          <a:effectLst/>
        </p:spPr>
        <p:txBody>
          <a:bodyPr wrap="square" lIns="365760" tIns="182880" rIns="365760" bIns="182880">
            <a:spAutoFit/>
          </a:bodyPr>
          <a:lstStyle/>
          <a:p>
            <a:pPr algn="just"/>
            <a:r>
              <a:rPr lang="en-US" sz="4000" dirty="0">
                <a:solidFill>
                  <a:schemeClr val="bg1"/>
                </a:solidFill>
              </a:rPr>
              <a:t>Pneumococcal infections have been suggested to be potential risk factors for causing adverse cardiovascular events, especially in high-risk individuals and vaccination may reduce this risk. The impact of pneumococcal vaccination upon in-hospital mortality in patients with acute coronary syndrome (ACS) is unknown. We hypothesize that individuals with ACS who have had a history of vaccination against S. pneumoniae will have better outcomes.</a:t>
            </a:r>
            <a:br>
              <a:rPr lang="en-US" sz="4000" dirty="0">
                <a:solidFill>
                  <a:schemeClr val="bg1"/>
                </a:solidFill>
              </a:rPr>
            </a:br>
            <a:endParaRPr lang="en-US" sz="4000" dirty="0">
              <a:solidFill>
                <a:schemeClr val="bg1"/>
              </a:solidFill>
            </a:endParaRPr>
          </a:p>
        </p:txBody>
      </p:sp>
      <p:sp>
        <p:nvSpPr>
          <p:cNvPr id="9" name="Rectangle 8"/>
          <p:cNvSpPr/>
          <p:nvPr/>
        </p:nvSpPr>
        <p:spPr>
          <a:xfrm>
            <a:off x="20165337" y="5946361"/>
            <a:ext cx="14441316" cy="5909310"/>
          </a:xfrm>
          <a:prstGeom prst="rect">
            <a:avLst/>
          </a:prstGeom>
          <a:effectLst/>
        </p:spPr>
        <p:txBody>
          <a:bodyPr wrap="square" lIns="365760" tIns="182880" rIns="365760" bIns="182880">
            <a:spAutoFit/>
          </a:bodyPr>
          <a:lstStyle/>
          <a:p>
            <a:pPr algn="just"/>
            <a:r>
              <a:rPr lang="en-US" sz="4000" dirty="0">
                <a:solidFill>
                  <a:srgbClr val="FFFFFF"/>
                </a:solidFill>
              </a:rPr>
              <a:t>A total of 2,450,474 patients with ACS were identified and 42,973 had positive pneumococcal vaccination status. Pneumococcal vaccination was independently associated with lower risk of in-hospital mortality in patient with ACS (</a:t>
            </a:r>
            <a:r>
              <a:rPr lang="en-US" sz="4000" dirty="0" err="1">
                <a:solidFill>
                  <a:srgbClr val="FFFFFF"/>
                </a:solidFill>
              </a:rPr>
              <a:t>aOR</a:t>
            </a:r>
            <a:r>
              <a:rPr lang="en-US" sz="4000" dirty="0">
                <a:solidFill>
                  <a:srgbClr val="FFFFFF"/>
                </a:solidFill>
              </a:rPr>
              <a:t> = 0.195, 95% CI = 0.179 -0.213; p&lt; 0.001). This finding was consistent among patients with age ≥ 65 years (</a:t>
            </a:r>
            <a:r>
              <a:rPr lang="en-US" sz="4000" dirty="0" err="1">
                <a:solidFill>
                  <a:srgbClr val="FFFFFF"/>
                </a:solidFill>
              </a:rPr>
              <a:t>aOR</a:t>
            </a:r>
            <a:r>
              <a:rPr lang="en-US" sz="4000" dirty="0">
                <a:solidFill>
                  <a:srgbClr val="FFFFFF"/>
                </a:solidFill>
              </a:rPr>
              <a:t> = 0.213, 95% CI = 0.193 -0.236; p&lt; 0.001) and smokers (</a:t>
            </a:r>
            <a:r>
              <a:rPr lang="en-US" sz="4000" dirty="0" err="1">
                <a:solidFill>
                  <a:srgbClr val="FFFFFF"/>
                </a:solidFill>
              </a:rPr>
              <a:t>aOR</a:t>
            </a:r>
            <a:r>
              <a:rPr lang="en-US" sz="4000" dirty="0">
                <a:solidFill>
                  <a:srgbClr val="FFFFFF"/>
                </a:solidFill>
              </a:rPr>
              <a:t> = 0.233, 95% CI = 0.202 -0.268; p&lt; 0.001).</a:t>
            </a:r>
            <a:br>
              <a:rPr lang="en-US" sz="4000" dirty="0">
                <a:solidFill>
                  <a:srgbClr val="FFFFFF"/>
                </a:solidFill>
              </a:rPr>
            </a:br>
            <a:endParaRPr lang="en-US" sz="4000" dirty="0">
              <a:solidFill>
                <a:srgbClr val="FFFFFF"/>
              </a:solidFill>
            </a:endParaRPr>
          </a:p>
        </p:txBody>
      </p:sp>
      <p:sp>
        <p:nvSpPr>
          <p:cNvPr id="78" name="Rounded Rectangle 77"/>
          <p:cNvSpPr/>
          <p:nvPr/>
        </p:nvSpPr>
        <p:spPr>
          <a:xfrm>
            <a:off x="1549485" y="5043802"/>
            <a:ext cx="4600318" cy="657425"/>
          </a:xfrm>
          <a:prstGeom prst="roundRect">
            <a:avLst>
              <a:gd name="adj" fmla="val 50000"/>
            </a:avLst>
          </a:prstGeom>
          <a:solidFill>
            <a:srgbClr val="9000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79" name="TextBox 78"/>
          <p:cNvSpPr txBox="1"/>
          <p:nvPr/>
        </p:nvSpPr>
        <p:spPr>
          <a:xfrm>
            <a:off x="1930721" y="5063558"/>
            <a:ext cx="10202447" cy="495334"/>
          </a:xfrm>
          <a:prstGeom prst="rect">
            <a:avLst/>
          </a:prstGeom>
          <a:noFill/>
          <a:ln>
            <a:noFill/>
          </a:ln>
          <a:effectLst/>
        </p:spPr>
        <p:txBody>
          <a:bodyPr wrap="square" lIns="63824" tIns="31912" rIns="63824" bIns="31912" rtlCol="0">
            <a:spAutoFit/>
          </a:bodyPr>
          <a:lstStyle/>
          <a:p>
            <a:pPr>
              <a:tabLst>
                <a:tab pos="4115392" algn="l"/>
              </a:tabLst>
            </a:pPr>
            <a:r>
              <a:rPr lang="en-US" sz="2800" b="1" dirty="0">
                <a:solidFill>
                  <a:schemeClr val="bg1"/>
                </a:solidFill>
                <a:cs typeface="Arial" panose="020B0604020202020204" pitchFamily="34" charset="0"/>
              </a:rPr>
              <a:t>Purpose</a:t>
            </a:r>
          </a:p>
        </p:txBody>
      </p:sp>
      <p:sp>
        <p:nvSpPr>
          <p:cNvPr id="80" name="Rounded Rectangle 79"/>
          <p:cNvSpPr/>
          <p:nvPr/>
        </p:nvSpPr>
        <p:spPr>
          <a:xfrm>
            <a:off x="19959145" y="5026902"/>
            <a:ext cx="6263886" cy="657425"/>
          </a:xfrm>
          <a:prstGeom prst="roundRect">
            <a:avLst>
              <a:gd name="adj" fmla="val 50000"/>
            </a:avLst>
          </a:prstGeom>
          <a:solidFill>
            <a:srgbClr val="9000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81" name="TextBox 80"/>
          <p:cNvSpPr txBox="1"/>
          <p:nvPr/>
        </p:nvSpPr>
        <p:spPr>
          <a:xfrm>
            <a:off x="21162405" y="5101031"/>
            <a:ext cx="11752253" cy="495334"/>
          </a:xfrm>
          <a:prstGeom prst="rect">
            <a:avLst/>
          </a:prstGeom>
          <a:noFill/>
          <a:ln>
            <a:noFill/>
          </a:ln>
          <a:effectLst/>
        </p:spPr>
        <p:txBody>
          <a:bodyPr wrap="square" lIns="63824" tIns="31912" rIns="63824" bIns="31912" rtlCol="0">
            <a:spAutoFit/>
          </a:bodyPr>
          <a:lstStyle/>
          <a:p>
            <a:pPr>
              <a:tabLst>
                <a:tab pos="4115392" algn="l"/>
              </a:tabLst>
            </a:pPr>
            <a:r>
              <a:rPr lang="en-US" sz="2800" b="1" dirty="0">
                <a:solidFill>
                  <a:schemeClr val="bg1"/>
                </a:solidFill>
                <a:cs typeface="Arial" panose="020B0604020202020204" pitchFamily="34" charset="0"/>
              </a:rPr>
              <a:t>Results</a:t>
            </a:r>
          </a:p>
        </p:txBody>
      </p:sp>
      <p:sp>
        <p:nvSpPr>
          <p:cNvPr id="46" name="Rounded Rectangle 45"/>
          <p:cNvSpPr/>
          <p:nvPr/>
        </p:nvSpPr>
        <p:spPr>
          <a:xfrm>
            <a:off x="1580733" y="12134884"/>
            <a:ext cx="16707267" cy="7991041"/>
          </a:xfrm>
          <a:prstGeom prst="roundRect">
            <a:avLst>
              <a:gd name="adj" fmla="val 17449"/>
            </a:avLst>
          </a:prstGeom>
          <a:solidFill>
            <a:srgbClr val="002E6E"/>
          </a:solidFill>
          <a:ln>
            <a:noFill/>
          </a:ln>
          <a:effectLst/>
        </p:spPr>
        <p:style>
          <a:lnRef idx="1">
            <a:schemeClr val="accent1"/>
          </a:lnRef>
          <a:fillRef idx="3">
            <a:schemeClr val="accent1"/>
          </a:fillRef>
          <a:effectRef idx="2">
            <a:schemeClr val="accent1"/>
          </a:effectRef>
          <a:fontRef idx="minor">
            <a:schemeClr val="lt1"/>
          </a:fontRef>
        </p:style>
        <p:txBody>
          <a:bodyPr lIns="365760" tIns="182880" rIns="365760" bIns="182880" spcCol="0" rtlCol="0" anchor="ctr"/>
          <a:lstStyle/>
          <a:p>
            <a:pPr algn="ctr"/>
            <a:endParaRPr lang="en-US">
              <a:solidFill>
                <a:schemeClr val="bg1"/>
              </a:solidFill>
            </a:endParaRPr>
          </a:p>
        </p:txBody>
      </p:sp>
      <p:grpSp>
        <p:nvGrpSpPr>
          <p:cNvPr id="47" name="Group 46"/>
          <p:cNvGrpSpPr/>
          <p:nvPr/>
        </p:nvGrpSpPr>
        <p:grpSpPr>
          <a:xfrm>
            <a:off x="1643554" y="11456793"/>
            <a:ext cx="11708162" cy="678091"/>
            <a:chOff x="11011527" y="4988305"/>
            <a:chExt cx="8584925" cy="456685"/>
          </a:xfrm>
          <a:effectLst/>
        </p:grpSpPr>
        <p:sp>
          <p:nvSpPr>
            <p:cNvPr id="48" name="Rounded Rectangle 47"/>
            <p:cNvSpPr/>
            <p:nvPr/>
          </p:nvSpPr>
          <p:spPr>
            <a:xfrm>
              <a:off x="11011527" y="4988305"/>
              <a:ext cx="4593375" cy="456685"/>
            </a:xfrm>
            <a:prstGeom prst="roundRect">
              <a:avLst>
                <a:gd name="adj" fmla="val 50000"/>
              </a:avLst>
            </a:prstGeom>
            <a:solidFill>
              <a:srgbClr val="9000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49" name="TextBox 48"/>
            <p:cNvSpPr txBox="1"/>
            <p:nvPr/>
          </p:nvSpPr>
          <p:spPr>
            <a:xfrm>
              <a:off x="11208540" y="5027781"/>
              <a:ext cx="8387912" cy="333601"/>
            </a:xfrm>
            <a:prstGeom prst="rect">
              <a:avLst/>
            </a:prstGeom>
            <a:noFill/>
            <a:ln>
              <a:noFill/>
            </a:ln>
          </p:spPr>
          <p:txBody>
            <a:bodyPr wrap="square" lIns="63824" tIns="31912" rIns="63824" bIns="31912" rtlCol="0">
              <a:spAutoFit/>
            </a:bodyPr>
            <a:lstStyle/>
            <a:p>
              <a:pPr>
                <a:tabLst>
                  <a:tab pos="4115392" algn="l"/>
                </a:tabLst>
              </a:pPr>
              <a:r>
                <a:rPr lang="en-US" sz="2800" b="1" dirty="0">
                  <a:solidFill>
                    <a:schemeClr val="bg1"/>
                  </a:solidFill>
                  <a:cs typeface="Arial" panose="020B0604020202020204" pitchFamily="34" charset="0"/>
                </a:rPr>
                <a:t>Methodology</a:t>
              </a:r>
              <a:endParaRPr lang="en-US" sz="2800" b="1" baseline="30000" dirty="0">
                <a:solidFill>
                  <a:schemeClr val="bg1"/>
                </a:solidFill>
                <a:cs typeface="Arial" panose="020B0604020202020204" pitchFamily="34" charset="0"/>
              </a:endParaRPr>
            </a:p>
          </p:txBody>
        </p:sp>
      </p:grpSp>
      <p:sp>
        <p:nvSpPr>
          <p:cNvPr id="40" name="Rectangle 39">
            <a:extLst>
              <a:ext uri="{FF2B5EF4-FFF2-40B4-BE49-F238E27FC236}">
                <a16:creationId xmlns:a16="http://schemas.microsoft.com/office/drawing/2014/main" id="{F8E34745-3E3C-D846-AD11-4666EEC15DB0}"/>
              </a:ext>
            </a:extLst>
          </p:cNvPr>
          <p:cNvSpPr/>
          <p:nvPr/>
        </p:nvSpPr>
        <p:spPr>
          <a:xfrm>
            <a:off x="1613340" y="12319077"/>
            <a:ext cx="16524685" cy="8494633"/>
          </a:xfrm>
          <a:prstGeom prst="rect">
            <a:avLst/>
          </a:prstGeom>
          <a:effectLst/>
        </p:spPr>
        <p:txBody>
          <a:bodyPr wrap="square" lIns="365760" tIns="182880" rIns="365760" bIns="182880">
            <a:spAutoFit/>
          </a:bodyPr>
          <a:lstStyle/>
          <a:p>
            <a:pPr algn="just"/>
            <a:r>
              <a:rPr lang="en-US" sz="4400" dirty="0">
                <a:solidFill>
                  <a:schemeClr val="bg1"/>
                </a:solidFill>
              </a:rPr>
              <a:t>We analyzed the United States National Inpatient Sample Database from 2010-2014 to identify patients with primary discharge diagnosis of ACS (STEMI, NSTEMI and UA). In this cohort, patients were divided into those who had received pneumococcal vaccination (defined by corresponding ICD-9 diagnosis code V03.82) and those who did not. The primary outcome was in-hospital mortality. Also, subgroup analyses were performed in patients with age ≥65 and smokers. Chi-square test and multivariate regression model controlling for age, gender, race, type of ACS and co-morbidities were employed for statistical analysis.</a:t>
            </a:r>
            <a:br>
              <a:rPr lang="en-US" sz="4400" dirty="0">
                <a:solidFill>
                  <a:schemeClr val="bg1"/>
                </a:solidFill>
              </a:rPr>
            </a:br>
            <a:endParaRPr lang="en-US" sz="4400" dirty="0">
              <a:solidFill>
                <a:schemeClr val="bg1"/>
              </a:solidFill>
            </a:endParaRPr>
          </a:p>
        </p:txBody>
      </p:sp>
      <p:sp>
        <p:nvSpPr>
          <p:cNvPr id="42" name="Rounded Rectangle 41">
            <a:extLst>
              <a:ext uri="{FF2B5EF4-FFF2-40B4-BE49-F238E27FC236}">
                <a16:creationId xmlns:a16="http://schemas.microsoft.com/office/drawing/2014/main" id="{7C368099-644E-F946-89E5-B9DB5709CA5A}"/>
              </a:ext>
            </a:extLst>
          </p:cNvPr>
          <p:cNvSpPr/>
          <p:nvPr/>
        </p:nvSpPr>
        <p:spPr>
          <a:xfrm>
            <a:off x="19959145" y="12779763"/>
            <a:ext cx="15132718" cy="7346161"/>
          </a:xfrm>
          <a:prstGeom prst="roundRect">
            <a:avLst>
              <a:gd name="adj" fmla="val 9458"/>
            </a:avLst>
          </a:prstGeom>
          <a:solidFill>
            <a:srgbClr val="002E6E"/>
          </a:solidFill>
          <a:ln>
            <a:noFill/>
          </a:ln>
          <a:effectLst/>
        </p:spPr>
        <p:style>
          <a:lnRef idx="1">
            <a:schemeClr val="accent1"/>
          </a:lnRef>
          <a:fillRef idx="3">
            <a:schemeClr val="accent1"/>
          </a:fillRef>
          <a:effectRef idx="2">
            <a:schemeClr val="accent1"/>
          </a:effectRef>
          <a:fontRef idx="minor">
            <a:schemeClr val="lt1"/>
          </a:fontRef>
        </p:style>
        <p:txBody>
          <a:bodyPr lIns="365760" tIns="182880" rIns="365760" bIns="182880" spcCol="0" rtlCol="0" anchor="ctr"/>
          <a:lstStyle/>
          <a:p>
            <a:r>
              <a:rPr lang="en-US" sz="4800" dirty="0">
                <a:solidFill>
                  <a:schemeClr val="bg1"/>
                </a:solidFill>
              </a:rPr>
              <a:t>Patients with ACS who were vaccinated against </a:t>
            </a:r>
            <a:r>
              <a:rPr lang="en-US" sz="4800" dirty="0" err="1">
                <a:solidFill>
                  <a:schemeClr val="bg1"/>
                </a:solidFill>
              </a:rPr>
              <a:t>S.pneumoniae</a:t>
            </a:r>
            <a:r>
              <a:rPr lang="en-US" sz="4800" dirty="0">
                <a:solidFill>
                  <a:schemeClr val="bg1"/>
                </a:solidFill>
              </a:rPr>
              <a:t> had lower risk of in-hospital mortality compared to non- vaccinated patients. The above data suggests that individuals with ACS had a lower risk of in-hospital mortality due to their vaccinated state. In addition to lifestyle modifications in this population, our data shows that preventive vaccination methods may improve cardiovascular outcomes in patients with ACS.</a:t>
            </a:r>
          </a:p>
        </p:txBody>
      </p:sp>
      <p:sp>
        <p:nvSpPr>
          <p:cNvPr id="44" name="Rounded Rectangle 43">
            <a:extLst>
              <a:ext uri="{FF2B5EF4-FFF2-40B4-BE49-F238E27FC236}">
                <a16:creationId xmlns:a16="http://schemas.microsoft.com/office/drawing/2014/main" id="{09F77944-3BAB-1B4D-B7C3-9BEEA0124A97}"/>
              </a:ext>
            </a:extLst>
          </p:cNvPr>
          <p:cNvSpPr/>
          <p:nvPr/>
        </p:nvSpPr>
        <p:spPr>
          <a:xfrm>
            <a:off x="19959145" y="12117705"/>
            <a:ext cx="6263886" cy="657425"/>
          </a:xfrm>
          <a:prstGeom prst="roundRect">
            <a:avLst>
              <a:gd name="adj" fmla="val 50000"/>
            </a:avLst>
          </a:prstGeom>
          <a:solidFill>
            <a:srgbClr val="9000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45" name="TextBox 44">
            <a:extLst>
              <a:ext uri="{FF2B5EF4-FFF2-40B4-BE49-F238E27FC236}">
                <a16:creationId xmlns:a16="http://schemas.microsoft.com/office/drawing/2014/main" id="{49139590-C8D8-6A41-95E7-F27F8191EF74}"/>
              </a:ext>
            </a:extLst>
          </p:cNvPr>
          <p:cNvSpPr txBox="1"/>
          <p:nvPr/>
        </p:nvSpPr>
        <p:spPr>
          <a:xfrm>
            <a:off x="21162406" y="12130894"/>
            <a:ext cx="4346202" cy="495334"/>
          </a:xfrm>
          <a:prstGeom prst="rect">
            <a:avLst/>
          </a:prstGeom>
          <a:noFill/>
          <a:ln>
            <a:noFill/>
          </a:ln>
          <a:effectLst/>
        </p:spPr>
        <p:txBody>
          <a:bodyPr wrap="square" lIns="63824" tIns="31912" rIns="63824" bIns="31912" rtlCol="0">
            <a:spAutoFit/>
          </a:bodyPr>
          <a:lstStyle/>
          <a:p>
            <a:pPr>
              <a:tabLst>
                <a:tab pos="4115392" algn="l"/>
              </a:tabLst>
            </a:pPr>
            <a:r>
              <a:rPr lang="en-US" sz="2800" b="1" dirty="0">
                <a:solidFill>
                  <a:schemeClr val="bg1"/>
                </a:solidFill>
                <a:cs typeface="Arial" panose="020B0604020202020204" pitchFamily="34" charset="0"/>
              </a:rPr>
              <a:t>Clinical Implications</a:t>
            </a:r>
          </a:p>
        </p:txBody>
      </p:sp>
      <p:sp>
        <p:nvSpPr>
          <p:cNvPr id="2" name="TextBox 1">
            <a:extLst>
              <a:ext uri="{FF2B5EF4-FFF2-40B4-BE49-F238E27FC236}">
                <a16:creationId xmlns:a16="http://schemas.microsoft.com/office/drawing/2014/main" id="{163E2C35-7A58-224E-8F1D-D7EA906FE34C}"/>
              </a:ext>
            </a:extLst>
          </p:cNvPr>
          <p:cNvSpPr txBox="1"/>
          <p:nvPr/>
        </p:nvSpPr>
        <p:spPr>
          <a:xfrm>
            <a:off x="148694" y="3583333"/>
            <a:ext cx="35796685" cy="523220"/>
          </a:xfrm>
          <a:prstGeom prst="rect">
            <a:avLst/>
          </a:prstGeom>
          <a:noFill/>
        </p:spPr>
        <p:txBody>
          <a:bodyPr wrap="square" rtlCol="0">
            <a:spAutoFit/>
          </a:bodyPr>
          <a:lstStyle/>
          <a:p>
            <a:pPr algn="ctr"/>
            <a:r>
              <a:rPr lang="en-US" sz="2800" dirty="0">
                <a:solidFill>
                  <a:schemeClr val="bg1"/>
                </a:solidFill>
              </a:rPr>
              <a:t>1.  Internal Medicine, The Wright Center for Graduate Medical Education, Scranton, PA 2. Radiology, University of Pennsylvania, Philadelphia, PA 3. Internal Medicine, University of Connecticut, Farmington CT</a:t>
            </a:r>
          </a:p>
        </p:txBody>
      </p:sp>
    </p:spTree>
    <p:extLst>
      <p:ext uri="{BB962C8B-B14F-4D97-AF65-F5344CB8AC3E}">
        <p14:creationId xmlns:p14="http://schemas.microsoft.com/office/powerpoint/2010/main" val="2357537526"/>
      </p:ext>
    </p:extLst>
  </p:cSld>
  <p:clrMapOvr>
    <a:masterClrMapping/>
  </p:clrMapOvr>
</p:sld>
</file>

<file path=ppt/theme/theme1.xml><?xml version="1.0" encoding="utf-8"?>
<a:theme xmlns:a="http://schemas.openxmlformats.org/drawingml/2006/main" name="UpennAria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UpennArial.thmx</Template>
  <TotalTime>3699</TotalTime>
  <Words>446</Words>
  <Application>Microsoft Macintosh PowerPoint</Application>
  <PresentationFormat>Custom</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UpennArial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Researcher HD</dc:creator>
  <cp:lastModifiedBy>Abhi Bhattaru</cp:lastModifiedBy>
  <cp:revision>174</cp:revision>
  <dcterms:created xsi:type="dcterms:W3CDTF">2014-05-27T15:15:48Z</dcterms:created>
  <dcterms:modified xsi:type="dcterms:W3CDTF">2020-10-08T00:58:26Z</dcterms:modified>
</cp:coreProperties>
</file>