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1"/>
  </p:notesMasterIdLst>
  <p:sldIdLst>
    <p:sldId id="278" r:id="rId3"/>
    <p:sldId id="280" r:id="rId4"/>
    <p:sldId id="281" r:id="rId5"/>
    <p:sldId id="282" r:id="rId6"/>
    <p:sldId id="283" r:id="rId7"/>
    <p:sldId id="284" r:id="rId8"/>
    <p:sldId id="28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true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true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true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true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true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 panose="020205020503050203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BrighterBee</a:t>
            </a:r>
            <a:endParaRPr lang="en-US" sz="4000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-by NP Devs</a:t>
            </a:r>
            <a:endParaRPr lang="en-US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233680"/>
            <a:ext cx="10353762" cy="1257300"/>
          </a:xfrm>
        </p:spPr>
        <p:txBody>
          <a:bodyPr/>
          <a:lstStyle/>
          <a:p>
            <a:r>
              <a:rPr lang="en-IN" dirty="0"/>
              <a:t>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2076450"/>
            <a:ext cx="10353762" cy="4466590"/>
          </a:xfrm>
        </p:spPr>
        <p:txBody>
          <a:bodyPr/>
          <a:lstStyle/>
          <a:p>
            <a:r>
              <a:rPr lang="en-US" dirty="0"/>
              <a:t>Students/ Learners have less platforms dedicated for them to discuss and share their ideas.</a:t>
            </a:r>
            <a:endParaRPr lang="en-US" dirty="0"/>
          </a:p>
          <a:p>
            <a:r>
              <a:rPr lang="en-US" dirty="0"/>
              <a:t>The existing platforms lack the intuitiveness in UI which is needed and have a steep usage learning curve.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203200"/>
            <a:ext cx="10353762" cy="1257300"/>
          </a:xfrm>
        </p:spPr>
        <p:txBody>
          <a:bodyPr/>
          <a:lstStyle/>
          <a:p>
            <a:r>
              <a:rPr lang="en-IN" dirty="0"/>
              <a:t>What we made?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1460500"/>
            <a:ext cx="10353762" cy="5062220"/>
          </a:xfrm>
        </p:spPr>
        <p:txBody>
          <a:bodyPr>
            <a:normAutofit fontScale="92500"/>
          </a:bodyPr>
          <a:lstStyle/>
          <a:p>
            <a:r>
              <a:rPr lang="en-IN" dirty="0"/>
              <a:t>Our </a:t>
            </a:r>
            <a:r>
              <a:rPr lang="en-US" dirty="0"/>
              <a:t>app has user maintained communities which have related posts in them.</a:t>
            </a:r>
            <a:endParaRPr lang="en-US" dirty="0"/>
          </a:p>
          <a:p>
            <a:r>
              <a:rPr lang="en-US" dirty="0"/>
              <a:t>The posts support Rich Text content and supports media attachment.</a:t>
            </a:r>
            <a:endParaRPr lang="en-US" dirty="0"/>
          </a:p>
          <a:p>
            <a:r>
              <a:rPr lang="en-US" dirty="0"/>
              <a:t>Users can comment on the post and the comments can have replies.</a:t>
            </a:r>
            <a:endParaRPr lang="en-US" dirty="0"/>
          </a:p>
          <a:p>
            <a:r>
              <a:rPr lang="en-US" dirty="0"/>
              <a:t>Posts have upvotes and downvotes and views count.</a:t>
            </a:r>
            <a:endParaRPr lang="en-US" dirty="0"/>
          </a:p>
          <a:p>
            <a:r>
              <a:rPr lang="en-US" dirty="0"/>
              <a:t>Posts are filtered by admin based on reports submitted by users.</a:t>
            </a:r>
            <a:endParaRPr lang="en-US" dirty="0"/>
          </a:p>
          <a:p>
            <a:r>
              <a:rPr lang="en-US" dirty="0"/>
              <a:t>Feed generated can be sorted by votes/ views/ popularity.</a:t>
            </a:r>
            <a:endParaRPr lang="en-US" dirty="0"/>
          </a:p>
          <a:p>
            <a:r>
              <a:rPr lang="en-US" dirty="0"/>
              <a:t>Communities can be public/ private, posts need verification to get posted.</a:t>
            </a:r>
            <a:endParaRPr lang="en-US" dirty="0"/>
          </a:p>
          <a:p>
            <a:r>
              <a:rPr lang="en-US" dirty="0"/>
              <a:t>Live streaming of camera footage is possible, other community members can watch it.</a:t>
            </a:r>
            <a:endParaRPr lang="en-US" dirty="0"/>
          </a:p>
          <a:p>
            <a:r>
              <a:rPr lang="en-US" dirty="0"/>
              <a:t>Comments and replies have user tagging, and users can get notifications against them.</a:t>
            </a:r>
            <a:endParaRPr lang="en-US" dirty="0"/>
          </a:p>
          <a:p>
            <a:r>
              <a:rPr lang="en-US" dirty="0"/>
              <a:t>The app supports dark theme, good for night usage.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243840"/>
            <a:ext cx="10353762" cy="1257300"/>
          </a:xfrm>
        </p:spPr>
        <p:txBody>
          <a:bodyPr/>
          <a:lstStyle/>
          <a:p>
            <a:r>
              <a:rPr lang="en-IN" dirty="0"/>
              <a:t>The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2076450"/>
            <a:ext cx="10353762" cy="4446270"/>
          </a:xfrm>
        </p:spPr>
        <p:txBody>
          <a:bodyPr>
            <a:normAutofit/>
          </a:bodyPr>
          <a:lstStyle/>
          <a:p>
            <a:r>
              <a:rPr lang="en-US" dirty="0"/>
              <a:t>The platforms which exist are distributed and no single platform does the job. We wanted to solve this.</a:t>
            </a:r>
            <a:endParaRPr lang="en-US" dirty="0"/>
          </a:p>
          <a:p>
            <a:r>
              <a:rPr lang="en-US" dirty="0"/>
              <a:t>In these tough times, when all learning is going online, we spend most of out time hustling through apps. People get distracted too much switching between apps. A single unified app was necessary.</a:t>
            </a:r>
            <a:endParaRPr lang="en-US" dirty="0"/>
          </a:p>
          <a:p>
            <a:r>
              <a:rPr lang="en-US" dirty="0"/>
              <a:t>If someone discovers something, the live streaming part gives a good platform to showcase your discovery to others.</a:t>
            </a:r>
            <a:endParaRPr lang="en-US" dirty="0"/>
          </a:p>
          <a:p>
            <a:r>
              <a:rPr lang="en-US" dirty="0"/>
              <a:t>The existing platforms are based in other countries. Our app will fulfil the current Government's motto of 'Make in India'.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243840"/>
            <a:ext cx="10353762" cy="1257300"/>
          </a:xfrm>
        </p:spPr>
        <p:txBody>
          <a:bodyPr/>
          <a:lstStyle/>
          <a:p>
            <a:r>
              <a:rPr lang="en-IN" dirty="0"/>
              <a:t>Market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1689101"/>
            <a:ext cx="10353762" cy="1012190"/>
          </a:xfrm>
        </p:spPr>
        <p:txBody>
          <a:bodyPr/>
          <a:lstStyle/>
          <a:p>
            <a:r>
              <a:rPr lang="en-IN" dirty="0"/>
              <a:t>Just everyone. Whosoever wants a community of people online to talk to and share ideas is a possible customer of our product.</a:t>
            </a:r>
            <a:endParaRPr lang="en-IN" dirty="0"/>
          </a:p>
        </p:txBody>
      </p:sp>
      <p:sp>
        <p:nvSpPr>
          <p:cNvPr id="4" name="Title 1"/>
          <p:cNvSpPr txBox="true"/>
          <p:nvPr/>
        </p:nvSpPr>
        <p:spPr>
          <a:xfrm>
            <a:off x="913795" y="326136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Revenue Generation</a:t>
            </a:r>
            <a:endParaRPr lang="en-IN" dirty="0"/>
          </a:p>
        </p:txBody>
      </p:sp>
      <p:sp>
        <p:nvSpPr>
          <p:cNvPr id="5" name="Content Placeholder 2"/>
          <p:cNvSpPr txBox="true"/>
          <p:nvPr/>
        </p:nvSpPr>
        <p:spPr>
          <a:xfrm>
            <a:off x="913795" y="4594860"/>
            <a:ext cx="10353762" cy="20192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Ads will be presented in communities, according the community topic.</a:t>
            </a:r>
            <a:endParaRPr lang="en-IN" dirty="0"/>
          </a:p>
          <a:p>
            <a:r>
              <a:rPr lang="en-US" dirty="0"/>
              <a:t>Contents in communities can be sponsored, and then they will be given preference in feed.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60571" y="609600"/>
            <a:ext cx="5182205" cy="1257300"/>
          </a:xfrm>
        </p:spPr>
        <p:txBody>
          <a:bodyPr>
            <a:normAutofit fontScale="90000"/>
          </a:bodyPr>
          <a:lstStyle/>
          <a:p>
            <a:r>
              <a:rPr lang="en-IN" dirty="0"/>
              <a:t>Direct competitors to our product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2076450"/>
            <a:ext cx="5182205" cy="3714749"/>
          </a:xfrm>
        </p:spPr>
        <p:txBody>
          <a:bodyPr/>
          <a:lstStyle/>
          <a:p>
            <a:r>
              <a:rPr lang="en-IN" dirty="0"/>
              <a:t>Reddit</a:t>
            </a:r>
            <a:endParaRPr lang="en-IN" dirty="0"/>
          </a:p>
          <a:p>
            <a:r>
              <a:rPr lang="en-IN" dirty="0"/>
              <a:t>Medium</a:t>
            </a:r>
            <a:endParaRPr lang="en-IN" dirty="0"/>
          </a:p>
          <a:p>
            <a:r>
              <a:rPr lang="en-IN" dirty="0"/>
              <a:t>Stack Exchange</a:t>
            </a:r>
            <a:endParaRPr lang="en-IN" dirty="0"/>
          </a:p>
          <a:p>
            <a:r>
              <a:rPr lang="en-IN" dirty="0"/>
              <a:t>Facebook</a:t>
            </a:r>
            <a:endParaRPr lang="en-IN" dirty="0"/>
          </a:p>
          <a:p>
            <a:r>
              <a:rPr lang="en-IN" dirty="0"/>
              <a:t>Tumblr</a:t>
            </a:r>
            <a:endParaRPr lang="en-IN" dirty="0"/>
          </a:p>
          <a:p>
            <a:r>
              <a:rPr lang="en-IN" dirty="0"/>
              <a:t>WordPress</a:t>
            </a:r>
            <a:endParaRPr lang="en-IN" dirty="0"/>
          </a:p>
        </p:txBody>
      </p:sp>
      <p:sp>
        <p:nvSpPr>
          <p:cNvPr id="4" name="Title 1"/>
          <p:cNvSpPr txBox="true"/>
          <p:nvPr/>
        </p:nvSpPr>
        <p:spPr>
          <a:xfrm>
            <a:off x="6549224" y="609600"/>
            <a:ext cx="51822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Indirect competitors that can enter our domain in future</a:t>
            </a:r>
            <a:endParaRPr lang="en-IN" dirty="0"/>
          </a:p>
        </p:txBody>
      </p:sp>
      <p:sp>
        <p:nvSpPr>
          <p:cNvPr id="5" name="Content Placeholder 2"/>
          <p:cNvSpPr txBox="true"/>
          <p:nvPr/>
        </p:nvSpPr>
        <p:spPr>
          <a:xfrm>
            <a:off x="6096000" y="2076450"/>
            <a:ext cx="5182205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-182880"/>
            <a:ext cx="0" cy="730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true"/>
          <p:nvPr/>
        </p:nvSpPr>
        <p:spPr>
          <a:xfrm>
            <a:off x="6822939" y="2076450"/>
            <a:ext cx="5182205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Pinterest</a:t>
            </a:r>
            <a:endParaRPr lang="en-IN" dirty="0"/>
          </a:p>
          <a:p>
            <a:r>
              <a:rPr lang="en-IN" dirty="0"/>
              <a:t>Flipboard</a:t>
            </a:r>
            <a:endParaRPr lang="en-IN" dirty="0"/>
          </a:p>
          <a:p>
            <a:r>
              <a:rPr lang="en-IN" dirty="0"/>
              <a:t>MassRoots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3795" y="243840"/>
            <a:ext cx="10353762" cy="1257300"/>
          </a:xfrm>
        </p:spPr>
        <p:txBody>
          <a:bodyPr/>
          <a:lstStyle/>
          <a:p>
            <a:r>
              <a:rPr lang="en-IN" dirty="0"/>
              <a:t>Future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913795" y="2076450"/>
            <a:ext cx="10353762" cy="4466590"/>
          </a:xfrm>
        </p:spPr>
        <p:txBody>
          <a:bodyPr/>
          <a:lstStyle/>
          <a:p>
            <a:r>
              <a:rPr lang="en-US" dirty="0"/>
              <a:t>Feed generation will be made ML powered.</a:t>
            </a:r>
            <a:endParaRPr lang="en-US" dirty="0"/>
          </a:p>
          <a:p>
            <a:r>
              <a:rPr lang="en-US" dirty="0"/>
              <a:t>Community recommendation can be made according to user interests.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 panose="020205020503050203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b="-1"/>
          <a:stretch>
            <a:fillRect/>
          </a:stretch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/>
          <p:cNvPicPr>
            <a:picLocks noGrp="true" noRot="true" noChangeAspect="true" noMove="true" noResize="true" noEditPoints="true" noAdjustHandles="true" noChangeArrowheads="true" noChangeShapeType="true" noCrop="true"/>
          </p:cNvPicPr>
          <p:nvPr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Ou</a:t>
            </a:r>
            <a:r>
              <a:rPr lang="" altLang="en-US" sz="4000" dirty="0"/>
              <a:t>r</a:t>
            </a:r>
            <a:r>
              <a:rPr lang="en-US" sz="4000" dirty="0"/>
              <a:t> team:</a:t>
            </a:r>
            <a:endParaRPr lang="en-US" sz="4000" dirty="0"/>
          </a:p>
        </p:txBody>
      </p:sp>
      <p:sp>
        <p:nvSpPr>
          <p:cNvPr id="24" name="Content Placeholder 2"/>
          <p:cNvSpPr>
            <a:spLocks noGrp="true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830" lvl="0" indent="0">
              <a:buNone/>
            </a:pPr>
            <a:r>
              <a:rPr lang="en-US" sz="2400" dirty="0"/>
              <a:t>Ashutosh Chitranshi</a:t>
            </a:r>
            <a:endParaRPr lang="en-US" sz="2400" dirty="0"/>
          </a:p>
          <a:p>
            <a:pPr marL="36830" lvl="0" indent="0">
              <a:buNone/>
            </a:pPr>
            <a:r>
              <a:rPr lang="en-US" sz="2400" dirty="0"/>
              <a:t>Nishchal Siddharth Pandey</a:t>
            </a:r>
            <a:endParaRPr lang="en-US" sz="2400" dirty="0"/>
          </a:p>
          <a:p>
            <a:pPr marL="36830" lvl="0" indent="0">
              <a:buNone/>
            </a:pPr>
            <a:r>
              <a:rPr lang="en-US" sz="2400" dirty="0"/>
              <a:t>Anushka Srivastava</a:t>
            </a:r>
            <a:endParaRPr lang="en-US" sz="2400" dirty="0"/>
          </a:p>
          <a:p>
            <a:pPr marL="36830" lvl="0" indent="0">
              <a:buNone/>
            </a:pPr>
            <a:endParaRPr lang="en-US" sz="2400" dirty="0"/>
          </a:p>
          <a:p>
            <a:pPr marL="36830" lvl="0" indent="0">
              <a:buNone/>
            </a:pPr>
            <a:endParaRPr lang="en-US" sz="2400" dirty="0"/>
          </a:p>
          <a:p>
            <a:pPr marL="36830" lvl="0" indent="0">
              <a:buNone/>
            </a:pPr>
            <a:endParaRPr lang="en-US" sz="2400" dirty="0"/>
          </a:p>
          <a:p>
            <a:pPr marL="36830" lvl="0" indent="0">
              <a:buNone/>
            </a:pPr>
            <a:r>
              <a:rPr lang="en-US" sz="2400" dirty="0"/>
              <a:t>Thank you!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true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{3DB79A1A-D389-4551-95AD-61C3A1592C97}tf55705232_win32</Template>
  <TotalTime>0</TotalTime>
  <Words>2131</Words>
  <Application>WPS Presentation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Wingdings 2</vt:lpstr>
      <vt:lpstr>Goudy Old Style</vt:lpstr>
      <vt:lpstr>Calibri</vt:lpstr>
      <vt:lpstr>微软雅黑</vt:lpstr>
      <vt:lpstr>Arial Unicode MS</vt:lpstr>
      <vt:lpstr>Goudy Old Style</vt:lpstr>
      <vt:lpstr>Droid Sans Fallback</vt:lpstr>
      <vt:lpstr>Times New Roman</vt:lpstr>
      <vt:lpstr>SlateVTI</vt:lpstr>
      <vt:lpstr>BrighterBee</vt:lpstr>
      <vt:lpstr>The problem</vt:lpstr>
      <vt:lpstr>What we made?</vt:lpstr>
      <vt:lpstr>The motivation</vt:lpstr>
      <vt:lpstr>Market</vt:lpstr>
      <vt:lpstr>Direct competitors to our product</vt:lpstr>
      <vt:lpstr>Future features</vt:lpstr>
      <vt:lpstr>Out team: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nishchal</cp:lastModifiedBy>
  <cp:revision>3</cp:revision>
  <dcterms:created xsi:type="dcterms:W3CDTF">2020-10-24T05:43:39Z</dcterms:created>
  <dcterms:modified xsi:type="dcterms:W3CDTF">2020-10-24T05:43:39Z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1033-11.1.0.9662</vt:lpwstr>
  </property>
</Properties>
</file>