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510" r:id="rId3"/>
    <p:sldId id="513" r:id="rId4"/>
    <p:sldId id="511" r:id="rId5"/>
    <p:sldId id="512" r:id="rId6"/>
    <p:sldId id="5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Object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Introduction to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 diagrams are derived from class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diagrams.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Object diagrams represent static view of the system.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 diagrams represent an instance of a class diagram.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basic concepts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of object diagram are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similar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to that of 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diagrams.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diagrams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represent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static view of a system but this static view is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snapshot of the system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any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particular moment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diagrams are used to render a set of objects and their relationships as an instance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Introduction to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 diagram shows the existence of object and their relationships in the logical design of the system.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object diagram may represent all or part of the object architecture of a system, and  	primarily illustrates the semantics of mechanisms in the logical design.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single object diagram represents a snapshot in time of an otherwise transitory event or configuration of objects.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6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Scope of Object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scope and purposes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object diagrams are similar to class diagrams.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difference is that a class diagram represents an abstract model consisting of classes and their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relationships, where as, an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object diagram represents an instance at a particular moment, which is concrete in nature.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Thus,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the object diagram is closer to the actual system behavior.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purpose is to capture the static view of a system at a particular moment.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purpose of the object diagram can be summarized as −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Forward and reverse engineering.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Object relationships of a system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Static view of an interaction.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Understand object behaviour and their relationship from practical perspective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Scope of Object Diagram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Thus the main purpose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of the object diagram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are : -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Forward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and reverse engineering.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relationships of a system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Static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view of an interaction.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Understand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object behaviour and their relationship from practical perspective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Object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Diagram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534759" y="1340726"/>
            <a:ext cx="3679556" cy="321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err="1">
                <a:latin typeface="+mj-lt"/>
                <a:cs typeface="Arial" charset="0"/>
              </a:rPr>
              <a:t>NoBooks</a:t>
            </a:r>
            <a:r>
              <a:rPr lang="en-US" dirty="0">
                <a:latin typeface="+mj-lt"/>
                <a:cs typeface="Arial" charset="0"/>
              </a:rPr>
              <a:t>=NoBooks+1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352441" y="3076904"/>
            <a:ext cx="3679556" cy="5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  <a:cs typeface="Arial" charset="0"/>
              </a:rPr>
              <a:t>If avail = true</a:t>
            </a:r>
          </a:p>
          <a:p>
            <a:pPr algn="ctr">
              <a:defRPr/>
            </a:pPr>
            <a:r>
              <a:rPr lang="en-US" dirty="0">
                <a:latin typeface="+mj-lt"/>
                <a:cs typeface="Arial" charset="0"/>
              </a:rPr>
              <a:t>Check account()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352441" y="3753424"/>
            <a:ext cx="3679556" cy="5452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  <a:cs typeface="Arial" charset="0"/>
              </a:rPr>
              <a:t>Fine=</a:t>
            </a:r>
            <a:r>
              <a:rPr lang="en-US" dirty="0" err="1">
                <a:latin typeface="+mj-lt"/>
                <a:cs typeface="Arial" charset="0"/>
              </a:rPr>
              <a:t>Fine</a:t>
            </a:r>
            <a:r>
              <a:rPr lang="en-US" dirty="0">
                <a:latin typeface="+mj-lt"/>
                <a:cs typeface="Arial" charset="0"/>
              </a:rPr>
              <a:t>+(Present Day – Due Day)*0.25 INR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335864" y="5425299"/>
            <a:ext cx="3679556" cy="778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  <a:cs typeface="Arial" charset="0"/>
              </a:rPr>
              <a:t>Check User() if  imp then </a:t>
            </a:r>
            <a:r>
              <a:rPr lang="en-US" dirty="0" err="1">
                <a:latin typeface="+mj-lt"/>
                <a:cs typeface="Arial" charset="0"/>
              </a:rPr>
              <a:t>BookGranted</a:t>
            </a:r>
            <a:r>
              <a:rPr lang="en-US" dirty="0">
                <a:latin typeface="+mj-lt"/>
                <a:cs typeface="Arial" charset="0"/>
              </a:rPr>
              <a:t> (). Check B1 and B2 details.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8600" y="609600"/>
            <a:ext cx="2585634" cy="1968888"/>
            <a:chOff x="228600" y="592884"/>
            <a:chExt cx="2585634" cy="196888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28600" y="592884"/>
              <a:ext cx="2585634" cy="321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Student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28600" y="914401"/>
              <a:ext cx="2585634" cy="81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 smtClean="0">
                  <a:solidFill>
                    <a:schemeClr val="tx1"/>
                  </a:solidFill>
                  <a:latin typeface="+mj-lt"/>
                </a:rPr>
                <a:t>Stud_Roll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: string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Book1_detail:String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Book2_Detail:String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28600" y="1719942"/>
              <a:ext cx="2585634" cy="841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 smtClean="0">
                  <a:solidFill>
                    <a:schemeClr val="tx1"/>
                  </a:solidFill>
                  <a:latin typeface="+mj-lt"/>
                </a:rPr>
                <a:t>New_Book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Return_Book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PayFine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248592" y="2000406"/>
            <a:ext cx="2585634" cy="2669202"/>
            <a:chOff x="228600" y="607398"/>
            <a:chExt cx="2585634" cy="2669202"/>
          </a:xfrm>
        </p:grpSpPr>
        <p:sp>
          <p:nvSpPr>
            <p:cNvPr id="45" name="Rectangle 44"/>
            <p:cNvSpPr/>
            <p:nvPr/>
          </p:nvSpPr>
          <p:spPr bwMode="auto">
            <a:xfrm>
              <a:off x="228600" y="607398"/>
              <a:ext cx="2585634" cy="321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Librarian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8600" y="928915"/>
              <a:ext cx="2585634" cy="81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Accept_Book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Bool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Fine:Decimal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8600" y="1748970"/>
              <a:ext cx="2585634" cy="1527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AcceptBook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Search()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CreateAccount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CancelHold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AcceptFIne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BookGranted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03183" y="650492"/>
            <a:ext cx="2585634" cy="1939123"/>
            <a:chOff x="228600" y="621912"/>
            <a:chExt cx="2585634" cy="193912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28600" y="621912"/>
              <a:ext cx="2585634" cy="321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Search Library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8600" y="943429"/>
              <a:ext cx="2585634" cy="81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Avail: Book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NoBooks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8600" y="1748970"/>
              <a:ext cx="2585634" cy="81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AddNewBooks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1886" y="4568161"/>
            <a:ext cx="2585634" cy="1939123"/>
            <a:chOff x="228600" y="621912"/>
            <a:chExt cx="2585634" cy="1939123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28600" y="621912"/>
              <a:ext cx="2585634" cy="321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Teacher / Employee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8600" y="943429"/>
              <a:ext cx="2585634" cy="81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Emp_Id:String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Book_Detail</a:t>
              </a:r>
              <a:r>
                <a:rPr lang="en-US" sz="1600" dirty="0">
                  <a:solidFill>
                    <a:schemeClr val="tx1"/>
                  </a:solidFill>
                </a:rPr>
                <a:t>: String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8600" y="1748970"/>
              <a:ext cx="2585634" cy="81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NewBook</a:t>
              </a:r>
              <a:r>
                <a:rPr lang="en-US" sz="1600" dirty="0">
                  <a:solidFill>
                    <a:schemeClr val="tx1"/>
                  </a:solidFill>
                </a:rPr>
                <a:t>() 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ReturnBook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OrderBook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05256" y="4719869"/>
            <a:ext cx="2585634" cy="1939123"/>
            <a:chOff x="228600" y="621912"/>
            <a:chExt cx="2585634" cy="1939123"/>
          </a:xfrm>
        </p:grpSpPr>
        <p:sp>
          <p:nvSpPr>
            <p:cNvPr id="57" name="Rectangle 56"/>
            <p:cNvSpPr/>
            <p:nvPr/>
          </p:nvSpPr>
          <p:spPr bwMode="auto">
            <a:xfrm>
              <a:off x="228600" y="621912"/>
              <a:ext cx="2585634" cy="321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Secured Server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8600" y="943429"/>
              <a:ext cx="2585634" cy="812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AccountDetail</a:t>
              </a:r>
              <a:r>
                <a:rPr lang="en-US" sz="1600" dirty="0">
                  <a:solidFill>
                    <a:schemeClr val="tx1"/>
                  </a:solidFill>
                </a:rPr>
                <a:t>: String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" y="1748970"/>
              <a:ext cx="2585634" cy="812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CheckUser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5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2953</TotalTime>
  <Words>421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Diagram</vt:lpstr>
      <vt:lpstr>Introduction to Object Diagram</vt:lpstr>
      <vt:lpstr>Introduction to Object Diagram</vt:lpstr>
      <vt:lpstr>Scope of Object Diagram</vt:lpstr>
      <vt:lpstr>Scope of Object Diagram …</vt:lpstr>
      <vt:lpstr>Object Diagram for Library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219</cp:revision>
  <dcterms:created xsi:type="dcterms:W3CDTF">2017-05-10T04:53:35Z</dcterms:created>
  <dcterms:modified xsi:type="dcterms:W3CDTF">2021-04-23T14:51:20Z</dcterms:modified>
</cp:coreProperties>
</file>