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"/>
  </p:notesMasterIdLst>
  <p:sldIdLst>
    <p:sldId id="256" r:id="rId2"/>
    <p:sldId id="51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08" autoAdjust="0"/>
  </p:normalViewPr>
  <p:slideViewPr>
    <p:cSldViewPr>
      <p:cViewPr varScale="1">
        <p:scale>
          <a:sx n="66" d="100"/>
          <a:sy n="66" d="100"/>
        </p:scale>
        <p:origin x="876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D79BB-A530-4C53-8F20-B4D287E523B2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5107C-65CC-42AE-9D60-576D3A0D6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7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4F4E-9F52-4B12-AE48-0FFF3205D400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2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2080-5E66-4777-9402-051D96DBF206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2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C6B2-5689-4B1D-A0CF-D284EEA0F2C1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4D5E-447D-431D-9289-2D879B218FC0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0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877A-57EC-4A4C-8F69-3144147F65FC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3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3B90-AFA3-48A4-BB4D-BBB9332CDF9A}" type="datetime1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5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E0E1-6F2A-434C-AA60-FF4498DF01DB}" type="datetime1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4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7411-1CF9-4439-ADD7-72731D298F9A}" type="datetime1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5226-D31B-45ED-A7E3-D12D5B26EF93}" type="datetime1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BC88-77FA-4CF6-93C5-C905DD54AF8B}" type="datetime1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3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7585-8F2F-494D-BB90-964B6E9DB8C8}" type="datetime1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5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81DE-BFD9-4896-A0B0-37BF727C68AE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1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71800"/>
            <a:ext cx="12192000" cy="8382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itchFamily="34" charset="0"/>
              </a:rPr>
              <a:t>Component </a:t>
            </a:r>
            <a:r>
              <a:rPr lang="en-US" sz="48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itchFamily="34" charset="0"/>
              </a:rPr>
              <a:t>Diagram</a:t>
            </a:r>
            <a:endParaRPr lang="en-US" sz="4800" b="1" dirty="0">
              <a:solidFill>
                <a:srgbClr val="FF0000"/>
              </a:solidFill>
              <a:latin typeface="Calibri" panose="020F0502020204030204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Introduction to 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Component 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Diagram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25563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Component diagrams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2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430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2940</TotalTime>
  <Words>16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Component Diagram</vt:lpstr>
      <vt:lpstr>Introduction to Component Diagram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Design</dc:title>
  <dc:creator>satyam</dc:creator>
  <cp:lastModifiedBy>hp</cp:lastModifiedBy>
  <cp:revision>218</cp:revision>
  <dcterms:created xsi:type="dcterms:W3CDTF">2017-05-10T04:53:35Z</dcterms:created>
  <dcterms:modified xsi:type="dcterms:W3CDTF">2021-04-23T13:44:55Z</dcterms:modified>
</cp:coreProperties>
</file>