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Deployment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Deployment Diagram for Railway Reservation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0" y="609600"/>
            <a:ext cx="11430000" cy="5746750"/>
            <a:chOff x="228600" y="152400"/>
            <a:chExt cx="8686800" cy="6477000"/>
          </a:xfrm>
        </p:grpSpPr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457200" y="838200"/>
              <a:ext cx="2276475" cy="65908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/>
                <a:t>Oracle Server</a:t>
              </a:r>
            </a:p>
          </p:txBody>
        </p: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228600" y="152400"/>
              <a:ext cx="8686800" cy="6477000"/>
              <a:chOff x="228600" y="152400"/>
              <a:chExt cx="8686800" cy="6477000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3066288" y="152400"/>
                <a:ext cx="2133600" cy="1523999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3200" dirty="0">
                    <a:solidFill>
                      <a:schemeClr val="tx1"/>
                    </a:solidFill>
                  </a:rPr>
                  <a:t>Banking Data Base Server</a:t>
                </a:r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228600" y="5105400"/>
                <a:ext cx="2133600" cy="1524000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3200" dirty="0">
                    <a:solidFill>
                      <a:schemeClr val="tx1"/>
                    </a:solidFill>
                  </a:rPr>
                  <a:t>ATM</a:t>
                </a:r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2971800" y="2590800"/>
                <a:ext cx="2133600" cy="1524000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3200" dirty="0">
                    <a:solidFill>
                      <a:schemeClr val="tx1"/>
                    </a:solidFill>
                  </a:rPr>
                  <a:t>Regional ATM Server </a:t>
                </a:r>
              </a:p>
            </p:txBody>
          </p:sp>
          <p:sp>
            <p:nvSpPr>
              <p:cNvPr id="31" name="Cube 30"/>
              <p:cNvSpPr/>
              <p:nvPr/>
            </p:nvSpPr>
            <p:spPr>
              <a:xfrm>
                <a:off x="6781800" y="2590800"/>
                <a:ext cx="2133600" cy="914400"/>
              </a:xfrm>
              <a:prstGeom prst="cub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3200" dirty="0">
                    <a:solidFill>
                      <a:schemeClr val="tx1"/>
                    </a:solidFill>
                  </a:rPr>
                  <a:t>Printer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4123960" y="1676399"/>
                <a:ext cx="9128" cy="9509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2"/>
                <a:endCxn id="30" idx="5"/>
              </p:cNvCxnSpPr>
              <p:nvPr/>
            </p:nvCxnSpPr>
            <p:spPr>
              <a:xfrm rot="10800000">
                <a:off x="5105400" y="3162300"/>
                <a:ext cx="167640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16"/>
              <p:cNvSpPr txBox="1">
                <a:spLocks noChangeArrowheads="1"/>
              </p:cNvSpPr>
              <p:nvPr/>
            </p:nvSpPr>
            <p:spPr bwMode="auto">
              <a:xfrm>
                <a:off x="3843082" y="1779315"/>
                <a:ext cx="2276840" cy="65908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dirty="0"/>
                  <a:t>&lt;&lt;LAN&gt;&gt;</a:t>
                </a:r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5638800" y="5105400"/>
                <a:ext cx="2133600" cy="1524000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3200" dirty="0">
                    <a:solidFill>
                      <a:schemeClr val="tx1"/>
                    </a:solidFill>
                  </a:rPr>
                  <a:t>ATM</a:t>
                </a:r>
              </a:p>
            </p:txBody>
          </p:sp>
          <p:cxnSp>
            <p:nvCxnSpPr>
              <p:cNvPr id="36" name="Straight Connector 35"/>
              <p:cNvCxnSpPr>
                <a:stCxn id="29" idx="1"/>
              </p:cNvCxnSpPr>
              <p:nvPr/>
            </p:nvCxnSpPr>
            <p:spPr>
              <a:xfrm rot="5400000" flipH="1" flipV="1">
                <a:off x="1809750" y="3409950"/>
                <a:ext cx="1371600" cy="27813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1"/>
                <a:endCxn id="30" idx="3"/>
              </p:cNvCxnSpPr>
              <p:nvPr/>
            </p:nvCxnSpPr>
            <p:spPr>
              <a:xfrm rot="16200000" flipV="1">
                <a:off x="4495800" y="3467100"/>
                <a:ext cx="1371600" cy="2667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22"/>
              <p:cNvSpPr txBox="1">
                <a:spLocks noChangeArrowheads="1"/>
              </p:cNvSpPr>
              <p:nvPr/>
            </p:nvSpPr>
            <p:spPr bwMode="auto">
              <a:xfrm rot="1180583">
                <a:off x="3908088" y="4214697"/>
                <a:ext cx="3255897" cy="65908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dirty="0"/>
                  <a:t>&lt;&lt;Private Network&gt;&gt;</a:t>
                </a:r>
              </a:p>
            </p:txBody>
          </p:sp>
          <p:sp>
            <p:nvSpPr>
              <p:cNvPr id="39" name="TextBox 23"/>
              <p:cNvSpPr txBox="1">
                <a:spLocks noChangeArrowheads="1"/>
              </p:cNvSpPr>
              <p:nvPr/>
            </p:nvSpPr>
            <p:spPr bwMode="auto">
              <a:xfrm rot="20523225">
                <a:off x="457200" y="4343400"/>
                <a:ext cx="3153140" cy="65908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dirty="0"/>
                  <a:t>&lt;&lt;Private Network&gt;&gt;</a:t>
                </a:r>
              </a:p>
            </p:txBody>
          </p:sp>
          <p:sp>
            <p:nvSpPr>
              <p:cNvPr id="40" name="TextBox 25"/>
              <p:cNvSpPr txBox="1">
                <a:spLocks noChangeArrowheads="1"/>
              </p:cNvSpPr>
              <p:nvPr/>
            </p:nvSpPr>
            <p:spPr bwMode="auto">
              <a:xfrm>
                <a:off x="457200" y="3352800"/>
                <a:ext cx="2276840" cy="65908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/>
                  <a:t>ATM 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7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Deployment Diagram for Railway Reservation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1" name="Group 43"/>
          <p:cNvGrpSpPr>
            <a:grpSpLocks/>
          </p:cNvGrpSpPr>
          <p:nvPr/>
        </p:nvGrpSpPr>
        <p:grpSpPr bwMode="auto">
          <a:xfrm>
            <a:off x="381000" y="762001"/>
            <a:ext cx="11430000" cy="5594350"/>
            <a:chOff x="76200" y="152400"/>
            <a:chExt cx="8991600" cy="6477000"/>
          </a:xfrm>
        </p:grpSpPr>
        <p:sp>
          <p:nvSpPr>
            <p:cNvPr id="22" name="Cube 21"/>
            <p:cNvSpPr/>
            <p:nvPr/>
          </p:nvSpPr>
          <p:spPr>
            <a:xfrm>
              <a:off x="3124200" y="1524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Shop  Data Base</a:t>
              </a:r>
            </a:p>
          </p:txBody>
        </p:sp>
        <p:sp>
          <p:nvSpPr>
            <p:cNvPr id="23" name="Cube 22"/>
            <p:cNvSpPr/>
            <p:nvPr/>
          </p:nvSpPr>
          <p:spPr>
            <a:xfrm>
              <a:off x="2286000" y="51054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Client Server</a:t>
              </a:r>
            </a:p>
          </p:txBody>
        </p:sp>
        <p:sp>
          <p:nvSpPr>
            <p:cNvPr id="24" name="Cube 23"/>
            <p:cNvSpPr/>
            <p:nvPr/>
          </p:nvSpPr>
          <p:spPr>
            <a:xfrm>
              <a:off x="76200" y="25908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Shipping Department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6781800" y="5486400"/>
              <a:ext cx="2133600" cy="914400"/>
            </a:xfrm>
            <a:prstGeom prst="cub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Printer</a:t>
              </a:r>
            </a:p>
          </p:txBody>
        </p:sp>
        <p:cxnSp>
          <p:nvCxnSpPr>
            <p:cNvPr id="41" name="Straight Connector 40"/>
            <p:cNvCxnSpPr>
              <a:stCxn id="24" idx="1"/>
              <a:endCxn id="22" idx="3"/>
            </p:cNvCxnSpPr>
            <p:nvPr/>
          </p:nvCxnSpPr>
          <p:spPr>
            <a:xfrm rot="5400000" flipH="1" flipV="1">
              <a:off x="1828800" y="800100"/>
              <a:ext cx="1295400" cy="304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5" idx="2"/>
              <a:endCxn id="23" idx="4"/>
            </p:cNvCxnSpPr>
            <p:nvPr/>
          </p:nvCxnSpPr>
          <p:spPr>
            <a:xfrm flipH="1">
              <a:off x="4160724" y="6057900"/>
              <a:ext cx="26210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6"/>
            <p:cNvSpPr txBox="1">
              <a:spLocks noChangeArrowheads="1"/>
            </p:cNvSpPr>
            <p:nvPr/>
          </p:nvSpPr>
          <p:spPr bwMode="auto">
            <a:xfrm rot="724294">
              <a:off x="4883500" y="1781211"/>
              <a:ext cx="2276840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dirty="0"/>
                <a:t>&lt;&lt;Internet&gt;&gt;</a:t>
              </a:r>
            </a:p>
          </p:txBody>
        </p:sp>
        <p:cxnSp>
          <p:nvCxnSpPr>
            <p:cNvPr id="44" name="Straight Connector 43"/>
            <p:cNvCxnSpPr>
              <a:stCxn id="23" idx="1"/>
              <a:endCxn id="22" idx="3"/>
            </p:cNvCxnSpPr>
            <p:nvPr/>
          </p:nvCxnSpPr>
          <p:spPr>
            <a:xfrm rot="5400000" flipH="1" flipV="1">
              <a:off x="1676400" y="3162300"/>
              <a:ext cx="381000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3"/>
            <p:cNvSpPr txBox="1">
              <a:spLocks noChangeArrowheads="1"/>
            </p:cNvSpPr>
            <p:nvPr/>
          </p:nvSpPr>
          <p:spPr bwMode="auto">
            <a:xfrm rot="20600631">
              <a:off x="799460" y="1709553"/>
              <a:ext cx="2934691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dirty="0"/>
                <a:t>&lt;&lt;Personal LAN&gt;&gt;</a:t>
              </a:r>
            </a:p>
          </p:txBody>
        </p:sp>
        <p:sp>
          <p:nvSpPr>
            <p:cNvPr id="46" name="TextBox 24"/>
            <p:cNvSpPr txBox="1">
              <a:spLocks noChangeArrowheads="1"/>
            </p:cNvSpPr>
            <p:nvPr/>
          </p:nvSpPr>
          <p:spPr bwMode="auto">
            <a:xfrm>
              <a:off x="457200" y="838200"/>
              <a:ext cx="2276840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/>
                <a:t>Oracle Server</a:t>
              </a:r>
            </a:p>
          </p:txBody>
        </p:sp>
        <p:sp>
          <p:nvSpPr>
            <p:cNvPr id="47" name="Cube 46"/>
            <p:cNvSpPr/>
            <p:nvPr/>
          </p:nvSpPr>
          <p:spPr>
            <a:xfrm>
              <a:off x="6934200" y="25908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Bank Data Base</a:t>
              </a:r>
            </a:p>
          </p:txBody>
        </p:sp>
        <p:cxnSp>
          <p:nvCxnSpPr>
            <p:cNvPr id="48" name="Straight Connector 47"/>
            <p:cNvCxnSpPr>
              <a:stCxn id="47" idx="1"/>
              <a:endCxn id="22" idx="3"/>
            </p:cNvCxnSpPr>
            <p:nvPr/>
          </p:nvCxnSpPr>
          <p:spPr>
            <a:xfrm rot="16200000" flipV="1">
              <a:off x="5257800" y="419100"/>
              <a:ext cx="1295400" cy="381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1"/>
            <p:cNvSpPr txBox="1">
              <a:spLocks noChangeArrowheads="1"/>
            </p:cNvSpPr>
            <p:nvPr/>
          </p:nvSpPr>
          <p:spPr bwMode="auto">
            <a:xfrm rot="17274830">
              <a:off x="1833381" y="3331699"/>
              <a:ext cx="3009256" cy="46002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dirty="0"/>
                <a:t>&lt;&lt;Internet&gt;&gt;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Introduction to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Deployment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deployment diagram is concerned with the physical deployment of the application.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deployment diagram shows all of he nodes on the network,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connections between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them and the processes that will run on each other.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One module has only one deployment diagram.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 of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Deployment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Processor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Devices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Connections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Processes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Processor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processor is the machine that has processing power.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servers, workstations and other machines with processors are included in this category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as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638800" y="2590800"/>
            <a:ext cx="2133600" cy="1524000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6346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Device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device is a machine or piece of hardware without processing power.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Devices include items like dumb terminals, printers, scanners etc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as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5638800" y="2971800"/>
            <a:ext cx="2133600" cy="1524000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3925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Connection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connection is a physical link between two processors, two devices or a processor and a device.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Commonly connections represent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physical network connection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between  the nodes on the network.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connection can also be an internet link between two nodes.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process is  a single thread of execution that runs on a processor. For example an executable file.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Processes can be displayed on a deployment diagram or hidden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views.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When displayed, they are directly listed below processor(s) on which they run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Deployment Diagram for 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0" y="762001"/>
            <a:ext cx="11430000" cy="5594350"/>
            <a:chOff x="381000" y="762001"/>
            <a:chExt cx="11430000" cy="5594350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81000" y="762001"/>
              <a:ext cx="11430000" cy="5594350"/>
              <a:chOff x="76200" y="152400"/>
              <a:chExt cx="8915400" cy="6477000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3124200" y="152400"/>
                <a:ext cx="2133600" cy="1524000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Library Data Base</a:t>
                </a: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3124200" y="5105400"/>
                <a:ext cx="2133600" cy="1524000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Client Server</a:t>
                </a:r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6858000" y="2590800"/>
                <a:ext cx="2133600" cy="1524000"/>
              </a:xfrm>
              <a:prstGeom prst="cube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Student Data base</a:t>
                </a:r>
              </a:p>
            </p:txBody>
          </p:sp>
          <p:sp>
            <p:nvSpPr>
              <p:cNvPr id="11" name="Cube 10"/>
              <p:cNvSpPr/>
              <p:nvPr/>
            </p:nvSpPr>
            <p:spPr>
              <a:xfrm>
                <a:off x="76200" y="2590800"/>
                <a:ext cx="2133600" cy="914400"/>
              </a:xfrm>
              <a:prstGeom prst="cub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Printer</a:t>
                </a:r>
              </a:p>
            </p:txBody>
          </p:sp>
          <p:cxnSp>
            <p:nvCxnSpPr>
              <p:cNvPr id="12" name="Straight Connector 11"/>
              <p:cNvCxnSpPr>
                <a:stCxn id="8" idx="3"/>
                <a:endCxn id="9" idx="0"/>
              </p:cNvCxnSpPr>
              <p:nvPr/>
            </p:nvCxnSpPr>
            <p:spPr>
              <a:xfrm rot="16200000" flipH="1">
                <a:off x="2476500" y="3200400"/>
                <a:ext cx="342900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3"/>
                <a:endCxn id="9" idx="0"/>
              </p:cNvCxnSpPr>
              <p:nvPr/>
            </p:nvCxnSpPr>
            <p:spPr>
              <a:xfrm rot="16200000" flipH="1">
                <a:off x="1905000" y="2628900"/>
                <a:ext cx="1600200" cy="3352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>
              <a:stCxn id="10" idx="3"/>
            </p:cNvCxnSpPr>
            <p:nvPr/>
          </p:nvCxnSpPr>
          <p:spPr bwMode="auto">
            <a:xfrm flipH="1">
              <a:off x="5900616" y="4184427"/>
              <a:ext cx="4378152" cy="8556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30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Deployment Diagram for Railway Reservation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81000" y="762001"/>
            <a:ext cx="11430000" cy="5486400"/>
            <a:chOff x="3124200" y="152400"/>
            <a:chExt cx="5867400" cy="6477000"/>
          </a:xfrm>
        </p:grpSpPr>
        <p:sp>
          <p:nvSpPr>
            <p:cNvPr id="16" name="Cube 15"/>
            <p:cNvSpPr/>
            <p:nvPr/>
          </p:nvSpPr>
          <p:spPr>
            <a:xfrm>
              <a:off x="3124200" y="1524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Railway Data Base</a:t>
              </a:r>
            </a:p>
          </p:txBody>
        </p:sp>
        <p:sp>
          <p:nvSpPr>
            <p:cNvPr id="17" name="Cube 16"/>
            <p:cNvSpPr/>
            <p:nvPr/>
          </p:nvSpPr>
          <p:spPr>
            <a:xfrm>
              <a:off x="3124200" y="51054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Client Server</a:t>
              </a:r>
            </a:p>
          </p:txBody>
        </p:sp>
        <p:sp>
          <p:nvSpPr>
            <p:cNvPr id="19" name="Cube 18"/>
            <p:cNvSpPr/>
            <p:nvPr/>
          </p:nvSpPr>
          <p:spPr>
            <a:xfrm>
              <a:off x="6858000" y="2590800"/>
              <a:ext cx="2133600" cy="1524000"/>
            </a:xfrm>
            <a:prstGeom prst="cube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Bank Data Base</a:t>
              </a:r>
            </a:p>
          </p:txBody>
        </p:sp>
        <p:sp>
          <p:nvSpPr>
            <p:cNvPr id="20" name="Cube 19"/>
            <p:cNvSpPr/>
            <p:nvPr/>
          </p:nvSpPr>
          <p:spPr>
            <a:xfrm>
              <a:off x="6781800" y="5562600"/>
              <a:ext cx="2133600" cy="914400"/>
            </a:xfrm>
            <a:prstGeom prst="cub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dirty="0">
                  <a:solidFill>
                    <a:schemeClr val="tx1"/>
                  </a:solidFill>
                </a:rPr>
                <a:t>Printer</a:t>
              </a:r>
            </a:p>
          </p:txBody>
        </p:sp>
        <p:cxnSp>
          <p:nvCxnSpPr>
            <p:cNvPr id="21" name="Straight Connector 20"/>
            <p:cNvCxnSpPr>
              <a:stCxn id="16" idx="3"/>
              <a:endCxn id="17" idx="0"/>
            </p:cNvCxnSpPr>
            <p:nvPr/>
          </p:nvCxnSpPr>
          <p:spPr>
            <a:xfrm rot="16200000" flipH="1">
              <a:off x="2476500" y="3200400"/>
              <a:ext cx="3429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  <a:endCxn id="16" idx="3"/>
            </p:cNvCxnSpPr>
            <p:nvPr/>
          </p:nvCxnSpPr>
          <p:spPr>
            <a:xfrm rot="10800000">
              <a:off x="4000500" y="1676400"/>
              <a:ext cx="2857500" cy="18669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2"/>
              <a:endCxn id="17" idx="4"/>
            </p:cNvCxnSpPr>
            <p:nvPr/>
          </p:nvCxnSpPr>
          <p:spPr>
            <a:xfrm flipH="1" flipV="1">
              <a:off x="5092133" y="6057900"/>
              <a:ext cx="1689667" cy="76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5"/>
            <p:cNvSpPr txBox="1">
              <a:spLocks noChangeArrowheads="1"/>
            </p:cNvSpPr>
            <p:nvPr/>
          </p:nvSpPr>
          <p:spPr bwMode="auto">
            <a:xfrm rot="15262408">
              <a:off x="2456211" y="3240122"/>
              <a:ext cx="2960277" cy="3001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dirty="0"/>
                <a:t>&lt;&lt;internet&gt;&gt;</a:t>
              </a:r>
            </a:p>
          </p:txBody>
        </p:sp>
        <p:sp>
          <p:nvSpPr>
            <p:cNvPr id="25" name="TextBox 16"/>
            <p:cNvSpPr txBox="1">
              <a:spLocks noChangeArrowheads="1"/>
            </p:cNvSpPr>
            <p:nvPr/>
          </p:nvSpPr>
          <p:spPr bwMode="auto">
            <a:xfrm rot="971180">
              <a:off x="4527289" y="2055597"/>
              <a:ext cx="2276840" cy="69035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dirty="0"/>
                <a:t>&lt;&lt;internet&gt;&gt;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8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2960</TotalTime>
  <Words>393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Deployment Diagram</vt:lpstr>
      <vt:lpstr>Introduction to Deployment Diagram</vt:lpstr>
      <vt:lpstr>Element of Deployment Diagram</vt:lpstr>
      <vt:lpstr>Processor</vt:lpstr>
      <vt:lpstr>Device</vt:lpstr>
      <vt:lpstr>Connection</vt:lpstr>
      <vt:lpstr>Process</vt:lpstr>
      <vt:lpstr>Deployment Diagram for Library System</vt:lpstr>
      <vt:lpstr>Deployment Diagram for Railway Reservation System</vt:lpstr>
      <vt:lpstr>Deployment Diagram for Railway Reservation System</vt:lpstr>
      <vt:lpstr>Deployment Diagram for Railway Reservation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221</cp:revision>
  <dcterms:created xsi:type="dcterms:W3CDTF">2017-05-10T04:53:35Z</dcterms:created>
  <dcterms:modified xsi:type="dcterms:W3CDTF">2021-04-23T14:36:36Z</dcterms:modified>
</cp:coreProperties>
</file>