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73" r:id="rId7"/>
    <p:sldId id="274" r:id="rId8"/>
    <p:sldId id="288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8426-0DBD-4A22-BBF3-66AEDD55DD6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F387-C807-423C-8C61-3FF22E05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4636"/>
            <a:ext cx="12192000" cy="7412636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0" y="1930400"/>
            <a:ext cx="12183672" cy="4927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Final Project Progress Report on</a:t>
            </a: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SUPPORT SYSTEM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/>
              <a:t>Submitted in partial fulfillment for the award of degree of </a:t>
            </a:r>
            <a:endParaRPr lang="en-US" dirty="0" smtClean="0"/>
          </a:p>
          <a:p>
            <a:r>
              <a:rPr lang="en-US" b="1" dirty="0" smtClean="0"/>
              <a:t>Master of Computer Applications</a:t>
            </a:r>
          </a:p>
          <a:p>
            <a:r>
              <a:rPr lang="en-US" b="1" i="1" dirty="0" smtClean="0"/>
              <a:t>Submitted by</a:t>
            </a:r>
            <a:endParaRPr lang="en-US" dirty="0" smtClean="0"/>
          </a:p>
          <a:p>
            <a:r>
              <a:rPr lang="en-US" b="1" dirty="0" smtClean="0"/>
              <a:t>ABHISHEKA B</a:t>
            </a:r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4VZ16MCA01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/>
              <a:t>Project Carried out </a:t>
            </a:r>
            <a:endParaRPr lang="en-US" dirty="0" smtClean="0"/>
          </a:p>
          <a:p>
            <a:r>
              <a:rPr lang="en-US" i="1" dirty="0" smtClean="0"/>
              <a:t>at</a:t>
            </a:r>
            <a:endParaRPr lang="en-US" dirty="0" smtClean="0"/>
          </a:p>
          <a:p>
            <a:r>
              <a:rPr lang="en-US" dirty="0" smtClean="0"/>
              <a:t>VTU PG CENTER</a:t>
            </a:r>
          </a:p>
          <a:p>
            <a:r>
              <a:rPr lang="en-US" dirty="0" err="1" smtClean="0"/>
              <a:t>Hanchya</a:t>
            </a:r>
            <a:r>
              <a:rPr lang="en-US" dirty="0" smtClean="0"/>
              <a:t>, </a:t>
            </a:r>
            <a:r>
              <a:rPr lang="en-US" dirty="0" err="1" smtClean="0"/>
              <a:t>Sathagalli</a:t>
            </a:r>
            <a:r>
              <a:rPr lang="en-US" dirty="0" smtClean="0"/>
              <a:t> Ring Road,</a:t>
            </a:r>
          </a:p>
          <a:p>
            <a:r>
              <a:rPr lang="en-US" dirty="0" smtClean="0"/>
              <a:t>Mysuru-570029.</a:t>
            </a:r>
          </a:p>
          <a:p>
            <a:r>
              <a:rPr lang="en-US" b="1" dirty="0" smtClean="0"/>
              <a:t>								Internal Guide </a:t>
            </a:r>
          </a:p>
          <a:p>
            <a:r>
              <a:rPr lang="en-US" dirty="0" smtClean="0"/>
              <a:t>								Prof. SOWJANYA M N</a:t>
            </a:r>
          </a:p>
          <a:p>
            <a:r>
              <a:rPr lang="en-US" dirty="0" smtClean="0"/>
              <a:t>								Assistant Professor</a:t>
            </a:r>
          </a:p>
          <a:p>
            <a:r>
              <a:rPr lang="en-US" dirty="0" smtClean="0"/>
              <a:t>								VTU PG Center, </a:t>
            </a:r>
            <a:r>
              <a:rPr lang="en-US" dirty="0" err="1" smtClean="0"/>
              <a:t>Mysuru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616" y="-164892"/>
            <a:ext cx="10837888" cy="1323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VISVESVARAYA TECHNOLOGICAL UNIVERSITY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JNANASANGAMA, BELAGAVI-590 018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0" y="731519"/>
            <a:ext cx="1663700" cy="119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5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27"/>
            <a:ext cx="10515600" cy="524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49647" y="913606"/>
            <a:ext cx="3100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“Vehicle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Service”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65" y="1739533"/>
            <a:ext cx="2440916" cy="364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43" y="1739533"/>
            <a:ext cx="2364717" cy="3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792265" y="5464031"/>
            <a:ext cx="6096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 page 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9114" y="5531191"/>
            <a:ext cx="23606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Verification page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27"/>
            <a:ext cx="10515600" cy="524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71" y="1310427"/>
            <a:ext cx="2390433" cy="396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72" y="1310427"/>
            <a:ext cx="2431366" cy="3964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443089" y="54019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Fig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 selection page    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31175" y="5444938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.Customer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27"/>
            <a:ext cx="10515600" cy="524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8"/>
            <a:ext cx="12191999" cy="68580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04" y="1310427"/>
            <a:ext cx="2487564" cy="395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17" y="1319317"/>
            <a:ext cx="2377440" cy="39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569698" y="5261317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profile page   			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2168" y="5239100"/>
            <a:ext cx="24801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page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27"/>
            <a:ext cx="10515600" cy="524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10" y="1310427"/>
            <a:ext cx="2706786" cy="40212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55520" y="5419079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page after mechanic found  		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372" y="5406050"/>
            <a:ext cx="18902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 page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958" y="1310427"/>
            <a:ext cx="2753335" cy="40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27"/>
            <a:ext cx="10515600" cy="524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40381" y="516022"/>
            <a:ext cx="4267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shots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“Vehicle Mechanic” Application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92" y="1564243"/>
            <a:ext cx="2233747" cy="340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41" y="1564243"/>
            <a:ext cx="2095094" cy="340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59" y="1580117"/>
            <a:ext cx="2042704" cy="338577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5030537" y="5202096"/>
            <a:ext cx="2530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Fig 2. Registration page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86526" y="520346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1. Starting page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69246" y="520209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3. Registration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27"/>
            <a:ext cx="10515600" cy="524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58" y="1115053"/>
            <a:ext cx="2734262" cy="4315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3" y="1115053"/>
            <a:ext cx="2717409" cy="43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06795" y="5544123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4. Login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4533" y="5621796"/>
            <a:ext cx="28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5. Vehicle selection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5" y="858982"/>
            <a:ext cx="2753342" cy="474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819" y="858982"/>
            <a:ext cx="2753342" cy="4740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83" y="879269"/>
            <a:ext cx="2770399" cy="47200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7250" y="568670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Fig 6. Map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5614" y="5686709"/>
            <a:ext cx="264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Fig 7. Account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2183" y="568670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profile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27"/>
            <a:ext cx="10515600" cy="524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5"/>
            <a:ext cx="12191999" cy="6858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17" y="1310427"/>
            <a:ext cx="2574387" cy="41337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45256" y="5628830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 page with customer request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156" y="567822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 with direction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86" y="1315732"/>
            <a:ext cx="2403535" cy="41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2019-05-14T17:42:13Z</dcterms:created>
  <dcterms:modified xsi:type="dcterms:W3CDTF">2019-07-03T13:17:34Z</dcterms:modified>
</cp:coreProperties>
</file>