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54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26AB0-F982-42C5-9D52-C0A93F31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60E84-83DC-4372-9BE7-8767EB7D8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4F83-42BA-4C9C-9234-6986F41D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BEE41-61CD-4482-9C92-1FFB6DEF4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C84B-97C3-4F25-B20A-88503B9F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890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0259-BAA0-4BF9-A8EB-BBB95D34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4C3A3-5195-4FDF-A708-68E5E2D38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AC49-5DDD-4F31-9160-80C28A3D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76725-3745-467B-999F-AB7DD1C7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F325-BB99-4795-9F9E-1D816164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504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87FD2-2A41-4E7C-9120-4D3935FD2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9AE97-F5DF-4B7F-A317-3D6679D61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3AAD-F99C-4CC9-ADE9-2FA4D600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08F8-4787-44ED-BA00-5809C5C3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EEA3B-E342-4DB4-AD2E-BEA47EC3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855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790D-568D-405F-A336-2F48E32F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771EC-0AAA-4AB2-A902-113CF8B4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ACBBB-4CBF-4359-94DE-0FDE4D5C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CAB5-0798-491B-BBCC-CC04CB2D0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14924-148E-4CF3-AD3E-AF32F69B6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030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10B7-37AC-40E3-BB62-45D7AAD9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FA953-A9B5-4C49-A00A-6232B3C6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9225-49B9-4E46-AB61-77184DFB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6DD1C-7DB5-4728-A686-7121E416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7A842-51D5-422C-8FD0-257FB51C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089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14DC-0386-447E-A74E-F90603D5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B76DB-56F1-4E8C-92A0-05CD1EFC0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2B369-21D7-4833-864F-A7A182031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6F5EC-0087-482D-9E37-6FDA532D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E7A9-8F8D-420D-816D-DC31918C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49236-0B31-445E-9BE4-30C4942F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01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5D98-3A92-4BAC-BE4D-CD3B094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1340E-3FCE-4051-854E-03587BCF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DF43C-AF63-4D5C-8701-1CC33430E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9467D-DFE2-42B5-B7F3-A93D74BDB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03C50-688B-402B-8DEB-DD1FCDEF3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17381-E255-4D26-B88F-1070566F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938E-095A-40DA-AC66-9EADB59B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C5106-3477-44DF-80CC-FF87F849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898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6F76-2C09-4EAC-A77C-F30ABEB7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5A37-D84E-488E-B024-2A7AF859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502EB-CBA1-4004-90D5-F3AE4D2D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5B46F-29DE-4541-A668-5854EE21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101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014E2-EF10-412B-98E6-25B55B48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99422-160D-4BAE-815D-6349CC22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7201F-FD14-4987-A09F-FE9FA5BA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143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31B-76F7-4014-9607-4F22B89B1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006D-B0FF-4F17-99FA-85B1C94D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F69C0-BBB5-4BA2-91D8-00235ED71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8FDF-9D92-4CAD-95A1-C7AB63E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678C-599B-4DF5-AF25-929416ED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4264-C4B9-4262-8E0C-D44D33F9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784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40F5-8ADD-40E4-B579-FA735453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EDD0A-552D-420D-856D-4B026A1D3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9D2D5-A0A4-4BEE-A5A0-4847169C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D4BA-BD5B-4D0B-AA18-DFB0B675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A3F23-26AB-490B-9074-6B5FEE20C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EB23-33C1-4DB3-A284-0F2EED6B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744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B7975-DD93-473B-91FD-CE182C9C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DAC4E-8F71-4215-BCDE-A86642963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60DC2-029B-43C3-9CD1-0C12304F1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FCDA-4DF7-4C82-AD84-C667DD7FA52D}" type="datetimeFigureOut">
              <a:rPr lang="en-IE" smtClean="0"/>
              <a:t>24/07/2019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AFB73-F511-44B2-BDF6-9A2A348CE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5B003-0EC4-4172-A2D4-B69A3CF9C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C0A1C-BB83-4DB0-84FC-F35A1F792B7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20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CB3653-9A82-47CF-BDC8-41D24ABFCBAF}"/>
              </a:ext>
            </a:extLst>
          </p:cNvPr>
          <p:cNvSpPr/>
          <p:nvPr/>
        </p:nvSpPr>
        <p:spPr>
          <a:xfrm>
            <a:off x="1275285" y="1267449"/>
            <a:ext cx="4288117" cy="52194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06825-A11D-48BD-9F0C-9376B419BC7B}"/>
              </a:ext>
            </a:extLst>
          </p:cNvPr>
          <p:cNvSpPr txBox="1"/>
          <p:nvPr/>
        </p:nvSpPr>
        <p:spPr>
          <a:xfrm>
            <a:off x="253688" y="3991013"/>
            <a:ext cx="979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On-premises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ADC37-2BA0-4D68-9755-6FE71AF98E36}"/>
              </a:ext>
            </a:extLst>
          </p:cNvPr>
          <p:cNvGrpSpPr/>
          <p:nvPr/>
        </p:nvGrpSpPr>
        <p:grpSpPr>
          <a:xfrm>
            <a:off x="1485881" y="3408875"/>
            <a:ext cx="1184748" cy="1118512"/>
            <a:chOff x="1426409" y="1920343"/>
            <a:chExt cx="1184748" cy="1118512"/>
          </a:xfrm>
        </p:grpSpPr>
        <p:pic>
          <p:nvPicPr>
            <p:cNvPr id="13" name="Picture 12" descr="A picture containing text, vector graphics&#10;&#10;Description generated with high confidence">
              <a:extLst>
                <a:ext uri="{FF2B5EF4-FFF2-40B4-BE49-F238E27FC236}">
                  <a16:creationId xmlns:a16="http://schemas.microsoft.com/office/drawing/2014/main" id="{D4776D4F-5EEC-41BA-BEDC-9C665DA9C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638" y="1920343"/>
              <a:ext cx="780290" cy="78029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9326FE-0A51-4FE2-A5AA-450477165E98}"/>
                </a:ext>
              </a:extLst>
            </p:cNvPr>
            <p:cNvSpPr txBox="1"/>
            <p:nvPr/>
          </p:nvSpPr>
          <p:spPr>
            <a:xfrm>
              <a:off x="1426409" y="2761856"/>
              <a:ext cx="1184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SmartHotelHost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7C60843-DFA2-451A-AE4D-4DCD70CE2E39}"/>
              </a:ext>
            </a:extLst>
          </p:cNvPr>
          <p:cNvSpPr txBox="1"/>
          <p:nvPr/>
        </p:nvSpPr>
        <p:spPr>
          <a:xfrm>
            <a:off x="3668768" y="3594036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087867-1824-45B8-A28A-71A08C09E975}"/>
              </a:ext>
            </a:extLst>
          </p:cNvPr>
          <p:cNvSpPr txBox="1"/>
          <p:nvPr/>
        </p:nvSpPr>
        <p:spPr>
          <a:xfrm>
            <a:off x="3668768" y="4756438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4121AC-B848-41F2-9EAB-5C5DEA187CFE}"/>
              </a:ext>
            </a:extLst>
          </p:cNvPr>
          <p:cNvSpPr txBox="1"/>
          <p:nvPr/>
        </p:nvSpPr>
        <p:spPr>
          <a:xfrm>
            <a:off x="3668768" y="5935532"/>
            <a:ext cx="121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SmartHotelSQL1</a:t>
            </a:r>
          </a:p>
        </p:txBody>
      </p:sp>
      <p:pic>
        <p:nvPicPr>
          <p:cNvPr id="25" name="Picture 24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DC494569-81FC-48C1-A2DD-8AB3FD7B0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2797052"/>
            <a:ext cx="780290" cy="780290"/>
          </a:xfrm>
          <a:prstGeom prst="rect">
            <a:avLst/>
          </a:prstGeom>
        </p:spPr>
      </p:pic>
      <p:pic>
        <p:nvPicPr>
          <p:cNvPr id="27" name="Picture 26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9048142-575E-434C-A785-1BBF61548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3923905"/>
            <a:ext cx="780290" cy="7802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A1D8C6-7136-47EC-9465-946046F76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33" y="5094339"/>
            <a:ext cx="780290" cy="7802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B7279D8-B91C-4EBD-9CA0-DCFCD07BFDB4}"/>
              </a:ext>
            </a:extLst>
          </p:cNvPr>
          <p:cNvSpPr/>
          <p:nvPr/>
        </p:nvSpPr>
        <p:spPr>
          <a:xfrm>
            <a:off x="3287962" y="1390695"/>
            <a:ext cx="2070981" cy="4902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77264-A9C4-4A33-B548-E128A2F17AE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468400" y="1390696"/>
            <a:ext cx="819562" cy="2408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423CD6-4BB1-4B08-9FA6-EC0985D0670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68400" y="3799020"/>
            <a:ext cx="807345" cy="2493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17CBFC2-269A-404D-8A3B-39D2669CC589}"/>
              </a:ext>
            </a:extLst>
          </p:cNvPr>
          <p:cNvSpPr/>
          <p:nvPr/>
        </p:nvSpPr>
        <p:spPr>
          <a:xfrm>
            <a:off x="7109860" y="320916"/>
            <a:ext cx="1995520" cy="6354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21C007-0C64-4FD4-B1FB-4EA09CB3A4D1}"/>
              </a:ext>
            </a:extLst>
          </p:cNvPr>
          <p:cNvSpPr txBox="1"/>
          <p:nvPr/>
        </p:nvSpPr>
        <p:spPr>
          <a:xfrm>
            <a:off x="9155096" y="3991013"/>
            <a:ext cx="896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SmartHotel</a:t>
            </a:r>
            <a:br>
              <a:rPr lang="en-US" sz="1200" dirty="0"/>
            </a:br>
            <a:r>
              <a:rPr lang="en-US" sz="1200" dirty="0"/>
              <a:t>Azure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77359E-8337-4789-8207-503955CE9E89}"/>
              </a:ext>
            </a:extLst>
          </p:cNvPr>
          <p:cNvSpPr txBox="1"/>
          <p:nvPr/>
        </p:nvSpPr>
        <p:spPr>
          <a:xfrm>
            <a:off x="7508062" y="3891265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0F77A1-AB83-431E-95A4-D7BA58FC767C}"/>
              </a:ext>
            </a:extLst>
          </p:cNvPr>
          <p:cNvSpPr txBox="1"/>
          <p:nvPr/>
        </p:nvSpPr>
        <p:spPr>
          <a:xfrm>
            <a:off x="7508062" y="4955464"/>
            <a:ext cx="1262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SmartHotelWeb2</a:t>
            </a:r>
          </a:p>
        </p:txBody>
      </p:sp>
      <p:pic>
        <p:nvPicPr>
          <p:cNvPr id="43" name="Picture 42" descr="A close up of a sign&#10;&#10;Description generated with high confidence">
            <a:extLst>
              <a:ext uri="{FF2B5EF4-FFF2-40B4-BE49-F238E27FC236}">
                <a16:creationId xmlns:a16="http://schemas.microsoft.com/office/drawing/2014/main" id="{BC41755C-A7C3-4F83-B7F4-D12398947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642" y="5472827"/>
            <a:ext cx="678983" cy="67898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4E93C826-28E5-4E40-A9DA-3727F7C244BB}"/>
              </a:ext>
            </a:extLst>
          </p:cNvPr>
          <p:cNvSpPr/>
          <p:nvPr/>
        </p:nvSpPr>
        <p:spPr>
          <a:xfrm>
            <a:off x="7255818" y="1767250"/>
            <a:ext cx="1641490" cy="34652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B1A3C6-3ED0-4059-85A1-BBF769B9D6ED}"/>
              </a:ext>
            </a:extLst>
          </p:cNvPr>
          <p:cNvSpPr/>
          <p:nvPr/>
        </p:nvSpPr>
        <p:spPr>
          <a:xfrm>
            <a:off x="7269868" y="5377314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C8428-0A2F-4685-A13B-2D5F63D4934D}"/>
              </a:ext>
            </a:extLst>
          </p:cNvPr>
          <p:cNvSpPr txBox="1"/>
          <p:nvPr/>
        </p:nvSpPr>
        <p:spPr>
          <a:xfrm>
            <a:off x="7537999" y="6206464"/>
            <a:ext cx="107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SmartHotelDB</a:t>
            </a:r>
            <a:endParaRPr lang="en-US" sz="1200" dirty="0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55E29BD-0406-4DFB-A7FF-6700177C9465}"/>
              </a:ext>
            </a:extLst>
          </p:cNvPr>
          <p:cNvSpPr/>
          <p:nvPr/>
        </p:nvSpPr>
        <p:spPr>
          <a:xfrm>
            <a:off x="5300639" y="2942404"/>
            <a:ext cx="2133764" cy="780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8ADEEE9D-2388-4E08-ADAD-D46D92796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558" y="1565715"/>
            <a:ext cx="780290" cy="78029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9D30C7E-2ADC-4F47-BBF2-C035BCA0A524}"/>
              </a:ext>
            </a:extLst>
          </p:cNvPr>
          <p:cNvSpPr txBox="1"/>
          <p:nvPr/>
        </p:nvSpPr>
        <p:spPr>
          <a:xfrm>
            <a:off x="3851399" y="2353234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UbuntuWAF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E476A0-C93F-40B2-88B4-BB8CA24AD2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768" y="1934974"/>
            <a:ext cx="390147" cy="39014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967E7DA-ED81-4A9E-91DF-5B8055A004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7877" y="1910999"/>
            <a:ext cx="780290" cy="78029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482BF0A4-BC66-4537-8813-AC9CA1D7F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5003" y="3075922"/>
            <a:ext cx="780290" cy="78029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5049E8A-D75F-4C30-ADE1-6CD172A36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5003" y="4210251"/>
            <a:ext cx="780290" cy="78029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EBC30BE5-3131-4217-A609-50954A205943}"/>
              </a:ext>
            </a:extLst>
          </p:cNvPr>
          <p:cNvSpPr txBox="1"/>
          <p:nvPr/>
        </p:nvSpPr>
        <p:spPr>
          <a:xfrm>
            <a:off x="7633011" y="2717074"/>
            <a:ext cx="944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UbuntuWAF</a:t>
            </a:r>
            <a:endParaRPr lang="en-US" sz="12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062495F-1E54-4E4C-A36D-B8D3326FD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490" y="2292269"/>
            <a:ext cx="390147" cy="390147"/>
          </a:xfrm>
          <a:prstGeom prst="rect">
            <a:avLst/>
          </a:prstGeom>
        </p:spPr>
      </p:pic>
      <p:sp>
        <p:nvSpPr>
          <p:cNvPr id="63" name="Arrow: Right 62">
            <a:extLst>
              <a:ext uri="{FF2B5EF4-FFF2-40B4-BE49-F238E27FC236}">
                <a16:creationId xmlns:a16="http://schemas.microsoft.com/office/drawing/2014/main" id="{FA4423B6-ED66-4392-A938-56CDBECD8F88}"/>
              </a:ext>
            </a:extLst>
          </p:cNvPr>
          <p:cNvSpPr/>
          <p:nvPr/>
        </p:nvSpPr>
        <p:spPr>
          <a:xfrm>
            <a:off x="5300639" y="5365789"/>
            <a:ext cx="2133764" cy="86372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D49BC404-D62E-4B5B-B30D-4932D20B8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54515" y="2612523"/>
            <a:ext cx="476250" cy="4762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2FD5A2C-408F-4BC9-A9B0-AC38BB298E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6586" y="5012254"/>
            <a:ext cx="489478" cy="489478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9A1E7C9-C91C-4FCF-9C42-A0B16E84F819}"/>
              </a:ext>
            </a:extLst>
          </p:cNvPr>
          <p:cNvSpPr txBox="1"/>
          <p:nvPr/>
        </p:nvSpPr>
        <p:spPr>
          <a:xfrm>
            <a:off x="5655864" y="5566816"/>
            <a:ext cx="127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Azure Database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Migration Service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C0D03A-AD9C-4A58-BB00-C72E174B1E11}"/>
              </a:ext>
            </a:extLst>
          </p:cNvPr>
          <p:cNvSpPr txBox="1"/>
          <p:nvPr/>
        </p:nvSpPr>
        <p:spPr>
          <a:xfrm>
            <a:off x="5476970" y="3098852"/>
            <a:ext cx="18464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Azure Migrate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(Azure Site Recovery engine)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84BC766-5BED-4455-9184-3FA3B1850A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74" y="2998354"/>
            <a:ext cx="942035" cy="40372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936C4AB-F4C0-42AC-8752-757CFCEED18B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3206189"/>
            <a:ext cx="396000" cy="40372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93C9BF0-163E-4121-9955-F4C0E827EC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72252" y="4330917"/>
            <a:ext cx="396000" cy="40372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A4DB010-018E-462A-BDE6-C3DBE508D93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3660035" y="5501351"/>
            <a:ext cx="396000" cy="40372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2A1967B-0B24-4E01-9E13-74A06ED441B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7298047" y="4551734"/>
            <a:ext cx="396000" cy="40372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147A1C9-DA14-40C7-855C-22FC4B3B386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57964"/>
          <a:stretch/>
        </p:blipFill>
        <p:spPr>
          <a:xfrm>
            <a:off x="7320103" y="3433157"/>
            <a:ext cx="396000" cy="403729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559C6BD3-9BC6-4859-A0FB-B5C328DBD8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7349" y="3098852"/>
            <a:ext cx="1231983" cy="951987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35C81F81-7B26-4B7E-BBA5-01AB7D0AAB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34235" y="3452955"/>
            <a:ext cx="538058" cy="538058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9A7289F7-2A10-4B68-8934-76CEB5E7BB70}"/>
              </a:ext>
            </a:extLst>
          </p:cNvPr>
          <p:cNvSpPr/>
          <p:nvPr/>
        </p:nvSpPr>
        <p:spPr>
          <a:xfrm>
            <a:off x="7269868" y="412306"/>
            <a:ext cx="1627439" cy="12112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6DE75B3-F88A-4CEE-96C3-912BA8DC493B}"/>
              </a:ext>
            </a:extLst>
          </p:cNvPr>
          <p:cNvGrpSpPr/>
          <p:nvPr/>
        </p:nvGrpSpPr>
        <p:grpSpPr>
          <a:xfrm>
            <a:off x="7298047" y="521678"/>
            <a:ext cx="1583729" cy="909178"/>
            <a:chOff x="6888550" y="376608"/>
            <a:chExt cx="1583729" cy="909178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8CE491C-266D-405D-858B-3F54A77A13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888550" y="376608"/>
              <a:ext cx="1583729" cy="909178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5EB0CC6-3862-42C7-878A-E14F6DE5E1D3}"/>
                </a:ext>
              </a:extLst>
            </p:cNvPr>
            <p:cNvSpPr txBox="1"/>
            <p:nvPr/>
          </p:nvSpPr>
          <p:spPr>
            <a:xfrm>
              <a:off x="7210132" y="699460"/>
              <a:ext cx="148836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IE" sz="1100" dirty="0"/>
                <a:t>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CE59D31-44B3-42F6-8C3E-DDE1FF3CC96F}"/>
                </a:ext>
              </a:extLst>
            </p:cNvPr>
            <p:cNvSpPr txBox="1"/>
            <p:nvPr/>
          </p:nvSpPr>
          <p:spPr>
            <a:xfrm>
              <a:off x="7818956" y="704619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9B0541F-469F-4A46-8542-A811F65DCA7B}"/>
                </a:ext>
              </a:extLst>
            </p:cNvPr>
            <p:cNvSpPr txBox="1"/>
            <p:nvPr/>
          </p:nvSpPr>
          <p:spPr>
            <a:xfrm>
              <a:off x="7820225" y="481751"/>
              <a:ext cx="107309" cy="13036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t" anchorCtr="0">
              <a:noAutofit/>
            </a:bodyPr>
            <a:lstStyle/>
            <a:p>
              <a:pPr algn="ctr"/>
              <a:r>
                <a:rPr lang="en-IE" sz="900" dirty="0"/>
                <a:t>2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25B8826-C8DF-451C-A0AD-708ECB26299F}"/>
              </a:ext>
            </a:extLst>
          </p:cNvPr>
          <p:cNvGrpSpPr/>
          <p:nvPr/>
        </p:nvGrpSpPr>
        <p:grpSpPr>
          <a:xfrm>
            <a:off x="5284265" y="792225"/>
            <a:ext cx="2174057" cy="1039595"/>
            <a:chOff x="5284266" y="792225"/>
            <a:chExt cx="1641490" cy="1039595"/>
          </a:xfrm>
        </p:grpSpPr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66807033-6837-4384-94E1-205B24D75434}"/>
                </a:ext>
              </a:extLst>
            </p:cNvPr>
            <p:cNvSpPr/>
            <p:nvPr/>
          </p:nvSpPr>
          <p:spPr>
            <a:xfrm>
              <a:off x="5300639" y="1051530"/>
              <a:ext cx="1611067" cy="7802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EAE5D799-0116-4B37-A358-175CDE308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850504" y="792225"/>
              <a:ext cx="356455" cy="47625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45659D4-0C63-43CC-A5E6-F8403A8CD6EC}"/>
                </a:ext>
              </a:extLst>
            </p:cNvPr>
            <p:cNvSpPr txBox="1"/>
            <p:nvPr/>
          </p:nvSpPr>
          <p:spPr>
            <a:xfrm>
              <a:off x="5284266" y="1220411"/>
              <a:ext cx="164149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Azure Migrate</a:t>
              </a:r>
              <a:br>
                <a:rPr lang="en-US" sz="1100" dirty="0">
                  <a:solidFill>
                    <a:schemeClr val="bg1"/>
                  </a:solidFill>
                </a:rPr>
              </a:br>
              <a:r>
                <a:rPr lang="en-US" sz="1100" dirty="0">
                  <a:solidFill>
                    <a:schemeClr val="bg1"/>
                  </a:solidFill>
                </a:rPr>
                <a:t>Data Migration Assistant (DMA)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90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501FBE-EF18-411C-BD19-7A748508DB14}"/>
              </a:ext>
            </a:extLst>
          </p:cNvPr>
          <p:cNvSpPr/>
          <p:nvPr/>
        </p:nvSpPr>
        <p:spPr>
          <a:xfrm>
            <a:off x="1204623" y="1272209"/>
            <a:ext cx="2353586" cy="425394"/>
          </a:xfrm>
          <a:prstGeom prst="roundRect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     Deploy to Azure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0D2E980-A5C1-44B5-87F8-0F81C624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1120" y="1307989"/>
            <a:ext cx="353833" cy="3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7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Tuliani</dc:creator>
  <cp:lastModifiedBy>Jonathan Tuliani</cp:lastModifiedBy>
  <cp:revision>10</cp:revision>
  <dcterms:created xsi:type="dcterms:W3CDTF">2019-04-04T16:35:50Z</dcterms:created>
  <dcterms:modified xsi:type="dcterms:W3CDTF">2019-07-24T11:29:04Z</dcterms:modified>
</cp:coreProperties>
</file>