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7"/>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320" r:id="rId15"/>
    <p:sldId id="322" r:id="rId16"/>
    <p:sldId id="321" r:id="rId17"/>
    <p:sldId id="317" r:id="rId18"/>
    <p:sldId id="316" r:id="rId19"/>
    <p:sldId id="333" r:id="rId20"/>
    <p:sldId id="1936" r:id="rId21"/>
    <p:sldId id="1937" r:id="rId22"/>
    <p:sldId id="1932" r:id="rId23"/>
    <p:sldId id="1933" r:id="rId24"/>
    <p:sldId id="1934" r:id="rId25"/>
    <p:sldId id="1938" r:id="rId26"/>
    <p:sldId id="1939" r:id="rId27"/>
    <p:sldId id="1940" r:id="rId28"/>
    <p:sldId id="1941" r:id="rId29"/>
    <p:sldId id="329" r:id="rId30"/>
    <p:sldId id="332" r:id="rId31"/>
    <p:sldId id="331" r:id="rId32"/>
    <p:sldId id="330" r:id="rId33"/>
    <p:sldId id="194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8" autoAdjust="0"/>
    <p:restoredTop sz="60771" autoAdjust="0"/>
  </p:normalViewPr>
  <p:slideViewPr>
    <p:cSldViewPr snapToGrid="0">
      <p:cViewPr varScale="1">
        <p:scale>
          <a:sx n="106" d="100"/>
          <a:sy n="106" d="100"/>
        </p:scale>
        <p:origin x="1512" y="1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3/18/20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update March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 10:00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 10:00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 10:00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 10:00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 10:00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 10:00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3/18/20 10:00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3/18/20 10:00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4903137"/>
          </a:xfrm>
        </p:spPr>
        <p:txBody>
          <a:bodyPr/>
          <a:lstStyle/>
          <a:p>
            <a:r>
              <a:rPr lang="en-IE" dirty="0"/>
              <a:t>Prepare Azure environment</a:t>
            </a:r>
          </a:p>
          <a:p>
            <a:pPr lvl="1"/>
            <a:r>
              <a:rPr lang="en-IE" dirty="0"/>
              <a:t>Accounts, permissions, storage, network…everything except the VMs and their disks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5235"/>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a:t>
            </a:r>
            <a:r>
              <a:rPr lang="en-IE" sz="2400" dirty="0" err="1"/>
              <a:t>Center</a:t>
            </a:r>
            <a:r>
              <a:rPr lang="en-IE" sz="2400" dirty="0"/>
              <a:t>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3583</Words>
  <Application>Microsoft Macintosh PowerPoint</Application>
  <PresentationFormat>Widescreen</PresentationFormat>
  <Paragraphs>335</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2020-03-18T15:02:22Z</dcterms:modified>
</cp:coreProperties>
</file>