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320" r:id="rId15"/>
    <p:sldId id="322" r:id="rId16"/>
    <p:sldId id="321" r:id="rId17"/>
    <p:sldId id="317" r:id="rId18"/>
    <p:sldId id="316" r:id="rId19"/>
    <p:sldId id="333" r:id="rId20"/>
    <p:sldId id="1936" r:id="rId21"/>
    <p:sldId id="1937" r:id="rId22"/>
    <p:sldId id="1932" r:id="rId23"/>
    <p:sldId id="1933" r:id="rId24"/>
    <p:sldId id="1934" r:id="rId25"/>
    <p:sldId id="1938" r:id="rId26"/>
    <p:sldId id="1939" r:id="rId27"/>
    <p:sldId id="1940" r:id="rId28"/>
    <p:sldId id="1941" r:id="rId29"/>
    <p:sldId id="329" r:id="rId30"/>
    <p:sldId id="332" r:id="rId31"/>
    <p:sldId id="331" r:id="rId32"/>
    <p:sldId id="330" r:id="rId33"/>
    <p:sldId id="194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8" autoAdjust="0"/>
    <p:restoredTop sz="60771" autoAdjust="0"/>
  </p:normalViewPr>
  <p:slideViewPr>
    <p:cSldViewPr snapToGrid="0">
      <p:cViewPr varScale="1">
        <p:scale>
          <a:sx n="64" d="100"/>
          <a:sy n="64" d="100"/>
        </p:scale>
        <p:origin x="80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update March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4/8/2020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4/8/2020 11:08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2842</Words>
  <Application>Microsoft Office PowerPoint</Application>
  <PresentationFormat>Widescreen</PresentationFormat>
  <Paragraphs>335</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2020-04-08T18:12:44Z</dcterms:modified>
</cp:coreProperties>
</file>