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628D4-D2C6-41E2-B31C-C7D18574001C}" type="datetimeFigureOut">
              <a:rPr lang="en-IN" smtClean="0"/>
              <a:t>19-11-2018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6A84-776E-4A0E-9B71-C71A9743A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0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6A84-776E-4A0E-9B71-C71A9743A4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6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18A1-7741-4B6E-8FE8-BD291329791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507-3EEF-4AD4-8E9F-C6EF162CCE3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D471-3C22-4D7E-9304-D044E119F523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AF46-96D1-4B33-95FD-6714AD3092C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FBBE-7026-42F7-8C24-EC4C5D92FD1D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916E-FE29-40D7-9703-4FB04C976FFC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791F-3DA0-4A51-871B-6BCB21A9CDAC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D3D-9D78-4E7E-B881-74B90F862E7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BCD-E8C6-4F11-BD91-B746F90476D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2CE-DE16-4E6A-8479-2294D420C2A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0AEA-99BB-4005-B32F-B3ECE24F9FF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7B27-343A-46E7-B34B-644A7ED44DB5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A07E-B57C-4F50-ABE8-22CB2161DC2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9F4F-0219-46A9-91DB-CA09B27F7A30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CB-5785-4662-BA9D-B686DADBA873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C93E-3164-46D3-B1E3-8B4855A9511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B7C4-027D-48D0-9924-7E171A0BFA1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6A81E3-56F4-421F-A602-DD080D6893A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Screens 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Conditional screens flow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- Abhishek Kumar Gupta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2605" y="753037"/>
            <a:ext cx="522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On App Click</a:t>
            </a: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7" y="1533025"/>
            <a:ext cx="6889360" cy="3916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7496727" y="2899534"/>
            <a:ext cx="861965" cy="59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9" name="Oval 8"/>
          <p:cNvSpPr/>
          <p:nvPr/>
        </p:nvSpPr>
        <p:spPr>
          <a:xfrm>
            <a:off x="8358692" y="2590077"/>
            <a:ext cx="2725271" cy="121058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685008" y="2899534"/>
            <a:ext cx="2398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5">
                    <a:lumMod val="75000"/>
                  </a:schemeClr>
                </a:solidFill>
              </a:rPr>
              <a:t>If User is already logged in and set the Pin to access the app.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38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Slice</vt:lpstr>
      <vt:lpstr>Screens 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 Gupta02</dc:creator>
  <cp:lastModifiedBy>Abhishek Kumar Gupta02</cp:lastModifiedBy>
  <cp:revision>4</cp:revision>
  <dcterms:created xsi:type="dcterms:W3CDTF">2018-11-19T12:29:12Z</dcterms:created>
  <dcterms:modified xsi:type="dcterms:W3CDTF">2018-11-19T12:52:00Z</dcterms:modified>
</cp:coreProperties>
</file>