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6" r:id="rId2"/>
    <p:sldId id="297" r:id="rId3"/>
    <p:sldId id="288" r:id="rId4"/>
    <p:sldId id="301" r:id="rId5"/>
    <p:sldId id="302" r:id="rId6"/>
    <p:sldId id="303" r:id="rId7"/>
    <p:sldId id="346" r:id="rId8"/>
    <p:sldId id="3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ADA7A"/>
    <a:srgbClr val="439EB7"/>
    <a:srgbClr val="327689"/>
    <a:srgbClr val="C9DFE6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5374" autoAdjust="0"/>
  </p:normalViewPr>
  <p:slideViewPr>
    <p:cSldViewPr snapToGrid="0">
      <p:cViewPr varScale="1">
        <p:scale>
          <a:sx n="95" d="100"/>
          <a:sy n="95" d="100"/>
        </p:scale>
        <p:origin x="1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59AEF-620F-43B9-8372-3EE71D16F54B}" type="datetimeFigureOut">
              <a:rPr lang="en-SG" smtClean="0"/>
              <a:t>12/6/20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0C2FD-EE4D-4211-800F-F5BA432B89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570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305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EA7CEF-0632-4EFC-A644-B620D93C4D9C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955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71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760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204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4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564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0C2FD-EE4D-4211-800F-F5BA432B89F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077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8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9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56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42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2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2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3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6/12/20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2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6/12/20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1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6722A564-FA48-42A2-8057-99162BDA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478A9E3-8F08-4728-967C-D853D47C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743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AE58204-9FA7-4FFF-910D-530D605B9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2C75C1-ED41-4C18-A2D1-1738E9644BA8}"/>
              </a:ext>
            </a:extLst>
          </p:cNvPr>
          <p:cNvSpPr txBox="1"/>
          <p:nvPr/>
        </p:nvSpPr>
        <p:spPr>
          <a:xfrm>
            <a:off x="1186927" y="2921952"/>
            <a:ext cx="93794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Project: </a:t>
            </a:r>
          </a:p>
          <a:p>
            <a:pPr algn="ctr"/>
            <a:r>
              <a:rPr lang="en-SG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Battle of Neighbourhoods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2D4033-9E59-4681-B7F5-11F4D014C2DC}"/>
              </a:ext>
            </a:extLst>
          </p:cNvPr>
          <p:cNvGrpSpPr/>
          <p:nvPr/>
        </p:nvGrpSpPr>
        <p:grpSpPr>
          <a:xfrm>
            <a:off x="3022556" y="471052"/>
            <a:ext cx="5375563" cy="2618032"/>
            <a:chOff x="5129793" y="5246351"/>
            <a:chExt cx="2360013" cy="1824401"/>
          </a:xfrm>
        </p:grpSpPr>
        <p:pic>
          <p:nvPicPr>
            <p:cNvPr id="10" name="Graphic 9" descr="City">
              <a:extLst>
                <a:ext uri="{FF2B5EF4-FFF2-40B4-BE49-F238E27FC236}">
                  <a16:creationId xmlns:a16="http://schemas.microsoft.com/office/drawing/2014/main" id="{3B37FC84-79F6-4860-9F5E-7BC80893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9793" y="5827349"/>
              <a:ext cx="914400" cy="122684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2D6E67-DB18-4C23-9299-1998417F240E}"/>
                </a:ext>
              </a:extLst>
            </p:cNvPr>
            <p:cNvGrpSpPr/>
            <p:nvPr/>
          </p:nvGrpSpPr>
          <p:grpSpPr>
            <a:xfrm>
              <a:off x="5862209" y="5246351"/>
              <a:ext cx="1627597" cy="1824401"/>
              <a:chOff x="5862209" y="5246351"/>
              <a:chExt cx="1627597" cy="1824401"/>
            </a:xfrm>
          </p:grpSpPr>
          <p:pic>
            <p:nvPicPr>
              <p:cNvPr id="12" name="Graphic 11" descr="City">
                <a:extLst>
                  <a:ext uri="{FF2B5EF4-FFF2-40B4-BE49-F238E27FC236}">
                    <a16:creationId xmlns:a16="http://schemas.microsoft.com/office/drawing/2014/main" id="{6C6DD9AE-8E70-4609-9BE8-A4F62B517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62209" y="5246351"/>
                <a:ext cx="914400" cy="1824401"/>
              </a:xfrm>
              <a:prstGeom prst="rect">
                <a:avLst/>
              </a:prstGeom>
            </p:spPr>
          </p:pic>
          <p:pic>
            <p:nvPicPr>
              <p:cNvPr id="13" name="Graphic 12" descr="City">
                <a:extLst>
                  <a:ext uri="{FF2B5EF4-FFF2-40B4-BE49-F238E27FC236}">
                    <a16:creationId xmlns:a16="http://schemas.microsoft.com/office/drawing/2014/main" id="{C11C24F3-9367-436B-B3F2-A2BAD7C77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75406" y="5822868"/>
                <a:ext cx="914400" cy="12268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5566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6">
            <a:extLst>
              <a:ext uri="{FF2B5EF4-FFF2-40B4-BE49-F238E27FC236}">
                <a16:creationId xmlns:a16="http://schemas.microsoft.com/office/drawing/2014/main" id="{14228CE7-8996-4136-8213-4D1A1F5F4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954" y="6246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2336FB02-EBC6-4376-A39F-11470B37F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954" y="62465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8F843A-BB37-4D9B-870F-552A1FD193A3}"/>
              </a:ext>
            </a:extLst>
          </p:cNvPr>
          <p:cNvCxnSpPr>
            <a:cxnSpLocks/>
          </p:cNvCxnSpPr>
          <p:nvPr/>
        </p:nvCxnSpPr>
        <p:spPr>
          <a:xfrm flipH="1" flipV="1">
            <a:off x="6183312" y="2"/>
            <a:ext cx="64081" cy="5721348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437C8EC-A2DE-4849-953A-9ED65C640812}"/>
              </a:ext>
            </a:extLst>
          </p:cNvPr>
          <p:cNvGrpSpPr/>
          <p:nvPr/>
        </p:nvGrpSpPr>
        <p:grpSpPr>
          <a:xfrm>
            <a:off x="6065244" y="4500034"/>
            <a:ext cx="320675" cy="319087"/>
            <a:chOff x="6048375" y="2817813"/>
            <a:chExt cx="320675" cy="319087"/>
          </a:xfrm>
          <a:solidFill>
            <a:schemeClr val="tx2"/>
          </a:solidFill>
        </p:grpSpPr>
        <p:sp>
          <p:nvSpPr>
            <p:cNvPr id="60" name="Oval 32">
              <a:extLst>
                <a:ext uri="{FF2B5EF4-FFF2-40B4-BE49-F238E27FC236}">
                  <a16:creationId xmlns:a16="http://schemas.microsoft.com/office/drawing/2014/main" id="{B8A14A3A-65B2-4608-8AFA-4A3C8657B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0" y="2914650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4FF3AAF6-FCFE-4357-8C57-3BD3FF11F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8375" y="2817813"/>
              <a:ext cx="320675" cy="319087"/>
            </a:xfrm>
            <a:custGeom>
              <a:avLst/>
              <a:gdLst>
                <a:gd name="T0" fmla="*/ 25 w 49"/>
                <a:gd name="T1" fmla="*/ 49 h 49"/>
                <a:gd name="T2" fmla="*/ 0 w 49"/>
                <a:gd name="T3" fmla="*/ 24 h 49"/>
                <a:gd name="T4" fmla="*/ 25 w 49"/>
                <a:gd name="T5" fmla="*/ 0 h 49"/>
                <a:gd name="T6" fmla="*/ 49 w 49"/>
                <a:gd name="T7" fmla="*/ 24 h 49"/>
                <a:gd name="T8" fmla="*/ 25 w 49"/>
                <a:gd name="T9" fmla="*/ 49 h 49"/>
                <a:gd name="T10" fmla="*/ 25 w 49"/>
                <a:gd name="T11" fmla="*/ 4 h 49"/>
                <a:gd name="T12" fmla="*/ 4 w 49"/>
                <a:gd name="T13" fmla="*/ 24 h 49"/>
                <a:gd name="T14" fmla="*/ 25 w 49"/>
                <a:gd name="T15" fmla="*/ 45 h 49"/>
                <a:gd name="T16" fmla="*/ 45 w 49"/>
                <a:gd name="T17" fmla="*/ 24 h 49"/>
                <a:gd name="T18" fmla="*/ 25 w 49"/>
                <a:gd name="T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8"/>
                    <a:pt x="38" y="49"/>
                    <a:pt x="25" y="49"/>
                  </a:cubicBezTo>
                  <a:close/>
                  <a:moveTo>
                    <a:pt x="25" y="4"/>
                  </a:moveTo>
                  <a:cubicBezTo>
                    <a:pt x="13" y="4"/>
                    <a:pt x="4" y="13"/>
                    <a:pt x="4" y="24"/>
                  </a:cubicBezTo>
                  <a:cubicBezTo>
                    <a:pt x="4" y="36"/>
                    <a:pt x="13" y="45"/>
                    <a:pt x="25" y="45"/>
                  </a:cubicBezTo>
                  <a:cubicBezTo>
                    <a:pt x="36" y="45"/>
                    <a:pt x="45" y="36"/>
                    <a:pt x="45" y="24"/>
                  </a:cubicBezTo>
                  <a:cubicBezTo>
                    <a:pt x="45" y="13"/>
                    <a:pt x="36" y="4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cxnSp>
        <p:nvCxnSpPr>
          <p:cNvPr id="25" name="Elbow Connector 92">
            <a:extLst>
              <a:ext uri="{FF2B5EF4-FFF2-40B4-BE49-F238E27FC236}">
                <a16:creationId xmlns:a16="http://schemas.microsoft.com/office/drawing/2014/main" id="{11CD12DD-7A94-498D-A9FF-2AC48CC33C0C}"/>
              </a:ext>
            </a:extLst>
          </p:cNvPr>
          <p:cNvCxnSpPr>
            <a:cxnSpLocks/>
          </p:cNvCxnSpPr>
          <p:nvPr/>
        </p:nvCxnSpPr>
        <p:spPr>
          <a:xfrm>
            <a:off x="6236487" y="4655608"/>
            <a:ext cx="1242413" cy="485968"/>
          </a:xfrm>
          <a:prstGeom prst="bentConnector3">
            <a:avLst>
              <a:gd name="adj1" fmla="val 46933"/>
            </a:avLst>
          </a:prstGeom>
          <a:ln w="19050">
            <a:solidFill>
              <a:schemeClr val="tx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26A77B-0F1C-422B-A475-769301E29E3F}"/>
              </a:ext>
            </a:extLst>
          </p:cNvPr>
          <p:cNvGrpSpPr/>
          <p:nvPr/>
        </p:nvGrpSpPr>
        <p:grpSpPr>
          <a:xfrm>
            <a:off x="5129793" y="5246351"/>
            <a:ext cx="2360013" cy="1824401"/>
            <a:chOff x="5129793" y="5246351"/>
            <a:chExt cx="2360013" cy="1824401"/>
          </a:xfrm>
        </p:grpSpPr>
        <p:pic>
          <p:nvPicPr>
            <p:cNvPr id="28" name="Graphic 27" descr="City">
              <a:extLst>
                <a:ext uri="{FF2B5EF4-FFF2-40B4-BE49-F238E27FC236}">
                  <a16:creationId xmlns:a16="http://schemas.microsoft.com/office/drawing/2014/main" id="{AD9D49B3-4316-4F75-85E2-C1BA62BE6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29793" y="5827349"/>
              <a:ext cx="914400" cy="122684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3B8FD52-187D-4188-B8B9-5EE807584631}"/>
                </a:ext>
              </a:extLst>
            </p:cNvPr>
            <p:cNvGrpSpPr/>
            <p:nvPr/>
          </p:nvGrpSpPr>
          <p:grpSpPr>
            <a:xfrm>
              <a:off x="5862209" y="5246351"/>
              <a:ext cx="1627597" cy="1824401"/>
              <a:chOff x="5862209" y="5246351"/>
              <a:chExt cx="1627597" cy="1824401"/>
            </a:xfrm>
          </p:grpSpPr>
          <p:pic>
            <p:nvPicPr>
              <p:cNvPr id="29" name="Graphic 28" descr="City">
                <a:extLst>
                  <a:ext uri="{FF2B5EF4-FFF2-40B4-BE49-F238E27FC236}">
                    <a16:creationId xmlns:a16="http://schemas.microsoft.com/office/drawing/2014/main" id="{B6544316-F381-447B-A5F7-C05453D77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862209" y="5246351"/>
                <a:ext cx="914400" cy="1824401"/>
              </a:xfrm>
              <a:prstGeom prst="rect">
                <a:avLst/>
              </a:prstGeom>
            </p:spPr>
          </p:pic>
          <p:pic>
            <p:nvPicPr>
              <p:cNvPr id="30" name="Graphic 29" descr="City">
                <a:extLst>
                  <a:ext uri="{FF2B5EF4-FFF2-40B4-BE49-F238E27FC236}">
                    <a16:creationId xmlns:a16="http://schemas.microsoft.com/office/drawing/2014/main" id="{C4C2A3BC-CE13-48D2-A5BB-C83EBC62A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75406" y="5822868"/>
                <a:ext cx="914400" cy="1226840"/>
              </a:xfrm>
              <a:prstGeom prst="rect">
                <a:avLst/>
              </a:prstGeom>
            </p:spPr>
          </p:pic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CB68A28-2DB0-416B-B049-822D02AF070F}"/>
              </a:ext>
            </a:extLst>
          </p:cNvPr>
          <p:cNvSpPr txBox="1"/>
          <p:nvPr/>
        </p:nvSpPr>
        <p:spPr>
          <a:xfrm>
            <a:off x="7628924" y="4910743"/>
            <a:ext cx="24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SG" sz="24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Background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D7940D-E96F-4044-8789-03744A35E5C4}"/>
              </a:ext>
            </a:extLst>
          </p:cNvPr>
          <p:cNvGrpSpPr/>
          <p:nvPr/>
        </p:nvGrpSpPr>
        <p:grpSpPr>
          <a:xfrm>
            <a:off x="6044193" y="3420594"/>
            <a:ext cx="320675" cy="319087"/>
            <a:chOff x="6048375" y="2817813"/>
            <a:chExt cx="320675" cy="319087"/>
          </a:xfrm>
          <a:solidFill>
            <a:schemeClr val="tx2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ECAB01-6057-43FB-AD83-EF10A5F5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0" y="2914650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CFA9E97-9414-4AFC-B737-A20B38042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8375" y="2817813"/>
              <a:ext cx="320675" cy="319087"/>
            </a:xfrm>
            <a:custGeom>
              <a:avLst/>
              <a:gdLst>
                <a:gd name="T0" fmla="*/ 25 w 49"/>
                <a:gd name="T1" fmla="*/ 49 h 49"/>
                <a:gd name="T2" fmla="*/ 0 w 49"/>
                <a:gd name="T3" fmla="*/ 24 h 49"/>
                <a:gd name="T4" fmla="*/ 25 w 49"/>
                <a:gd name="T5" fmla="*/ 0 h 49"/>
                <a:gd name="T6" fmla="*/ 49 w 49"/>
                <a:gd name="T7" fmla="*/ 24 h 49"/>
                <a:gd name="T8" fmla="*/ 25 w 49"/>
                <a:gd name="T9" fmla="*/ 49 h 49"/>
                <a:gd name="T10" fmla="*/ 25 w 49"/>
                <a:gd name="T11" fmla="*/ 4 h 49"/>
                <a:gd name="T12" fmla="*/ 4 w 49"/>
                <a:gd name="T13" fmla="*/ 24 h 49"/>
                <a:gd name="T14" fmla="*/ 25 w 49"/>
                <a:gd name="T15" fmla="*/ 45 h 49"/>
                <a:gd name="T16" fmla="*/ 45 w 49"/>
                <a:gd name="T17" fmla="*/ 24 h 49"/>
                <a:gd name="T18" fmla="*/ 25 w 49"/>
                <a:gd name="T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8"/>
                    <a:pt x="38" y="49"/>
                    <a:pt x="25" y="49"/>
                  </a:cubicBezTo>
                  <a:close/>
                  <a:moveTo>
                    <a:pt x="25" y="4"/>
                  </a:moveTo>
                  <a:cubicBezTo>
                    <a:pt x="13" y="4"/>
                    <a:pt x="4" y="13"/>
                    <a:pt x="4" y="24"/>
                  </a:cubicBezTo>
                  <a:cubicBezTo>
                    <a:pt x="4" y="36"/>
                    <a:pt x="13" y="45"/>
                    <a:pt x="25" y="45"/>
                  </a:cubicBezTo>
                  <a:cubicBezTo>
                    <a:pt x="36" y="45"/>
                    <a:pt x="45" y="36"/>
                    <a:pt x="45" y="24"/>
                  </a:cubicBezTo>
                  <a:cubicBezTo>
                    <a:pt x="45" y="13"/>
                    <a:pt x="36" y="4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cxnSp>
        <p:nvCxnSpPr>
          <p:cNvPr id="36" name="Elbow Connector 92">
            <a:extLst>
              <a:ext uri="{FF2B5EF4-FFF2-40B4-BE49-F238E27FC236}">
                <a16:creationId xmlns:a16="http://schemas.microsoft.com/office/drawing/2014/main" id="{CDC2442F-1305-4E23-A286-3BD06E55BB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50052" y="3576167"/>
            <a:ext cx="1669043" cy="42612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CC9B22-537C-4EA7-9FBE-0724E9677EBE}"/>
              </a:ext>
            </a:extLst>
          </p:cNvPr>
          <p:cNvGrpSpPr/>
          <p:nvPr/>
        </p:nvGrpSpPr>
        <p:grpSpPr>
          <a:xfrm>
            <a:off x="6044193" y="986586"/>
            <a:ext cx="320675" cy="319087"/>
            <a:chOff x="6048375" y="2817813"/>
            <a:chExt cx="320675" cy="319087"/>
          </a:xfrm>
          <a:solidFill>
            <a:schemeClr val="tx2"/>
          </a:solidFill>
        </p:grpSpPr>
        <p:sp>
          <p:nvSpPr>
            <p:cNvPr id="51" name="Oval 32">
              <a:extLst>
                <a:ext uri="{FF2B5EF4-FFF2-40B4-BE49-F238E27FC236}">
                  <a16:creationId xmlns:a16="http://schemas.microsoft.com/office/drawing/2014/main" id="{496BEC7D-148A-471E-BCBF-ED5538E8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0" y="2914650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E5C6F0A-F357-4156-ACC2-B1D57D1F7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8375" y="2817813"/>
              <a:ext cx="320675" cy="319087"/>
            </a:xfrm>
            <a:custGeom>
              <a:avLst/>
              <a:gdLst>
                <a:gd name="T0" fmla="*/ 25 w 49"/>
                <a:gd name="T1" fmla="*/ 49 h 49"/>
                <a:gd name="T2" fmla="*/ 0 w 49"/>
                <a:gd name="T3" fmla="*/ 24 h 49"/>
                <a:gd name="T4" fmla="*/ 25 w 49"/>
                <a:gd name="T5" fmla="*/ 0 h 49"/>
                <a:gd name="T6" fmla="*/ 49 w 49"/>
                <a:gd name="T7" fmla="*/ 24 h 49"/>
                <a:gd name="T8" fmla="*/ 25 w 49"/>
                <a:gd name="T9" fmla="*/ 49 h 49"/>
                <a:gd name="T10" fmla="*/ 25 w 49"/>
                <a:gd name="T11" fmla="*/ 4 h 49"/>
                <a:gd name="T12" fmla="*/ 4 w 49"/>
                <a:gd name="T13" fmla="*/ 24 h 49"/>
                <a:gd name="T14" fmla="*/ 25 w 49"/>
                <a:gd name="T15" fmla="*/ 45 h 49"/>
                <a:gd name="T16" fmla="*/ 45 w 49"/>
                <a:gd name="T17" fmla="*/ 24 h 49"/>
                <a:gd name="T18" fmla="*/ 25 w 49"/>
                <a:gd name="T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8"/>
                    <a:pt x="38" y="49"/>
                    <a:pt x="25" y="49"/>
                  </a:cubicBezTo>
                  <a:close/>
                  <a:moveTo>
                    <a:pt x="25" y="4"/>
                  </a:moveTo>
                  <a:cubicBezTo>
                    <a:pt x="13" y="4"/>
                    <a:pt x="4" y="13"/>
                    <a:pt x="4" y="24"/>
                  </a:cubicBezTo>
                  <a:cubicBezTo>
                    <a:pt x="4" y="36"/>
                    <a:pt x="13" y="45"/>
                    <a:pt x="25" y="45"/>
                  </a:cubicBezTo>
                  <a:cubicBezTo>
                    <a:pt x="36" y="45"/>
                    <a:pt x="45" y="36"/>
                    <a:pt x="45" y="24"/>
                  </a:cubicBezTo>
                  <a:cubicBezTo>
                    <a:pt x="45" y="13"/>
                    <a:pt x="36" y="4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cxnSp>
        <p:nvCxnSpPr>
          <p:cNvPr id="53" name="Elbow Connector 92">
            <a:extLst>
              <a:ext uri="{FF2B5EF4-FFF2-40B4-BE49-F238E27FC236}">
                <a16:creationId xmlns:a16="http://schemas.microsoft.com/office/drawing/2014/main" id="{2A91C0CD-9F57-434B-8E35-800D4B161DF7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4560375" y="1142874"/>
            <a:ext cx="1483818" cy="362214"/>
          </a:xfrm>
          <a:prstGeom prst="bentConnector3">
            <a:avLst>
              <a:gd name="adj1" fmla="val 51684"/>
            </a:avLst>
          </a:prstGeom>
          <a:ln w="19050">
            <a:solidFill>
              <a:schemeClr val="tx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55DBD7-5A20-46FC-8332-3C95C46F2E49}"/>
              </a:ext>
            </a:extLst>
          </p:cNvPr>
          <p:cNvSpPr txBox="1"/>
          <p:nvPr/>
        </p:nvSpPr>
        <p:spPr>
          <a:xfrm>
            <a:off x="3217447" y="1198996"/>
            <a:ext cx="15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SG" altLang="zh-CN" sz="24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Results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21C59F-7D86-4E54-810F-A13FE37D97CD}"/>
              </a:ext>
            </a:extLst>
          </p:cNvPr>
          <p:cNvSpPr txBox="1"/>
          <p:nvPr/>
        </p:nvSpPr>
        <p:spPr>
          <a:xfrm>
            <a:off x="2856022" y="3576167"/>
            <a:ext cx="2194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en-SG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</a:rPr>
              <a:t>Data Collection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201029-2C74-4804-BBEB-49475296070D}"/>
              </a:ext>
            </a:extLst>
          </p:cNvPr>
          <p:cNvGrpSpPr/>
          <p:nvPr/>
        </p:nvGrpSpPr>
        <p:grpSpPr>
          <a:xfrm>
            <a:off x="6065244" y="2109868"/>
            <a:ext cx="320675" cy="319087"/>
            <a:chOff x="6048375" y="2817813"/>
            <a:chExt cx="320675" cy="319087"/>
          </a:xfrm>
          <a:solidFill>
            <a:schemeClr val="tx2"/>
          </a:solidFill>
        </p:grpSpPr>
        <p:sp>
          <p:nvSpPr>
            <p:cNvPr id="37" name="Oval 32">
              <a:extLst>
                <a:ext uri="{FF2B5EF4-FFF2-40B4-BE49-F238E27FC236}">
                  <a16:creationId xmlns:a16="http://schemas.microsoft.com/office/drawing/2014/main" id="{FD578E26-D1CD-4A4F-89B6-7FE7D4C62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0" y="2914650"/>
              <a:ext cx="117475" cy="1174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4345A6E3-7C66-477B-8747-90DE9226BF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8375" y="2817813"/>
              <a:ext cx="320675" cy="319087"/>
            </a:xfrm>
            <a:custGeom>
              <a:avLst/>
              <a:gdLst>
                <a:gd name="T0" fmla="*/ 25 w 49"/>
                <a:gd name="T1" fmla="*/ 49 h 49"/>
                <a:gd name="T2" fmla="*/ 0 w 49"/>
                <a:gd name="T3" fmla="*/ 24 h 49"/>
                <a:gd name="T4" fmla="*/ 25 w 49"/>
                <a:gd name="T5" fmla="*/ 0 h 49"/>
                <a:gd name="T6" fmla="*/ 49 w 49"/>
                <a:gd name="T7" fmla="*/ 24 h 49"/>
                <a:gd name="T8" fmla="*/ 25 w 49"/>
                <a:gd name="T9" fmla="*/ 49 h 49"/>
                <a:gd name="T10" fmla="*/ 25 w 49"/>
                <a:gd name="T11" fmla="*/ 4 h 49"/>
                <a:gd name="T12" fmla="*/ 4 w 49"/>
                <a:gd name="T13" fmla="*/ 24 h 49"/>
                <a:gd name="T14" fmla="*/ 25 w 49"/>
                <a:gd name="T15" fmla="*/ 45 h 49"/>
                <a:gd name="T16" fmla="*/ 45 w 49"/>
                <a:gd name="T17" fmla="*/ 24 h 49"/>
                <a:gd name="T18" fmla="*/ 25 w 49"/>
                <a:gd name="T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8"/>
                    <a:pt x="38" y="49"/>
                    <a:pt x="25" y="49"/>
                  </a:cubicBezTo>
                  <a:close/>
                  <a:moveTo>
                    <a:pt x="25" y="4"/>
                  </a:moveTo>
                  <a:cubicBezTo>
                    <a:pt x="13" y="4"/>
                    <a:pt x="4" y="13"/>
                    <a:pt x="4" y="24"/>
                  </a:cubicBezTo>
                  <a:cubicBezTo>
                    <a:pt x="4" y="36"/>
                    <a:pt x="13" y="45"/>
                    <a:pt x="25" y="45"/>
                  </a:cubicBezTo>
                  <a:cubicBezTo>
                    <a:pt x="36" y="45"/>
                    <a:pt x="45" y="36"/>
                    <a:pt x="45" y="24"/>
                  </a:cubicBezTo>
                  <a:cubicBezTo>
                    <a:pt x="45" y="13"/>
                    <a:pt x="36" y="4"/>
                    <a:pt x="2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cxnSp>
        <p:nvCxnSpPr>
          <p:cNvPr id="40" name="Elbow Connector 92">
            <a:extLst>
              <a:ext uri="{FF2B5EF4-FFF2-40B4-BE49-F238E27FC236}">
                <a16:creationId xmlns:a16="http://schemas.microsoft.com/office/drawing/2014/main" id="{ACCE5072-CC6E-4E4E-906C-38D7B6CA0951}"/>
              </a:ext>
            </a:extLst>
          </p:cNvPr>
          <p:cNvCxnSpPr>
            <a:cxnSpLocks/>
          </p:cNvCxnSpPr>
          <p:nvPr/>
        </p:nvCxnSpPr>
        <p:spPr>
          <a:xfrm>
            <a:off x="6236487" y="2265442"/>
            <a:ext cx="1242413" cy="485968"/>
          </a:xfrm>
          <a:prstGeom prst="bentConnector3">
            <a:avLst>
              <a:gd name="adj1" fmla="val 46933"/>
            </a:avLst>
          </a:prstGeom>
          <a:ln w="19050">
            <a:solidFill>
              <a:schemeClr val="tx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29D650-7CF2-4E4C-A621-768DB5C533A1}"/>
              </a:ext>
            </a:extLst>
          </p:cNvPr>
          <p:cNvSpPr txBox="1"/>
          <p:nvPr/>
        </p:nvSpPr>
        <p:spPr>
          <a:xfrm>
            <a:off x="7618019" y="2428955"/>
            <a:ext cx="248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SG" sz="2400" b="1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Methodology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59E2B6-8B74-4B55-8906-37777147C19B}"/>
              </a:ext>
            </a:extLst>
          </p:cNvPr>
          <p:cNvSpPr/>
          <p:nvPr/>
        </p:nvSpPr>
        <p:spPr>
          <a:xfrm>
            <a:off x="510003" y="358014"/>
            <a:ext cx="117227" cy="491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7A8B29-48C6-4380-855B-E78F9A4CC62A}"/>
              </a:ext>
            </a:extLst>
          </p:cNvPr>
          <p:cNvSpPr txBox="1"/>
          <p:nvPr/>
        </p:nvSpPr>
        <p:spPr>
          <a:xfrm>
            <a:off x="640523" y="280383"/>
            <a:ext cx="320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Nevis" panose="02000800000000000000" pitchFamily="2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34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4" grpId="0"/>
      <p:bldP spid="55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6722A564-FA48-42A2-8057-99162BDA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478A9E3-8F08-4728-967C-D853D47C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743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AE58204-9FA7-4FFF-910D-530D605B9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90567D-C3A9-478E-8F4A-2B0BCCAE3930}"/>
              </a:ext>
            </a:extLst>
          </p:cNvPr>
          <p:cNvGrpSpPr/>
          <p:nvPr/>
        </p:nvGrpSpPr>
        <p:grpSpPr>
          <a:xfrm>
            <a:off x="294726" y="169379"/>
            <a:ext cx="3324085" cy="646331"/>
            <a:chOff x="310479" y="268661"/>
            <a:chExt cx="3324085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0A4525-930B-45F8-ABB9-EA6CE38285B6}"/>
                </a:ext>
              </a:extLst>
            </p:cNvPr>
            <p:cNvSpPr txBox="1"/>
            <p:nvPr/>
          </p:nvSpPr>
          <p:spPr>
            <a:xfrm>
              <a:off x="427705" y="268661"/>
              <a:ext cx="3206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1D1A1D"/>
                  </a:solidFill>
                  <a:effectLst/>
                  <a:uLnTx/>
                  <a:uFillTx/>
                  <a:latin typeface="Nevis" panose="02000800000000000000" pitchFamily="2" charset="0"/>
                </a:rPr>
                <a:t>Background</a:t>
              </a:r>
              <a:endPara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D1A1D"/>
                </a:solidFill>
                <a:effectLst/>
                <a:uLnTx/>
                <a:uFillTx/>
                <a:latin typeface="Nevis" panose="020008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D11A6D-41B4-45BA-A1F6-F7F96DE0E9E4}"/>
                </a:ext>
              </a:extLst>
            </p:cNvPr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rgbClr val="E28B55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1245F-900E-4E28-8953-245A97672479}"/>
              </a:ext>
            </a:extLst>
          </p:cNvPr>
          <p:cNvSpPr/>
          <p:nvPr/>
        </p:nvSpPr>
        <p:spPr>
          <a:xfrm>
            <a:off x="294726" y="2006586"/>
            <a:ext cx="10691521" cy="1792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We are targeting to open a </a:t>
            </a:r>
            <a:r>
              <a:rPr lang="en-IN" b="1" dirty="0">
                <a:solidFill>
                  <a:schemeClr val="bg1"/>
                </a:solidFill>
              </a:rPr>
              <a:t>Coffee shop in Seoul, South Korea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The challenge is to find a suitable location for opening a new coffee shop which will </a:t>
            </a:r>
            <a:r>
              <a:rPr lang="en-IN" b="1" dirty="0">
                <a:solidFill>
                  <a:schemeClr val="bg1"/>
                </a:solidFill>
              </a:rPr>
              <a:t>bring a lot of customers</a:t>
            </a:r>
            <a:r>
              <a:rPr lang="en-IN" dirty="0">
                <a:solidFill>
                  <a:schemeClr val="bg1"/>
                </a:solidFill>
              </a:rPr>
              <a:t> and </a:t>
            </a:r>
            <a:r>
              <a:rPr lang="en-IN" b="1" dirty="0">
                <a:solidFill>
                  <a:schemeClr val="bg1"/>
                </a:solidFill>
              </a:rPr>
              <a:t>avoid strong competitors like Starbucks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My target audience will be anyone who want to open a store like coffee shop and they will care about the location they will choose to open since it will affects the income.</a:t>
            </a:r>
          </a:p>
          <a:p>
            <a:pPr marL="7429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SG" sz="2000" dirty="0">
              <a:solidFill>
                <a:schemeClr val="bg1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479" y="268661"/>
            <a:ext cx="3324085" cy="646331"/>
            <a:chOff x="310479" y="268661"/>
            <a:chExt cx="3324085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427705" y="268661"/>
              <a:ext cx="3206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Nevis" panose="02000800000000000000" pitchFamily="2" charset="0"/>
                </a:rPr>
                <a:t>Data Collection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428891" y="2700006"/>
            <a:ext cx="1764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altLang="zh-CN" sz="3200" dirty="0">
                <a:solidFill>
                  <a:schemeClr val="accent1"/>
                </a:solidFill>
                <a:latin typeface="Nevis" panose="02000800000000000000" pitchFamily="2" charset="0"/>
              </a:rPr>
              <a:t>Start</a:t>
            </a:r>
            <a:endParaRPr lang="en-US" sz="3200" dirty="0">
              <a:solidFill>
                <a:schemeClr val="tx2"/>
              </a:solidFill>
              <a:latin typeface="Nevis" panose="02000800000000000000" pitchFamily="2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428447" y="2994819"/>
            <a:ext cx="28800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10057833" y="2994819"/>
            <a:ext cx="18828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City">
            <a:extLst>
              <a:ext uri="{FF2B5EF4-FFF2-40B4-BE49-F238E27FC236}">
                <a16:creationId xmlns:a16="http://schemas.microsoft.com/office/drawing/2014/main" id="{2142A1B7-4D5E-432A-99E2-09FCF8E0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3433" y="2101335"/>
            <a:ext cx="914400" cy="1420255"/>
          </a:xfrm>
          <a:prstGeom prst="rect">
            <a:avLst/>
          </a:prstGeom>
        </p:spPr>
      </p:pic>
      <p:sp>
        <p:nvSpPr>
          <p:cNvPr id="31" name="Content Placeholder 19">
            <a:extLst>
              <a:ext uri="{FF2B5EF4-FFF2-40B4-BE49-F238E27FC236}">
                <a16:creationId xmlns:a16="http://schemas.microsoft.com/office/drawing/2014/main" id="{CB60EC87-05E7-4B26-A144-F299D130FEC0}"/>
              </a:ext>
            </a:extLst>
          </p:cNvPr>
          <p:cNvSpPr txBox="1">
            <a:spLocks/>
          </p:cNvSpPr>
          <p:nvPr/>
        </p:nvSpPr>
        <p:spPr>
          <a:xfrm>
            <a:off x="6949553" y="2241420"/>
            <a:ext cx="2036598" cy="1187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solidFill>
                  <a:schemeClr val="tx2"/>
                </a:solidFill>
              </a:rPr>
              <a:t>Postal code of the cities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5586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cxnSpLocks/>
          </p:cNvCxnSpPr>
          <p:nvPr/>
        </p:nvCxnSpPr>
        <p:spPr>
          <a:xfrm>
            <a:off x="3034455" y="2994819"/>
            <a:ext cx="281863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-411130" y="2994819"/>
            <a:ext cx="260143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5853085" y="3028546"/>
            <a:ext cx="1" cy="145965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 flipV="1">
            <a:off x="5853085" y="6182524"/>
            <a:ext cx="0" cy="8596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09CFB2-6A4F-4E2D-B2D4-37009341F73B}"/>
              </a:ext>
            </a:extLst>
          </p:cNvPr>
          <p:cNvGrpSpPr/>
          <p:nvPr/>
        </p:nvGrpSpPr>
        <p:grpSpPr>
          <a:xfrm>
            <a:off x="310479" y="268661"/>
            <a:ext cx="3324085" cy="646331"/>
            <a:chOff x="310479" y="268661"/>
            <a:chExt cx="3324085" cy="6463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CE8DEE-00DB-47BB-97F3-23C50D0CC880}"/>
                </a:ext>
              </a:extLst>
            </p:cNvPr>
            <p:cNvSpPr txBox="1"/>
            <p:nvPr/>
          </p:nvSpPr>
          <p:spPr>
            <a:xfrm>
              <a:off x="427705" y="268661"/>
              <a:ext cx="3206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600" b="1" dirty="0">
                  <a:solidFill>
                    <a:schemeClr val="tx2"/>
                  </a:solidFill>
                  <a:latin typeface="Nevis" panose="02000800000000000000" pitchFamily="2" charset="0"/>
                </a:rPr>
                <a:t>Data</a:t>
              </a:r>
              <a:r>
                <a:rPr lang="zh-CN" altLang="en-US" sz="3600" b="1" dirty="0">
                  <a:solidFill>
                    <a:schemeClr val="tx2"/>
                  </a:solidFill>
                  <a:latin typeface="Nevis" panose="02000800000000000000" pitchFamily="2" charset="0"/>
                </a:rPr>
                <a:t> </a:t>
              </a:r>
              <a:r>
                <a:rPr lang="en-SG" altLang="zh-CN" sz="3600" b="1" dirty="0">
                  <a:solidFill>
                    <a:schemeClr val="tx2"/>
                  </a:solidFill>
                  <a:latin typeface="Nevis" panose="02000800000000000000" pitchFamily="2" charset="0"/>
                </a:rPr>
                <a:t>Collection</a:t>
              </a:r>
              <a:endParaRPr lang="en-US" sz="3600" b="1" dirty="0">
                <a:solidFill>
                  <a:schemeClr val="tx2"/>
                </a:solidFill>
                <a:latin typeface="Nevis" panose="02000800000000000000" pitchFamily="2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04571E-5BF0-4E4D-8A27-CFBEF635E7FB}"/>
                </a:ext>
              </a:extLst>
            </p:cNvPr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8C8C7ED-CE59-48F1-A3D5-143131707D17}"/>
              </a:ext>
            </a:extLst>
          </p:cNvPr>
          <p:cNvGrpSpPr/>
          <p:nvPr/>
        </p:nvGrpSpPr>
        <p:grpSpPr>
          <a:xfrm>
            <a:off x="5084324" y="4450005"/>
            <a:ext cx="5810063" cy="1569876"/>
            <a:chOff x="5245279" y="763277"/>
            <a:chExt cx="5082824" cy="1260000"/>
          </a:xfrm>
        </p:grpSpPr>
        <p:pic>
          <p:nvPicPr>
            <p:cNvPr id="71" name="Graphic 70" descr="Upward trend">
              <a:extLst>
                <a:ext uri="{FF2B5EF4-FFF2-40B4-BE49-F238E27FC236}">
                  <a16:creationId xmlns:a16="http://schemas.microsoft.com/office/drawing/2014/main" id="{44AAF96E-4F5D-4D9C-8552-E576C898D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45279" y="763277"/>
              <a:ext cx="1463724" cy="1260000"/>
            </a:xfrm>
            <a:prstGeom prst="rect">
              <a:avLst/>
            </a:prstGeom>
          </p:spPr>
        </p:pic>
        <p:sp>
          <p:nvSpPr>
            <p:cNvPr id="72" name="Content Placeholder 19">
              <a:extLst>
                <a:ext uri="{FF2B5EF4-FFF2-40B4-BE49-F238E27FC236}">
                  <a16:creationId xmlns:a16="http://schemas.microsoft.com/office/drawing/2014/main" id="{2DE3E33A-6B5C-4934-AEF0-E13D068CD862}"/>
                </a:ext>
              </a:extLst>
            </p:cNvPr>
            <p:cNvSpPr txBox="1">
              <a:spLocks/>
            </p:cNvSpPr>
            <p:nvPr/>
          </p:nvSpPr>
          <p:spPr>
            <a:xfrm>
              <a:off x="6709003" y="820071"/>
              <a:ext cx="3619100" cy="114641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SG" altLang="zh-CN" sz="2400" dirty="0">
                  <a:solidFill>
                    <a:schemeClr val="tx2"/>
                  </a:solidFill>
                </a:rPr>
                <a:t>Popular facilities  and venues nearby through </a:t>
              </a:r>
              <a:r>
                <a:rPr lang="en-SG" altLang="zh-CN" sz="2400" dirty="0" err="1">
                  <a:solidFill>
                    <a:schemeClr val="tx2"/>
                  </a:solidFill>
                </a:rPr>
                <a:t>FourSquare</a:t>
              </a:r>
              <a:r>
                <a:rPr lang="en-SG" altLang="zh-CN" sz="2400" dirty="0">
                  <a:solidFill>
                    <a:schemeClr val="tx2"/>
                  </a:solidFill>
                </a:rPr>
                <a:t> API statistics</a:t>
              </a:r>
              <a:endParaRPr lang="id-ID" sz="2400" dirty="0"/>
            </a:p>
          </p:txBody>
        </p:sp>
      </p:grpSp>
      <p:pic>
        <p:nvPicPr>
          <p:cNvPr id="22" name="Graphic 21" descr="Earth globe Africa and Europe">
            <a:extLst>
              <a:ext uri="{FF2B5EF4-FFF2-40B4-BE49-F238E27FC236}">
                <a16:creationId xmlns:a16="http://schemas.microsoft.com/office/drawing/2014/main" id="{ED06799D-D123-4306-A400-7981C7A23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9226" y="1956898"/>
            <a:ext cx="1810945" cy="1810945"/>
          </a:xfrm>
          <a:prstGeom prst="rect">
            <a:avLst/>
          </a:prstGeom>
        </p:spPr>
      </p:pic>
      <p:pic>
        <p:nvPicPr>
          <p:cNvPr id="23" name="Graphic 22" descr="Marker">
            <a:extLst>
              <a:ext uri="{FF2B5EF4-FFF2-40B4-BE49-F238E27FC236}">
                <a16:creationId xmlns:a16="http://schemas.microsoft.com/office/drawing/2014/main" id="{81AADCA4-1F7D-45FF-BA59-C5ABE5D87A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468" y="2085999"/>
            <a:ext cx="650133" cy="650133"/>
          </a:xfrm>
          <a:prstGeom prst="rect">
            <a:avLst/>
          </a:prstGeom>
        </p:spPr>
      </p:pic>
      <p:sp>
        <p:nvSpPr>
          <p:cNvPr id="25" name="Content Placeholder 19">
            <a:extLst>
              <a:ext uri="{FF2B5EF4-FFF2-40B4-BE49-F238E27FC236}">
                <a16:creationId xmlns:a16="http://schemas.microsoft.com/office/drawing/2014/main" id="{9CCED2B9-6126-4A0E-AB15-96B2914D8AC2}"/>
              </a:ext>
            </a:extLst>
          </p:cNvPr>
          <p:cNvSpPr txBox="1">
            <a:spLocks/>
          </p:cNvSpPr>
          <p:nvPr/>
        </p:nvSpPr>
        <p:spPr>
          <a:xfrm>
            <a:off x="3300812" y="1794255"/>
            <a:ext cx="2826930" cy="1617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sz="2400" dirty="0">
                <a:solidFill>
                  <a:schemeClr val="tx2"/>
                </a:solidFill>
              </a:rPr>
              <a:t>Coordinates of the individual neighbourhood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042357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 flipV="1">
            <a:off x="5853085" y="-179571"/>
            <a:ext cx="0" cy="12325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853085" y="1877996"/>
            <a:ext cx="0" cy="12325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1927F61-2661-4876-8178-288AB5135573}"/>
              </a:ext>
            </a:extLst>
          </p:cNvPr>
          <p:cNvGrpSpPr/>
          <p:nvPr/>
        </p:nvGrpSpPr>
        <p:grpSpPr>
          <a:xfrm>
            <a:off x="310479" y="268661"/>
            <a:ext cx="3324085" cy="646331"/>
            <a:chOff x="310479" y="268661"/>
            <a:chExt cx="3324085" cy="6463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B2EF595-FEBB-48AD-8BA3-96D153A70BF3}"/>
                </a:ext>
              </a:extLst>
            </p:cNvPr>
            <p:cNvSpPr txBox="1"/>
            <p:nvPr/>
          </p:nvSpPr>
          <p:spPr>
            <a:xfrm>
              <a:off x="427705" y="268661"/>
              <a:ext cx="3206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600" b="1" dirty="0">
                  <a:solidFill>
                    <a:schemeClr val="tx2"/>
                  </a:solidFill>
                  <a:latin typeface="Nevis" panose="02000800000000000000" pitchFamily="2" charset="0"/>
                </a:rPr>
                <a:t>Methodology</a:t>
              </a:r>
              <a:endParaRPr lang="en-US" sz="3600" b="1" dirty="0">
                <a:solidFill>
                  <a:schemeClr val="tx2"/>
                </a:solidFill>
                <a:latin typeface="Nevis" panose="02000800000000000000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9D54BB0-5722-466A-B7F3-3484611C3D47}"/>
                </a:ext>
              </a:extLst>
            </p:cNvPr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Content Placeholder 19">
            <a:extLst>
              <a:ext uri="{FF2B5EF4-FFF2-40B4-BE49-F238E27FC236}">
                <a16:creationId xmlns:a16="http://schemas.microsoft.com/office/drawing/2014/main" id="{CFE78F25-F186-4FBE-9626-631D5A357AB8}"/>
              </a:ext>
            </a:extLst>
          </p:cNvPr>
          <p:cNvSpPr txBox="1">
            <a:spLocks/>
          </p:cNvSpPr>
          <p:nvPr/>
        </p:nvSpPr>
        <p:spPr>
          <a:xfrm>
            <a:off x="6423534" y="303561"/>
            <a:ext cx="5411783" cy="1042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altLang="zh-CN" sz="2400" dirty="0">
                <a:solidFill>
                  <a:schemeClr val="tx2"/>
                </a:solidFill>
              </a:rPr>
              <a:t>Data Preparation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400" dirty="0">
                <a:solidFill>
                  <a:schemeClr val="tx2"/>
                </a:solidFill>
              </a:rPr>
              <a:t>Search specific venues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SG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400" dirty="0">
                <a:solidFill>
                  <a:schemeClr val="tx2"/>
                </a:solidFill>
              </a:rPr>
              <a:t>Merge the datasets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2000" dirty="0">
                <a:solidFill>
                  <a:schemeClr val="tx2"/>
                </a:solidFill>
              </a:rPr>
              <a:t>Append the coordinates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2000" dirty="0">
                <a:solidFill>
                  <a:schemeClr val="tx2"/>
                </a:solidFill>
              </a:rPr>
              <a:t>Merge the popular venues according to the neighbourhoods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2000" dirty="0">
                <a:solidFill>
                  <a:schemeClr val="tx2"/>
                </a:solidFill>
              </a:rPr>
              <a:t>Make sure to have adequate values of categories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SG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d-ID" sz="2400" dirty="0"/>
          </a:p>
        </p:txBody>
      </p:sp>
      <p:sp>
        <p:nvSpPr>
          <p:cNvPr id="70" name="Content Placeholder 19">
            <a:extLst>
              <a:ext uri="{FF2B5EF4-FFF2-40B4-BE49-F238E27FC236}">
                <a16:creationId xmlns:a16="http://schemas.microsoft.com/office/drawing/2014/main" id="{67990E70-EAC9-4060-A285-26901A2BF872}"/>
              </a:ext>
            </a:extLst>
          </p:cNvPr>
          <p:cNvSpPr txBox="1">
            <a:spLocks/>
          </p:cNvSpPr>
          <p:nvPr/>
        </p:nvSpPr>
        <p:spPr>
          <a:xfrm>
            <a:off x="122411" y="3865880"/>
            <a:ext cx="4707212" cy="2594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SG" altLang="zh-CN" sz="2400" dirty="0"/>
              <a:t>Using K-means Clustering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SG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Segment the 50 neighbourhoods into 3 different clusters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cluster 1 has </a:t>
            </a:r>
            <a:r>
              <a:rPr lang="en-SG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neighbourhoods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cluster 2 has </a:t>
            </a:r>
            <a:r>
              <a:rPr lang="en-SG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neighbourhood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cluster 3 has </a:t>
            </a:r>
            <a:r>
              <a:rPr lang="en-SG" sz="2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SG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neighbourhoods</a:t>
            </a:r>
          </a:p>
        </p:txBody>
      </p:sp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38BA135E-6132-4126-AD4A-567ABEE9E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6802" y="511826"/>
            <a:ext cx="1232563" cy="1232563"/>
          </a:xfrm>
          <a:prstGeom prst="rect">
            <a:avLst/>
          </a:prstGeom>
        </p:spPr>
      </p:pic>
      <p:pic>
        <p:nvPicPr>
          <p:cNvPr id="5" name="Graphic 4" descr="Africa">
            <a:extLst>
              <a:ext uri="{FF2B5EF4-FFF2-40B4-BE49-F238E27FC236}">
                <a16:creationId xmlns:a16="http://schemas.microsoft.com/office/drawing/2014/main" id="{E5485246-9CA3-43C8-83F5-C46B210B7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5273" y="3346702"/>
            <a:ext cx="2908569" cy="2908569"/>
          </a:xfrm>
          <a:prstGeom prst="rect">
            <a:avLst/>
          </a:prstGeom>
        </p:spPr>
      </p:pic>
      <p:pic>
        <p:nvPicPr>
          <p:cNvPr id="38" name="Graphic 37" descr="Africa">
            <a:extLst>
              <a:ext uri="{FF2B5EF4-FFF2-40B4-BE49-F238E27FC236}">
                <a16:creationId xmlns:a16="http://schemas.microsoft.com/office/drawing/2014/main" id="{C266B7DE-597B-4644-A26A-03E74190D69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0670" t="48708" r="8940" b="41221"/>
          <a:stretch/>
        </p:blipFill>
        <p:spPr>
          <a:xfrm>
            <a:off x="5554808" y="4776461"/>
            <a:ext cx="1465635" cy="292925"/>
          </a:xfrm>
          <a:prstGeom prst="rect">
            <a:avLst/>
          </a:prstGeom>
        </p:spPr>
      </p:pic>
      <p:pic>
        <p:nvPicPr>
          <p:cNvPr id="37" name="Graphic 36" descr="Africa">
            <a:extLst>
              <a:ext uri="{FF2B5EF4-FFF2-40B4-BE49-F238E27FC236}">
                <a16:creationId xmlns:a16="http://schemas.microsoft.com/office/drawing/2014/main" id="{6C2A82D3-0413-47D7-B2CF-2303D340B87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1317" t="56940"/>
          <a:stretch/>
        </p:blipFill>
        <p:spPr>
          <a:xfrm>
            <a:off x="5550654" y="5002857"/>
            <a:ext cx="1706850" cy="125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5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479" y="268661"/>
            <a:ext cx="3324085" cy="646331"/>
            <a:chOff x="310479" y="268661"/>
            <a:chExt cx="3324085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427705" y="268661"/>
              <a:ext cx="3206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3600" b="1" dirty="0">
                  <a:solidFill>
                    <a:schemeClr val="tx2"/>
                  </a:solidFill>
                  <a:latin typeface="Nevis" panose="02000800000000000000" pitchFamily="2" charset="0"/>
                </a:rPr>
                <a:t>Result</a:t>
              </a:r>
              <a:endParaRPr lang="en-US" sz="3600" b="1" dirty="0">
                <a:solidFill>
                  <a:schemeClr val="tx2"/>
                </a:solidFill>
                <a:latin typeface="Nevis" panose="02000800000000000000" pitchFamily="2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0479" y="343704"/>
              <a:ext cx="117227" cy="4910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000790-5129-4C09-AB3D-C930CD75CC73}"/>
              </a:ext>
            </a:extLst>
          </p:cNvPr>
          <p:cNvGrpSpPr/>
          <p:nvPr/>
        </p:nvGrpSpPr>
        <p:grpSpPr>
          <a:xfrm>
            <a:off x="4693855" y="638478"/>
            <a:ext cx="2004529" cy="1841836"/>
            <a:chOff x="5712884" y="1186003"/>
            <a:chExt cx="1482101" cy="14833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941C21F-DADB-4F81-AE69-FBB916EB6C71}"/>
                </a:ext>
              </a:extLst>
            </p:cNvPr>
            <p:cNvGrpSpPr/>
            <p:nvPr/>
          </p:nvGrpSpPr>
          <p:grpSpPr>
            <a:xfrm>
              <a:off x="5712884" y="1186003"/>
              <a:ext cx="1482101" cy="1483302"/>
              <a:chOff x="5402262" y="835025"/>
              <a:chExt cx="1958976" cy="1960563"/>
            </a:xfrm>
            <a:solidFill>
              <a:schemeClr val="tx2">
                <a:alpha val="25000"/>
              </a:schemeClr>
            </a:solidFill>
          </p:grpSpPr>
          <p:sp>
            <p:nvSpPr>
              <p:cNvPr id="17" name="Freeform 5">
                <a:extLst>
                  <a:ext uri="{FF2B5EF4-FFF2-40B4-BE49-F238E27FC236}">
                    <a16:creationId xmlns:a16="http://schemas.microsoft.com/office/drawing/2014/main" id="{0ED2277B-E9DA-4A7C-8DBD-38528EF05C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2262" y="835025"/>
                <a:ext cx="1958976" cy="1960563"/>
              </a:xfrm>
              <a:custGeom>
                <a:avLst/>
                <a:gdLst>
                  <a:gd name="T0" fmla="*/ 455 w 796"/>
                  <a:gd name="T1" fmla="*/ 85 h 796"/>
                  <a:gd name="T2" fmla="*/ 555 w 796"/>
                  <a:gd name="T3" fmla="*/ 161 h 796"/>
                  <a:gd name="T4" fmla="*/ 599 w 796"/>
                  <a:gd name="T5" fmla="*/ 128 h 796"/>
                  <a:gd name="T6" fmla="*/ 660 w 796"/>
                  <a:gd name="T7" fmla="*/ 176 h 796"/>
                  <a:gd name="T8" fmla="*/ 635 w 796"/>
                  <a:gd name="T9" fmla="*/ 241 h 796"/>
                  <a:gd name="T10" fmla="*/ 711 w 796"/>
                  <a:gd name="T11" fmla="*/ 341 h 796"/>
                  <a:gd name="T12" fmla="*/ 740 w 796"/>
                  <a:gd name="T13" fmla="*/ 426 h 796"/>
                  <a:gd name="T14" fmla="*/ 677 w 796"/>
                  <a:gd name="T15" fmla="*/ 454 h 796"/>
                  <a:gd name="T16" fmla="*/ 660 w 796"/>
                  <a:gd name="T17" fmla="*/ 579 h 796"/>
                  <a:gd name="T18" fmla="*/ 620 w 796"/>
                  <a:gd name="T19" fmla="*/ 659 h 796"/>
                  <a:gd name="T20" fmla="*/ 579 w 796"/>
                  <a:gd name="T21" fmla="*/ 659 h 796"/>
                  <a:gd name="T22" fmla="*/ 455 w 796"/>
                  <a:gd name="T23" fmla="*/ 676 h 796"/>
                  <a:gd name="T24" fmla="*/ 427 w 796"/>
                  <a:gd name="T25" fmla="*/ 739 h 796"/>
                  <a:gd name="T26" fmla="*/ 342 w 796"/>
                  <a:gd name="T27" fmla="*/ 710 h 796"/>
                  <a:gd name="T28" fmla="*/ 242 w 796"/>
                  <a:gd name="T29" fmla="*/ 634 h 796"/>
                  <a:gd name="T30" fmla="*/ 197 w 796"/>
                  <a:gd name="T31" fmla="*/ 667 h 796"/>
                  <a:gd name="T32" fmla="*/ 137 w 796"/>
                  <a:gd name="T33" fmla="*/ 619 h 796"/>
                  <a:gd name="T34" fmla="*/ 162 w 796"/>
                  <a:gd name="T35" fmla="*/ 554 h 796"/>
                  <a:gd name="T36" fmla="*/ 86 w 796"/>
                  <a:gd name="T37" fmla="*/ 454 h 796"/>
                  <a:gd name="T38" fmla="*/ 57 w 796"/>
                  <a:gd name="T39" fmla="*/ 369 h 796"/>
                  <a:gd name="T40" fmla="*/ 120 w 796"/>
                  <a:gd name="T41" fmla="*/ 341 h 796"/>
                  <a:gd name="T42" fmla="*/ 137 w 796"/>
                  <a:gd name="T43" fmla="*/ 217 h 796"/>
                  <a:gd name="T44" fmla="*/ 177 w 796"/>
                  <a:gd name="T45" fmla="*/ 136 h 796"/>
                  <a:gd name="T46" fmla="*/ 217 w 796"/>
                  <a:gd name="T47" fmla="*/ 136 h 796"/>
                  <a:gd name="T48" fmla="*/ 342 w 796"/>
                  <a:gd name="T49" fmla="*/ 119 h 796"/>
                  <a:gd name="T50" fmla="*/ 370 w 796"/>
                  <a:gd name="T51" fmla="*/ 56 h 796"/>
                  <a:gd name="T52" fmla="*/ 427 w 796"/>
                  <a:gd name="T53" fmla="*/ 0 h 796"/>
                  <a:gd name="T54" fmla="*/ 285 w 796"/>
                  <a:gd name="T55" fmla="*/ 76 h 796"/>
                  <a:gd name="T56" fmla="*/ 197 w 796"/>
                  <a:gd name="T57" fmla="*/ 71 h 796"/>
                  <a:gd name="T58" fmla="*/ 97 w 796"/>
                  <a:gd name="T59" fmla="*/ 136 h 796"/>
                  <a:gd name="T60" fmla="*/ 91 w 796"/>
                  <a:gd name="T61" fmla="*/ 251 h 796"/>
                  <a:gd name="T62" fmla="*/ 0 w 796"/>
                  <a:gd name="T63" fmla="*/ 369 h 796"/>
                  <a:gd name="T64" fmla="*/ 77 w 796"/>
                  <a:gd name="T65" fmla="*/ 511 h 796"/>
                  <a:gd name="T66" fmla="*/ 72 w 796"/>
                  <a:gd name="T67" fmla="*/ 599 h 796"/>
                  <a:gd name="T68" fmla="*/ 137 w 796"/>
                  <a:gd name="T69" fmla="*/ 699 h 796"/>
                  <a:gd name="T70" fmla="*/ 251 w 796"/>
                  <a:gd name="T71" fmla="*/ 705 h 796"/>
                  <a:gd name="T72" fmla="*/ 370 w 796"/>
                  <a:gd name="T73" fmla="*/ 796 h 796"/>
                  <a:gd name="T74" fmla="*/ 512 w 796"/>
                  <a:gd name="T75" fmla="*/ 719 h 796"/>
                  <a:gd name="T76" fmla="*/ 599 w 796"/>
                  <a:gd name="T77" fmla="*/ 724 h 796"/>
                  <a:gd name="T78" fmla="*/ 700 w 796"/>
                  <a:gd name="T79" fmla="*/ 659 h 796"/>
                  <a:gd name="T80" fmla="*/ 706 w 796"/>
                  <a:gd name="T81" fmla="*/ 545 h 796"/>
                  <a:gd name="T82" fmla="*/ 796 w 796"/>
                  <a:gd name="T83" fmla="*/ 426 h 796"/>
                  <a:gd name="T84" fmla="*/ 720 w 796"/>
                  <a:gd name="T85" fmla="*/ 284 h 796"/>
                  <a:gd name="T86" fmla="*/ 725 w 796"/>
                  <a:gd name="T87" fmla="*/ 197 h 796"/>
                  <a:gd name="T88" fmla="*/ 660 w 796"/>
                  <a:gd name="T89" fmla="*/ 96 h 796"/>
                  <a:gd name="T90" fmla="*/ 545 w 796"/>
                  <a:gd name="T91" fmla="*/ 90 h 796"/>
                  <a:gd name="T92" fmla="*/ 427 w 796"/>
                  <a:gd name="T93" fmla="*/ 0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96" h="796">
                    <a:moveTo>
                      <a:pt x="427" y="56"/>
                    </a:moveTo>
                    <a:cubicBezTo>
                      <a:pt x="443" y="56"/>
                      <a:pt x="455" y="69"/>
                      <a:pt x="455" y="85"/>
                    </a:cubicBezTo>
                    <a:cubicBezTo>
                      <a:pt x="455" y="119"/>
                      <a:pt x="455" y="119"/>
                      <a:pt x="455" y="119"/>
                    </a:cubicBezTo>
                    <a:cubicBezTo>
                      <a:pt x="492" y="126"/>
                      <a:pt x="525" y="141"/>
                      <a:pt x="555" y="161"/>
                    </a:cubicBezTo>
                    <a:cubicBezTo>
                      <a:pt x="579" y="136"/>
                      <a:pt x="579" y="136"/>
                      <a:pt x="579" y="136"/>
                    </a:cubicBezTo>
                    <a:cubicBezTo>
                      <a:pt x="585" y="131"/>
                      <a:pt x="592" y="128"/>
                      <a:pt x="599" y="128"/>
                    </a:cubicBezTo>
                    <a:cubicBezTo>
                      <a:pt x="607" y="128"/>
                      <a:pt x="614" y="131"/>
                      <a:pt x="620" y="136"/>
                    </a:cubicBezTo>
                    <a:cubicBezTo>
                      <a:pt x="660" y="176"/>
                      <a:pt x="660" y="176"/>
                      <a:pt x="660" y="176"/>
                    </a:cubicBezTo>
                    <a:cubicBezTo>
                      <a:pt x="671" y="188"/>
                      <a:pt x="671" y="206"/>
                      <a:pt x="660" y="217"/>
                    </a:cubicBezTo>
                    <a:cubicBezTo>
                      <a:pt x="635" y="241"/>
                      <a:pt x="635" y="241"/>
                      <a:pt x="635" y="241"/>
                    </a:cubicBezTo>
                    <a:cubicBezTo>
                      <a:pt x="655" y="271"/>
                      <a:pt x="669" y="305"/>
                      <a:pt x="677" y="341"/>
                    </a:cubicBezTo>
                    <a:cubicBezTo>
                      <a:pt x="711" y="341"/>
                      <a:pt x="711" y="341"/>
                      <a:pt x="711" y="341"/>
                    </a:cubicBezTo>
                    <a:cubicBezTo>
                      <a:pt x="727" y="341"/>
                      <a:pt x="740" y="353"/>
                      <a:pt x="740" y="369"/>
                    </a:cubicBezTo>
                    <a:cubicBezTo>
                      <a:pt x="740" y="426"/>
                      <a:pt x="740" y="426"/>
                      <a:pt x="740" y="426"/>
                    </a:cubicBezTo>
                    <a:cubicBezTo>
                      <a:pt x="740" y="442"/>
                      <a:pt x="727" y="454"/>
                      <a:pt x="711" y="454"/>
                    </a:cubicBezTo>
                    <a:cubicBezTo>
                      <a:pt x="677" y="454"/>
                      <a:pt x="677" y="454"/>
                      <a:pt x="677" y="454"/>
                    </a:cubicBezTo>
                    <a:cubicBezTo>
                      <a:pt x="669" y="491"/>
                      <a:pt x="655" y="524"/>
                      <a:pt x="635" y="554"/>
                    </a:cubicBezTo>
                    <a:cubicBezTo>
                      <a:pt x="660" y="579"/>
                      <a:pt x="660" y="579"/>
                      <a:pt x="660" y="579"/>
                    </a:cubicBezTo>
                    <a:cubicBezTo>
                      <a:pt x="671" y="590"/>
                      <a:pt x="671" y="608"/>
                      <a:pt x="660" y="619"/>
                    </a:cubicBezTo>
                    <a:cubicBezTo>
                      <a:pt x="620" y="659"/>
                      <a:pt x="620" y="659"/>
                      <a:pt x="620" y="659"/>
                    </a:cubicBezTo>
                    <a:cubicBezTo>
                      <a:pt x="614" y="665"/>
                      <a:pt x="607" y="667"/>
                      <a:pt x="599" y="667"/>
                    </a:cubicBezTo>
                    <a:cubicBezTo>
                      <a:pt x="592" y="667"/>
                      <a:pt x="585" y="665"/>
                      <a:pt x="579" y="659"/>
                    </a:cubicBezTo>
                    <a:cubicBezTo>
                      <a:pt x="555" y="634"/>
                      <a:pt x="555" y="634"/>
                      <a:pt x="555" y="634"/>
                    </a:cubicBezTo>
                    <a:cubicBezTo>
                      <a:pt x="525" y="654"/>
                      <a:pt x="492" y="669"/>
                      <a:pt x="455" y="676"/>
                    </a:cubicBezTo>
                    <a:cubicBezTo>
                      <a:pt x="455" y="710"/>
                      <a:pt x="455" y="710"/>
                      <a:pt x="455" y="710"/>
                    </a:cubicBezTo>
                    <a:cubicBezTo>
                      <a:pt x="455" y="726"/>
                      <a:pt x="443" y="739"/>
                      <a:pt x="427" y="739"/>
                    </a:cubicBezTo>
                    <a:cubicBezTo>
                      <a:pt x="370" y="739"/>
                      <a:pt x="370" y="739"/>
                      <a:pt x="370" y="739"/>
                    </a:cubicBezTo>
                    <a:cubicBezTo>
                      <a:pt x="354" y="739"/>
                      <a:pt x="342" y="726"/>
                      <a:pt x="342" y="710"/>
                    </a:cubicBezTo>
                    <a:cubicBezTo>
                      <a:pt x="342" y="676"/>
                      <a:pt x="342" y="676"/>
                      <a:pt x="342" y="676"/>
                    </a:cubicBezTo>
                    <a:cubicBezTo>
                      <a:pt x="305" y="669"/>
                      <a:pt x="272" y="654"/>
                      <a:pt x="242" y="634"/>
                    </a:cubicBezTo>
                    <a:cubicBezTo>
                      <a:pt x="217" y="659"/>
                      <a:pt x="217" y="659"/>
                      <a:pt x="217" y="659"/>
                    </a:cubicBezTo>
                    <a:cubicBezTo>
                      <a:pt x="212" y="665"/>
                      <a:pt x="205" y="667"/>
                      <a:pt x="197" y="667"/>
                    </a:cubicBezTo>
                    <a:cubicBezTo>
                      <a:pt x="190" y="667"/>
                      <a:pt x="183" y="665"/>
                      <a:pt x="177" y="659"/>
                    </a:cubicBezTo>
                    <a:cubicBezTo>
                      <a:pt x="137" y="619"/>
                      <a:pt x="137" y="619"/>
                      <a:pt x="137" y="619"/>
                    </a:cubicBezTo>
                    <a:cubicBezTo>
                      <a:pt x="126" y="608"/>
                      <a:pt x="126" y="590"/>
                      <a:pt x="137" y="579"/>
                    </a:cubicBezTo>
                    <a:cubicBezTo>
                      <a:pt x="162" y="554"/>
                      <a:pt x="162" y="554"/>
                      <a:pt x="162" y="554"/>
                    </a:cubicBezTo>
                    <a:cubicBezTo>
                      <a:pt x="142" y="524"/>
                      <a:pt x="127" y="491"/>
                      <a:pt x="120" y="454"/>
                    </a:cubicBezTo>
                    <a:cubicBezTo>
                      <a:pt x="86" y="454"/>
                      <a:pt x="86" y="454"/>
                      <a:pt x="86" y="454"/>
                    </a:cubicBezTo>
                    <a:cubicBezTo>
                      <a:pt x="70" y="454"/>
                      <a:pt x="57" y="442"/>
                      <a:pt x="57" y="426"/>
                    </a:cubicBezTo>
                    <a:cubicBezTo>
                      <a:pt x="57" y="369"/>
                      <a:pt x="57" y="369"/>
                      <a:pt x="57" y="369"/>
                    </a:cubicBezTo>
                    <a:cubicBezTo>
                      <a:pt x="57" y="353"/>
                      <a:pt x="70" y="341"/>
                      <a:pt x="86" y="341"/>
                    </a:cubicBezTo>
                    <a:cubicBezTo>
                      <a:pt x="120" y="341"/>
                      <a:pt x="120" y="341"/>
                      <a:pt x="120" y="341"/>
                    </a:cubicBezTo>
                    <a:cubicBezTo>
                      <a:pt x="127" y="305"/>
                      <a:pt x="142" y="271"/>
                      <a:pt x="162" y="241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26" y="206"/>
                      <a:pt x="126" y="188"/>
                      <a:pt x="137" y="17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83" y="131"/>
                      <a:pt x="190" y="128"/>
                      <a:pt x="197" y="128"/>
                    </a:cubicBezTo>
                    <a:cubicBezTo>
                      <a:pt x="205" y="128"/>
                      <a:pt x="212" y="131"/>
                      <a:pt x="217" y="136"/>
                    </a:cubicBezTo>
                    <a:cubicBezTo>
                      <a:pt x="242" y="161"/>
                      <a:pt x="242" y="161"/>
                      <a:pt x="242" y="161"/>
                    </a:cubicBezTo>
                    <a:cubicBezTo>
                      <a:pt x="272" y="141"/>
                      <a:pt x="305" y="126"/>
                      <a:pt x="342" y="119"/>
                    </a:cubicBezTo>
                    <a:cubicBezTo>
                      <a:pt x="342" y="85"/>
                      <a:pt x="342" y="85"/>
                      <a:pt x="342" y="85"/>
                    </a:cubicBezTo>
                    <a:cubicBezTo>
                      <a:pt x="342" y="69"/>
                      <a:pt x="354" y="56"/>
                      <a:pt x="370" y="56"/>
                    </a:cubicBezTo>
                    <a:cubicBezTo>
                      <a:pt x="427" y="56"/>
                      <a:pt x="427" y="56"/>
                      <a:pt x="427" y="56"/>
                    </a:cubicBezTo>
                    <a:moveTo>
                      <a:pt x="427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26" y="0"/>
                      <a:pt x="290" y="33"/>
                      <a:pt x="285" y="76"/>
                    </a:cubicBezTo>
                    <a:cubicBezTo>
                      <a:pt x="274" y="80"/>
                      <a:pt x="262" y="85"/>
                      <a:pt x="251" y="90"/>
                    </a:cubicBezTo>
                    <a:cubicBezTo>
                      <a:pt x="236" y="78"/>
                      <a:pt x="217" y="71"/>
                      <a:pt x="197" y="71"/>
                    </a:cubicBezTo>
                    <a:cubicBezTo>
                      <a:pt x="175" y="71"/>
                      <a:pt x="153" y="80"/>
                      <a:pt x="137" y="9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81" y="152"/>
                      <a:pt x="72" y="174"/>
                      <a:pt x="72" y="197"/>
                    </a:cubicBezTo>
                    <a:cubicBezTo>
                      <a:pt x="72" y="217"/>
                      <a:pt x="79" y="235"/>
                      <a:pt x="91" y="251"/>
                    </a:cubicBezTo>
                    <a:cubicBezTo>
                      <a:pt x="86" y="262"/>
                      <a:pt x="81" y="273"/>
                      <a:pt x="77" y="284"/>
                    </a:cubicBezTo>
                    <a:cubicBezTo>
                      <a:pt x="34" y="289"/>
                      <a:pt x="0" y="325"/>
                      <a:pt x="0" y="369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0" y="470"/>
                      <a:pt x="34" y="507"/>
                      <a:pt x="77" y="511"/>
                    </a:cubicBezTo>
                    <a:cubicBezTo>
                      <a:pt x="81" y="522"/>
                      <a:pt x="86" y="534"/>
                      <a:pt x="91" y="545"/>
                    </a:cubicBezTo>
                    <a:cubicBezTo>
                      <a:pt x="79" y="560"/>
                      <a:pt x="72" y="579"/>
                      <a:pt x="72" y="599"/>
                    </a:cubicBezTo>
                    <a:cubicBezTo>
                      <a:pt x="72" y="621"/>
                      <a:pt x="81" y="643"/>
                      <a:pt x="97" y="659"/>
                    </a:cubicBezTo>
                    <a:cubicBezTo>
                      <a:pt x="137" y="699"/>
                      <a:pt x="137" y="699"/>
                      <a:pt x="137" y="699"/>
                    </a:cubicBezTo>
                    <a:cubicBezTo>
                      <a:pt x="153" y="715"/>
                      <a:pt x="175" y="724"/>
                      <a:pt x="197" y="724"/>
                    </a:cubicBezTo>
                    <a:cubicBezTo>
                      <a:pt x="217" y="724"/>
                      <a:pt x="236" y="717"/>
                      <a:pt x="251" y="705"/>
                    </a:cubicBezTo>
                    <a:cubicBezTo>
                      <a:pt x="262" y="710"/>
                      <a:pt x="274" y="715"/>
                      <a:pt x="285" y="719"/>
                    </a:cubicBezTo>
                    <a:cubicBezTo>
                      <a:pt x="290" y="762"/>
                      <a:pt x="326" y="796"/>
                      <a:pt x="370" y="796"/>
                    </a:cubicBezTo>
                    <a:cubicBezTo>
                      <a:pt x="427" y="796"/>
                      <a:pt x="427" y="796"/>
                      <a:pt x="427" y="796"/>
                    </a:cubicBezTo>
                    <a:cubicBezTo>
                      <a:pt x="471" y="796"/>
                      <a:pt x="507" y="762"/>
                      <a:pt x="512" y="719"/>
                    </a:cubicBezTo>
                    <a:cubicBezTo>
                      <a:pt x="523" y="715"/>
                      <a:pt x="534" y="710"/>
                      <a:pt x="545" y="705"/>
                    </a:cubicBezTo>
                    <a:cubicBezTo>
                      <a:pt x="561" y="717"/>
                      <a:pt x="580" y="724"/>
                      <a:pt x="599" y="724"/>
                    </a:cubicBezTo>
                    <a:cubicBezTo>
                      <a:pt x="622" y="724"/>
                      <a:pt x="644" y="715"/>
                      <a:pt x="660" y="699"/>
                    </a:cubicBezTo>
                    <a:cubicBezTo>
                      <a:pt x="700" y="659"/>
                      <a:pt x="700" y="659"/>
                      <a:pt x="700" y="659"/>
                    </a:cubicBezTo>
                    <a:cubicBezTo>
                      <a:pt x="716" y="643"/>
                      <a:pt x="725" y="621"/>
                      <a:pt x="725" y="599"/>
                    </a:cubicBezTo>
                    <a:cubicBezTo>
                      <a:pt x="725" y="579"/>
                      <a:pt x="718" y="560"/>
                      <a:pt x="706" y="545"/>
                    </a:cubicBezTo>
                    <a:cubicBezTo>
                      <a:pt x="711" y="534"/>
                      <a:pt x="716" y="522"/>
                      <a:pt x="720" y="511"/>
                    </a:cubicBezTo>
                    <a:cubicBezTo>
                      <a:pt x="763" y="507"/>
                      <a:pt x="796" y="470"/>
                      <a:pt x="796" y="426"/>
                    </a:cubicBezTo>
                    <a:cubicBezTo>
                      <a:pt x="796" y="369"/>
                      <a:pt x="796" y="369"/>
                      <a:pt x="796" y="369"/>
                    </a:cubicBezTo>
                    <a:cubicBezTo>
                      <a:pt x="796" y="325"/>
                      <a:pt x="763" y="289"/>
                      <a:pt x="720" y="284"/>
                    </a:cubicBezTo>
                    <a:cubicBezTo>
                      <a:pt x="716" y="273"/>
                      <a:pt x="711" y="262"/>
                      <a:pt x="706" y="251"/>
                    </a:cubicBezTo>
                    <a:cubicBezTo>
                      <a:pt x="718" y="236"/>
                      <a:pt x="725" y="217"/>
                      <a:pt x="725" y="197"/>
                    </a:cubicBezTo>
                    <a:cubicBezTo>
                      <a:pt x="725" y="174"/>
                      <a:pt x="716" y="152"/>
                      <a:pt x="700" y="136"/>
                    </a:cubicBezTo>
                    <a:cubicBezTo>
                      <a:pt x="660" y="96"/>
                      <a:pt x="660" y="96"/>
                      <a:pt x="660" y="96"/>
                    </a:cubicBezTo>
                    <a:cubicBezTo>
                      <a:pt x="644" y="80"/>
                      <a:pt x="622" y="71"/>
                      <a:pt x="599" y="71"/>
                    </a:cubicBezTo>
                    <a:cubicBezTo>
                      <a:pt x="580" y="71"/>
                      <a:pt x="561" y="78"/>
                      <a:pt x="545" y="90"/>
                    </a:cubicBezTo>
                    <a:cubicBezTo>
                      <a:pt x="534" y="85"/>
                      <a:pt x="523" y="80"/>
                      <a:pt x="512" y="76"/>
                    </a:cubicBezTo>
                    <a:cubicBezTo>
                      <a:pt x="507" y="33"/>
                      <a:pt x="471" y="0"/>
                      <a:pt x="4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BD9AC766-9696-426B-872C-3694ADC710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8513" y="1309688"/>
                <a:ext cx="1008063" cy="1008063"/>
              </a:xfrm>
              <a:custGeom>
                <a:avLst/>
                <a:gdLst>
                  <a:gd name="T0" fmla="*/ 204 w 409"/>
                  <a:gd name="T1" fmla="*/ 409 h 409"/>
                  <a:gd name="T2" fmla="*/ 0 w 409"/>
                  <a:gd name="T3" fmla="*/ 205 h 409"/>
                  <a:gd name="T4" fmla="*/ 204 w 409"/>
                  <a:gd name="T5" fmla="*/ 0 h 409"/>
                  <a:gd name="T6" fmla="*/ 409 w 409"/>
                  <a:gd name="T7" fmla="*/ 205 h 409"/>
                  <a:gd name="T8" fmla="*/ 204 w 409"/>
                  <a:gd name="T9" fmla="*/ 409 h 409"/>
                  <a:gd name="T10" fmla="*/ 204 w 409"/>
                  <a:gd name="T11" fmla="*/ 24 h 409"/>
                  <a:gd name="T12" fmla="*/ 24 w 409"/>
                  <a:gd name="T13" fmla="*/ 205 h 409"/>
                  <a:gd name="T14" fmla="*/ 204 w 409"/>
                  <a:gd name="T15" fmla="*/ 385 h 409"/>
                  <a:gd name="T16" fmla="*/ 385 w 409"/>
                  <a:gd name="T17" fmla="*/ 205 h 409"/>
                  <a:gd name="T18" fmla="*/ 204 w 409"/>
                  <a:gd name="T19" fmla="*/ 24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9" h="409">
                    <a:moveTo>
                      <a:pt x="204" y="409"/>
                    </a:moveTo>
                    <a:cubicBezTo>
                      <a:pt x="92" y="409"/>
                      <a:pt x="0" y="317"/>
                      <a:pt x="0" y="205"/>
                    </a:cubicBezTo>
                    <a:cubicBezTo>
                      <a:pt x="0" y="92"/>
                      <a:pt x="92" y="0"/>
                      <a:pt x="204" y="0"/>
                    </a:cubicBezTo>
                    <a:cubicBezTo>
                      <a:pt x="317" y="0"/>
                      <a:pt x="409" y="92"/>
                      <a:pt x="409" y="205"/>
                    </a:cubicBezTo>
                    <a:cubicBezTo>
                      <a:pt x="409" y="317"/>
                      <a:pt x="317" y="409"/>
                      <a:pt x="204" y="409"/>
                    </a:cubicBezTo>
                    <a:close/>
                    <a:moveTo>
                      <a:pt x="204" y="24"/>
                    </a:moveTo>
                    <a:cubicBezTo>
                      <a:pt x="105" y="24"/>
                      <a:pt x="24" y="105"/>
                      <a:pt x="24" y="205"/>
                    </a:cubicBezTo>
                    <a:cubicBezTo>
                      <a:pt x="24" y="304"/>
                      <a:pt x="105" y="385"/>
                      <a:pt x="204" y="385"/>
                    </a:cubicBezTo>
                    <a:cubicBezTo>
                      <a:pt x="304" y="385"/>
                      <a:pt x="385" y="304"/>
                      <a:pt x="385" y="205"/>
                    </a:cubicBezTo>
                    <a:cubicBezTo>
                      <a:pt x="385" y="105"/>
                      <a:pt x="304" y="24"/>
                      <a:pt x="204" y="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6" name="Title 7">
              <a:extLst>
                <a:ext uri="{FF2B5EF4-FFF2-40B4-BE49-F238E27FC236}">
                  <a16:creationId xmlns:a16="http://schemas.microsoft.com/office/drawing/2014/main" id="{F608DCAF-D22C-4DA5-B3B3-1D2281671698}"/>
                </a:ext>
              </a:extLst>
            </p:cNvPr>
            <p:cNvSpPr txBox="1">
              <a:spLocks/>
            </p:cNvSpPr>
            <p:nvPr/>
          </p:nvSpPr>
          <p:spPr>
            <a:xfrm>
              <a:off x="6093445" y="1750016"/>
              <a:ext cx="656151" cy="504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Nevis" panose="02000800000000000000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2800" dirty="0">
                  <a:solidFill>
                    <a:srgbClr val="FFC000"/>
                  </a:solidFill>
                </a:rPr>
                <a:t>01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4F8370-B28A-4911-A213-0E3D1D40A0D1}"/>
              </a:ext>
            </a:extLst>
          </p:cNvPr>
          <p:cNvGrpSpPr/>
          <p:nvPr/>
        </p:nvGrpSpPr>
        <p:grpSpPr>
          <a:xfrm>
            <a:off x="3427490" y="2751843"/>
            <a:ext cx="2004529" cy="1841836"/>
            <a:chOff x="4644617" y="2261609"/>
            <a:chExt cx="1482101" cy="14833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1B0FD02-5292-4576-9071-E8166C534672}"/>
                </a:ext>
              </a:extLst>
            </p:cNvPr>
            <p:cNvGrpSpPr/>
            <p:nvPr/>
          </p:nvGrpSpPr>
          <p:grpSpPr>
            <a:xfrm rot="1005137">
              <a:off x="4644617" y="2261609"/>
              <a:ext cx="1482101" cy="1483302"/>
              <a:chOff x="5402262" y="835025"/>
              <a:chExt cx="1958976" cy="1960563"/>
            </a:xfrm>
            <a:solidFill>
              <a:schemeClr val="tx2">
                <a:alpha val="25000"/>
              </a:schemeClr>
            </a:solidFill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8EE522AE-DE63-4453-8E06-6549FA2B32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2262" y="835025"/>
                <a:ext cx="1958976" cy="1960563"/>
              </a:xfrm>
              <a:custGeom>
                <a:avLst/>
                <a:gdLst>
                  <a:gd name="T0" fmla="*/ 455 w 796"/>
                  <a:gd name="T1" fmla="*/ 85 h 796"/>
                  <a:gd name="T2" fmla="*/ 555 w 796"/>
                  <a:gd name="T3" fmla="*/ 161 h 796"/>
                  <a:gd name="T4" fmla="*/ 599 w 796"/>
                  <a:gd name="T5" fmla="*/ 128 h 796"/>
                  <a:gd name="T6" fmla="*/ 660 w 796"/>
                  <a:gd name="T7" fmla="*/ 176 h 796"/>
                  <a:gd name="T8" fmla="*/ 635 w 796"/>
                  <a:gd name="T9" fmla="*/ 241 h 796"/>
                  <a:gd name="T10" fmla="*/ 711 w 796"/>
                  <a:gd name="T11" fmla="*/ 341 h 796"/>
                  <a:gd name="T12" fmla="*/ 740 w 796"/>
                  <a:gd name="T13" fmla="*/ 426 h 796"/>
                  <a:gd name="T14" fmla="*/ 677 w 796"/>
                  <a:gd name="T15" fmla="*/ 454 h 796"/>
                  <a:gd name="T16" fmla="*/ 660 w 796"/>
                  <a:gd name="T17" fmla="*/ 579 h 796"/>
                  <a:gd name="T18" fmla="*/ 620 w 796"/>
                  <a:gd name="T19" fmla="*/ 659 h 796"/>
                  <a:gd name="T20" fmla="*/ 579 w 796"/>
                  <a:gd name="T21" fmla="*/ 659 h 796"/>
                  <a:gd name="T22" fmla="*/ 455 w 796"/>
                  <a:gd name="T23" fmla="*/ 676 h 796"/>
                  <a:gd name="T24" fmla="*/ 427 w 796"/>
                  <a:gd name="T25" fmla="*/ 739 h 796"/>
                  <a:gd name="T26" fmla="*/ 342 w 796"/>
                  <a:gd name="T27" fmla="*/ 710 h 796"/>
                  <a:gd name="T28" fmla="*/ 242 w 796"/>
                  <a:gd name="T29" fmla="*/ 634 h 796"/>
                  <a:gd name="T30" fmla="*/ 197 w 796"/>
                  <a:gd name="T31" fmla="*/ 667 h 796"/>
                  <a:gd name="T32" fmla="*/ 137 w 796"/>
                  <a:gd name="T33" fmla="*/ 619 h 796"/>
                  <a:gd name="T34" fmla="*/ 162 w 796"/>
                  <a:gd name="T35" fmla="*/ 554 h 796"/>
                  <a:gd name="T36" fmla="*/ 86 w 796"/>
                  <a:gd name="T37" fmla="*/ 454 h 796"/>
                  <a:gd name="T38" fmla="*/ 57 w 796"/>
                  <a:gd name="T39" fmla="*/ 369 h 796"/>
                  <a:gd name="T40" fmla="*/ 120 w 796"/>
                  <a:gd name="T41" fmla="*/ 341 h 796"/>
                  <a:gd name="T42" fmla="*/ 137 w 796"/>
                  <a:gd name="T43" fmla="*/ 217 h 796"/>
                  <a:gd name="T44" fmla="*/ 177 w 796"/>
                  <a:gd name="T45" fmla="*/ 136 h 796"/>
                  <a:gd name="T46" fmla="*/ 217 w 796"/>
                  <a:gd name="T47" fmla="*/ 136 h 796"/>
                  <a:gd name="T48" fmla="*/ 342 w 796"/>
                  <a:gd name="T49" fmla="*/ 119 h 796"/>
                  <a:gd name="T50" fmla="*/ 370 w 796"/>
                  <a:gd name="T51" fmla="*/ 56 h 796"/>
                  <a:gd name="T52" fmla="*/ 427 w 796"/>
                  <a:gd name="T53" fmla="*/ 0 h 796"/>
                  <a:gd name="T54" fmla="*/ 285 w 796"/>
                  <a:gd name="T55" fmla="*/ 76 h 796"/>
                  <a:gd name="T56" fmla="*/ 197 w 796"/>
                  <a:gd name="T57" fmla="*/ 71 h 796"/>
                  <a:gd name="T58" fmla="*/ 97 w 796"/>
                  <a:gd name="T59" fmla="*/ 136 h 796"/>
                  <a:gd name="T60" fmla="*/ 91 w 796"/>
                  <a:gd name="T61" fmla="*/ 251 h 796"/>
                  <a:gd name="T62" fmla="*/ 0 w 796"/>
                  <a:gd name="T63" fmla="*/ 369 h 796"/>
                  <a:gd name="T64" fmla="*/ 77 w 796"/>
                  <a:gd name="T65" fmla="*/ 511 h 796"/>
                  <a:gd name="T66" fmla="*/ 72 w 796"/>
                  <a:gd name="T67" fmla="*/ 599 h 796"/>
                  <a:gd name="T68" fmla="*/ 137 w 796"/>
                  <a:gd name="T69" fmla="*/ 699 h 796"/>
                  <a:gd name="T70" fmla="*/ 251 w 796"/>
                  <a:gd name="T71" fmla="*/ 705 h 796"/>
                  <a:gd name="T72" fmla="*/ 370 w 796"/>
                  <a:gd name="T73" fmla="*/ 796 h 796"/>
                  <a:gd name="T74" fmla="*/ 512 w 796"/>
                  <a:gd name="T75" fmla="*/ 719 h 796"/>
                  <a:gd name="T76" fmla="*/ 599 w 796"/>
                  <a:gd name="T77" fmla="*/ 724 h 796"/>
                  <a:gd name="T78" fmla="*/ 700 w 796"/>
                  <a:gd name="T79" fmla="*/ 659 h 796"/>
                  <a:gd name="T80" fmla="*/ 706 w 796"/>
                  <a:gd name="T81" fmla="*/ 545 h 796"/>
                  <a:gd name="T82" fmla="*/ 796 w 796"/>
                  <a:gd name="T83" fmla="*/ 426 h 796"/>
                  <a:gd name="T84" fmla="*/ 720 w 796"/>
                  <a:gd name="T85" fmla="*/ 284 h 796"/>
                  <a:gd name="T86" fmla="*/ 725 w 796"/>
                  <a:gd name="T87" fmla="*/ 197 h 796"/>
                  <a:gd name="T88" fmla="*/ 660 w 796"/>
                  <a:gd name="T89" fmla="*/ 96 h 796"/>
                  <a:gd name="T90" fmla="*/ 545 w 796"/>
                  <a:gd name="T91" fmla="*/ 90 h 796"/>
                  <a:gd name="T92" fmla="*/ 427 w 796"/>
                  <a:gd name="T93" fmla="*/ 0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96" h="796">
                    <a:moveTo>
                      <a:pt x="427" y="56"/>
                    </a:moveTo>
                    <a:cubicBezTo>
                      <a:pt x="443" y="56"/>
                      <a:pt x="455" y="69"/>
                      <a:pt x="455" y="85"/>
                    </a:cubicBezTo>
                    <a:cubicBezTo>
                      <a:pt x="455" y="119"/>
                      <a:pt x="455" y="119"/>
                      <a:pt x="455" y="119"/>
                    </a:cubicBezTo>
                    <a:cubicBezTo>
                      <a:pt x="492" y="126"/>
                      <a:pt x="525" y="141"/>
                      <a:pt x="555" y="161"/>
                    </a:cubicBezTo>
                    <a:cubicBezTo>
                      <a:pt x="579" y="136"/>
                      <a:pt x="579" y="136"/>
                      <a:pt x="579" y="136"/>
                    </a:cubicBezTo>
                    <a:cubicBezTo>
                      <a:pt x="585" y="131"/>
                      <a:pt x="592" y="128"/>
                      <a:pt x="599" y="128"/>
                    </a:cubicBezTo>
                    <a:cubicBezTo>
                      <a:pt x="607" y="128"/>
                      <a:pt x="614" y="131"/>
                      <a:pt x="620" y="136"/>
                    </a:cubicBezTo>
                    <a:cubicBezTo>
                      <a:pt x="660" y="176"/>
                      <a:pt x="660" y="176"/>
                      <a:pt x="660" y="176"/>
                    </a:cubicBezTo>
                    <a:cubicBezTo>
                      <a:pt x="671" y="188"/>
                      <a:pt x="671" y="206"/>
                      <a:pt x="660" y="217"/>
                    </a:cubicBezTo>
                    <a:cubicBezTo>
                      <a:pt x="635" y="241"/>
                      <a:pt x="635" y="241"/>
                      <a:pt x="635" y="241"/>
                    </a:cubicBezTo>
                    <a:cubicBezTo>
                      <a:pt x="655" y="271"/>
                      <a:pt x="669" y="305"/>
                      <a:pt x="677" y="341"/>
                    </a:cubicBezTo>
                    <a:cubicBezTo>
                      <a:pt x="711" y="341"/>
                      <a:pt x="711" y="341"/>
                      <a:pt x="711" y="341"/>
                    </a:cubicBezTo>
                    <a:cubicBezTo>
                      <a:pt x="727" y="341"/>
                      <a:pt x="740" y="353"/>
                      <a:pt x="740" y="369"/>
                    </a:cubicBezTo>
                    <a:cubicBezTo>
                      <a:pt x="740" y="426"/>
                      <a:pt x="740" y="426"/>
                      <a:pt x="740" y="426"/>
                    </a:cubicBezTo>
                    <a:cubicBezTo>
                      <a:pt x="740" y="442"/>
                      <a:pt x="727" y="454"/>
                      <a:pt x="711" y="454"/>
                    </a:cubicBezTo>
                    <a:cubicBezTo>
                      <a:pt x="677" y="454"/>
                      <a:pt x="677" y="454"/>
                      <a:pt x="677" y="454"/>
                    </a:cubicBezTo>
                    <a:cubicBezTo>
                      <a:pt x="669" y="491"/>
                      <a:pt x="655" y="524"/>
                      <a:pt x="635" y="554"/>
                    </a:cubicBezTo>
                    <a:cubicBezTo>
                      <a:pt x="660" y="579"/>
                      <a:pt x="660" y="579"/>
                      <a:pt x="660" y="579"/>
                    </a:cubicBezTo>
                    <a:cubicBezTo>
                      <a:pt x="671" y="590"/>
                      <a:pt x="671" y="608"/>
                      <a:pt x="660" y="619"/>
                    </a:cubicBezTo>
                    <a:cubicBezTo>
                      <a:pt x="620" y="659"/>
                      <a:pt x="620" y="659"/>
                      <a:pt x="620" y="659"/>
                    </a:cubicBezTo>
                    <a:cubicBezTo>
                      <a:pt x="614" y="665"/>
                      <a:pt x="607" y="667"/>
                      <a:pt x="599" y="667"/>
                    </a:cubicBezTo>
                    <a:cubicBezTo>
                      <a:pt x="592" y="667"/>
                      <a:pt x="585" y="665"/>
                      <a:pt x="579" y="659"/>
                    </a:cubicBezTo>
                    <a:cubicBezTo>
                      <a:pt x="555" y="634"/>
                      <a:pt x="555" y="634"/>
                      <a:pt x="555" y="634"/>
                    </a:cubicBezTo>
                    <a:cubicBezTo>
                      <a:pt x="525" y="654"/>
                      <a:pt x="492" y="669"/>
                      <a:pt x="455" y="676"/>
                    </a:cubicBezTo>
                    <a:cubicBezTo>
                      <a:pt x="455" y="710"/>
                      <a:pt x="455" y="710"/>
                      <a:pt x="455" y="710"/>
                    </a:cubicBezTo>
                    <a:cubicBezTo>
                      <a:pt x="455" y="726"/>
                      <a:pt x="443" y="739"/>
                      <a:pt x="427" y="739"/>
                    </a:cubicBezTo>
                    <a:cubicBezTo>
                      <a:pt x="370" y="739"/>
                      <a:pt x="370" y="739"/>
                      <a:pt x="370" y="739"/>
                    </a:cubicBezTo>
                    <a:cubicBezTo>
                      <a:pt x="354" y="739"/>
                      <a:pt x="342" y="726"/>
                      <a:pt x="342" y="710"/>
                    </a:cubicBezTo>
                    <a:cubicBezTo>
                      <a:pt x="342" y="676"/>
                      <a:pt x="342" y="676"/>
                      <a:pt x="342" y="676"/>
                    </a:cubicBezTo>
                    <a:cubicBezTo>
                      <a:pt x="305" y="669"/>
                      <a:pt x="272" y="654"/>
                      <a:pt x="242" y="634"/>
                    </a:cubicBezTo>
                    <a:cubicBezTo>
                      <a:pt x="217" y="659"/>
                      <a:pt x="217" y="659"/>
                      <a:pt x="217" y="659"/>
                    </a:cubicBezTo>
                    <a:cubicBezTo>
                      <a:pt x="212" y="665"/>
                      <a:pt x="205" y="667"/>
                      <a:pt x="197" y="667"/>
                    </a:cubicBezTo>
                    <a:cubicBezTo>
                      <a:pt x="190" y="667"/>
                      <a:pt x="183" y="665"/>
                      <a:pt x="177" y="659"/>
                    </a:cubicBezTo>
                    <a:cubicBezTo>
                      <a:pt x="137" y="619"/>
                      <a:pt x="137" y="619"/>
                      <a:pt x="137" y="619"/>
                    </a:cubicBezTo>
                    <a:cubicBezTo>
                      <a:pt x="126" y="608"/>
                      <a:pt x="126" y="590"/>
                      <a:pt x="137" y="579"/>
                    </a:cubicBezTo>
                    <a:cubicBezTo>
                      <a:pt x="162" y="554"/>
                      <a:pt x="162" y="554"/>
                      <a:pt x="162" y="554"/>
                    </a:cubicBezTo>
                    <a:cubicBezTo>
                      <a:pt x="142" y="524"/>
                      <a:pt x="127" y="491"/>
                      <a:pt x="120" y="454"/>
                    </a:cubicBezTo>
                    <a:cubicBezTo>
                      <a:pt x="86" y="454"/>
                      <a:pt x="86" y="454"/>
                      <a:pt x="86" y="454"/>
                    </a:cubicBezTo>
                    <a:cubicBezTo>
                      <a:pt x="70" y="454"/>
                      <a:pt x="57" y="442"/>
                      <a:pt x="57" y="426"/>
                    </a:cubicBezTo>
                    <a:cubicBezTo>
                      <a:pt x="57" y="369"/>
                      <a:pt x="57" y="369"/>
                      <a:pt x="57" y="369"/>
                    </a:cubicBezTo>
                    <a:cubicBezTo>
                      <a:pt x="57" y="353"/>
                      <a:pt x="70" y="341"/>
                      <a:pt x="86" y="341"/>
                    </a:cubicBezTo>
                    <a:cubicBezTo>
                      <a:pt x="120" y="341"/>
                      <a:pt x="120" y="341"/>
                      <a:pt x="120" y="341"/>
                    </a:cubicBezTo>
                    <a:cubicBezTo>
                      <a:pt x="127" y="305"/>
                      <a:pt x="142" y="271"/>
                      <a:pt x="162" y="241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26" y="206"/>
                      <a:pt x="126" y="188"/>
                      <a:pt x="137" y="17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83" y="131"/>
                      <a:pt x="190" y="128"/>
                      <a:pt x="197" y="128"/>
                    </a:cubicBezTo>
                    <a:cubicBezTo>
                      <a:pt x="205" y="128"/>
                      <a:pt x="212" y="131"/>
                      <a:pt x="217" y="136"/>
                    </a:cubicBezTo>
                    <a:cubicBezTo>
                      <a:pt x="242" y="161"/>
                      <a:pt x="242" y="161"/>
                      <a:pt x="242" y="161"/>
                    </a:cubicBezTo>
                    <a:cubicBezTo>
                      <a:pt x="272" y="141"/>
                      <a:pt x="305" y="126"/>
                      <a:pt x="342" y="119"/>
                    </a:cubicBezTo>
                    <a:cubicBezTo>
                      <a:pt x="342" y="85"/>
                      <a:pt x="342" y="85"/>
                      <a:pt x="342" y="85"/>
                    </a:cubicBezTo>
                    <a:cubicBezTo>
                      <a:pt x="342" y="69"/>
                      <a:pt x="354" y="56"/>
                      <a:pt x="370" y="56"/>
                    </a:cubicBezTo>
                    <a:cubicBezTo>
                      <a:pt x="427" y="56"/>
                      <a:pt x="427" y="56"/>
                      <a:pt x="427" y="56"/>
                    </a:cubicBezTo>
                    <a:moveTo>
                      <a:pt x="427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26" y="0"/>
                      <a:pt x="290" y="33"/>
                      <a:pt x="285" y="76"/>
                    </a:cubicBezTo>
                    <a:cubicBezTo>
                      <a:pt x="274" y="80"/>
                      <a:pt x="262" y="85"/>
                      <a:pt x="251" y="90"/>
                    </a:cubicBezTo>
                    <a:cubicBezTo>
                      <a:pt x="236" y="78"/>
                      <a:pt x="217" y="71"/>
                      <a:pt x="197" y="71"/>
                    </a:cubicBezTo>
                    <a:cubicBezTo>
                      <a:pt x="175" y="71"/>
                      <a:pt x="153" y="80"/>
                      <a:pt x="137" y="9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81" y="152"/>
                      <a:pt x="72" y="174"/>
                      <a:pt x="72" y="197"/>
                    </a:cubicBezTo>
                    <a:cubicBezTo>
                      <a:pt x="72" y="217"/>
                      <a:pt x="79" y="235"/>
                      <a:pt x="91" y="251"/>
                    </a:cubicBezTo>
                    <a:cubicBezTo>
                      <a:pt x="86" y="262"/>
                      <a:pt x="81" y="273"/>
                      <a:pt x="77" y="284"/>
                    </a:cubicBezTo>
                    <a:cubicBezTo>
                      <a:pt x="34" y="289"/>
                      <a:pt x="0" y="325"/>
                      <a:pt x="0" y="369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0" y="470"/>
                      <a:pt x="34" y="507"/>
                      <a:pt x="77" y="511"/>
                    </a:cubicBezTo>
                    <a:cubicBezTo>
                      <a:pt x="81" y="522"/>
                      <a:pt x="86" y="534"/>
                      <a:pt x="91" y="545"/>
                    </a:cubicBezTo>
                    <a:cubicBezTo>
                      <a:pt x="79" y="560"/>
                      <a:pt x="72" y="579"/>
                      <a:pt x="72" y="599"/>
                    </a:cubicBezTo>
                    <a:cubicBezTo>
                      <a:pt x="72" y="621"/>
                      <a:pt x="81" y="643"/>
                      <a:pt x="97" y="659"/>
                    </a:cubicBezTo>
                    <a:cubicBezTo>
                      <a:pt x="137" y="699"/>
                      <a:pt x="137" y="699"/>
                      <a:pt x="137" y="699"/>
                    </a:cubicBezTo>
                    <a:cubicBezTo>
                      <a:pt x="153" y="715"/>
                      <a:pt x="175" y="724"/>
                      <a:pt x="197" y="724"/>
                    </a:cubicBezTo>
                    <a:cubicBezTo>
                      <a:pt x="217" y="724"/>
                      <a:pt x="236" y="717"/>
                      <a:pt x="251" y="705"/>
                    </a:cubicBezTo>
                    <a:cubicBezTo>
                      <a:pt x="262" y="710"/>
                      <a:pt x="274" y="715"/>
                      <a:pt x="285" y="719"/>
                    </a:cubicBezTo>
                    <a:cubicBezTo>
                      <a:pt x="290" y="762"/>
                      <a:pt x="326" y="796"/>
                      <a:pt x="370" y="796"/>
                    </a:cubicBezTo>
                    <a:cubicBezTo>
                      <a:pt x="427" y="796"/>
                      <a:pt x="427" y="796"/>
                      <a:pt x="427" y="796"/>
                    </a:cubicBezTo>
                    <a:cubicBezTo>
                      <a:pt x="471" y="796"/>
                      <a:pt x="507" y="762"/>
                      <a:pt x="512" y="719"/>
                    </a:cubicBezTo>
                    <a:cubicBezTo>
                      <a:pt x="523" y="715"/>
                      <a:pt x="534" y="710"/>
                      <a:pt x="545" y="705"/>
                    </a:cubicBezTo>
                    <a:cubicBezTo>
                      <a:pt x="561" y="717"/>
                      <a:pt x="580" y="724"/>
                      <a:pt x="599" y="724"/>
                    </a:cubicBezTo>
                    <a:cubicBezTo>
                      <a:pt x="622" y="724"/>
                      <a:pt x="644" y="715"/>
                      <a:pt x="660" y="699"/>
                    </a:cubicBezTo>
                    <a:cubicBezTo>
                      <a:pt x="700" y="659"/>
                      <a:pt x="700" y="659"/>
                      <a:pt x="700" y="659"/>
                    </a:cubicBezTo>
                    <a:cubicBezTo>
                      <a:pt x="716" y="643"/>
                      <a:pt x="725" y="621"/>
                      <a:pt x="725" y="599"/>
                    </a:cubicBezTo>
                    <a:cubicBezTo>
                      <a:pt x="725" y="579"/>
                      <a:pt x="718" y="560"/>
                      <a:pt x="706" y="545"/>
                    </a:cubicBezTo>
                    <a:cubicBezTo>
                      <a:pt x="711" y="534"/>
                      <a:pt x="716" y="522"/>
                      <a:pt x="720" y="511"/>
                    </a:cubicBezTo>
                    <a:cubicBezTo>
                      <a:pt x="763" y="507"/>
                      <a:pt x="796" y="470"/>
                      <a:pt x="796" y="426"/>
                    </a:cubicBezTo>
                    <a:cubicBezTo>
                      <a:pt x="796" y="369"/>
                      <a:pt x="796" y="369"/>
                      <a:pt x="796" y="369"/>
                    </a:cubicBezTo>
                    <a:cubicBezTo>
                      <a:pt x="796" y="325"/>
                      <a:pt x="763" y="289"/>
                      <a:pt x="720" y="284"/>
                    </a:cubicBezTo>
                    <a:cubicBezTo>
                      <a:pt x="716" y="273"/>
                      <a:pt x="711" y="262"/>
                      <a:pt x="706" y="251"/>
                    </a:cubicBezTo>
                    <a:cubicBezTo>
                      <a:pt x="718" y="236"/>
                      <a:pt x="725" y="217"/>
                      <a:pt x="725" y="197"/>
                    </a:cubicBezTo>
                    <a:cubicBezTo>
                      <a:pt x="725" y="174"/>
                      <a:pt x="716" y="152"/>
                      <a:pt x="700" y="136"/>
                    </a:cubicBezTo>
                    <a:cubicBezTo>
                      <a:pt x="660" y="96"/>
                      <a:pt x="660" y="96"/>
                      <a:pt x="660" y="96"/>
                    </a:cubicBezTo>
                    <a:cubicBezTo>
                      <a:pt x="644" y="80"/>
                      <a:pt x="622" y="71"/>
                      <a:pt x="599" y="71"/>
                    </a:cubicBezTo>
                    <a:cubicBezTo>
                      <a:pt x="580" y="71"/>
                      <a:pt x="561" y="78"/>
                      <a:pt x="545" y="90"/>
                    </a:cubicBezTo>
                    <a:cubicBezTo>
                      <a:pt x="534" y="85"/>
                      <a:pt x="523" y="80"/>
                      <a:pt x="512" y="76"/>
                    </a:cubicBezTo>
                    <a:cubicBezTo>
                      <a:pt x="507" y="33"/>
                      <a:pt x="471" y="0"/>
                      <a:pt x="427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674C1F15-5487-43FA-BA78-E78B63D2B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8513" y="1309688"/>
                <a:ext cx="1008063" cy="1008063"/>
              </a:xfrm>
              <a:custGeom>
                <a:avLst/>
                <a:gdLst>
                  <a:gd name="T0" fmla="*/ 204 w 409"/>
                  <a:gd name="T1" fmla="*/ 409 h 409"/>
                  <a:gd name="T2" fmla="*/ 0 w 409"/>
                  <a:gd name="T3" fmla="*/ 205 h 409"/>
                  <a:gd name="T4" fmla="*/ 204 w 409"/>
                  <a:gd name="T5" fmla="*/ 0 h 409"/>
                  <a:gd name="T6" fmla="*/ 409 w 409"/>
                  <a:gd name="T7" fmla="*/ 205 h 409"/>
                  <a:gd name="T8" fmla="*/ 204 w 409"/>
                  <a:gd name="T9" fmla="*/ 409 h 409"/>
                  <a:gd name="T10" fmla="*/ 204 w 409"/>
                  <a:gd name="T11" fmla="*/ 24 h 409"/>
                  <a:gd name="T12" fmla="*/ 24 w 409"/>
                  <a:gd name="T13" fmla="*/ 205 h 409"/>
                  <a:gd name="T14" fmla="*/ 204 w 409"/>
                  <a:gd name="T15" fmla="*/ 385 h 409"/>
                  <a:gd name="T16" fmla="*/ 385 w 409"/>
                  <a:gd name="T17" fmla="*/ 205 h 409"/>
                  <a:gd name="T18" fmla="*/ 204 w 409"/>
                  <a:gd name="T19" fmla="*/ 24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9" h="409">
                    <a:moveTo>
                      <a:pt x="204" y="409"/>
                    </a:moveTo>
                    <a:cubicBezTo>
                      <a:pt x="92" y="409"/>
                      <a:pt x="0" y="317"/>
                      <a:pt x="0" y="205"/>
                    </a:cubicBezTo>
                    <a:cubicBezTo>
                      <a:pt x="0" y="92"/>
                      <a:pt x="92" y="0"/>
                      <a:pt x="204" y="0"/>
                    </a:cubicBezTo>
                    <a:cubicBezTo>
                      <a:pt x="317" y="0"/>
                      <a:pt x="409" y="92"/>
                      <a:pt x="409" y="205"/>
                    </a:cubicBezTo>
                    <a:cubicBezTo>
                      <a:pt x="409" y="317"/>
                      <a:pt x="317" y="409"/>
                      <a:pt x="204" y="409"/>
                    </a:cubicBezTo>
                    <a:close/>
                    <a:moveTo>
                      <a:pt x="204" y="24"/>
                    </a:moveTo>
                    <a:cubicBezTo>
                      <a:pt x="105" y="24"/>
                      <a:pt x="24" y="105"/>
                      <a:pt x="24" y="205"/>
                    </a:cubicBezTo>
                    <a:cubicBezTo>
                      <a:pt x="24" y="304"/>
                      <a:pt x="105" y="385"/>
                      <a:pt x="204" y="385"/>
                    </a:cubicBezTo>
                    <a:cubicBezTo>
                      <a:pt x="304" y="385"/>
                      <a:pt x="385" y="304"/>
                      <a:pt x="385" y="205"/>
                    </a:cubicBezTo>
                    <a:cubicBezTo>
                      <a:pt x="385" y="105"/>
                      <a:pt x="304" y="24"/>
                      <a:pt x="204" y="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1" name="Title 7">
              <a:extLst>
                <a:ext uri="{FF2B5EF4-FFF2-40B4-BE49-F238E27FC236}">
                  <a16:creationId xmlns:a16="http://schemas.microsoft.com/office/drawing/2014/main" id="{E45C7128-F331-4391-BCA5-5DAE4ED2CC57}"/>
                </a:ext>
              </a:extLst>
            </p:cNvPr>
            <p:cNvSpPr txBox="1">
              <a:spLocks/>
            </p:cNvSpPr>
            <p:nvPr/>
          </p:nvSpPr>
          <p:spPr>
            <a:xfrm>
              <a:off x="5057591" y="2796995"/>
              <a:ext cx="656151" cy="504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Nevis" panose="02000800000000000000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2800" dirty="0">
                  <a:solidFill>
                    <a:srgbClr val="FFC000"/>
                  </a:solidFill>
                </a:rPr>
                <a:t>02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216590-30BE-42D5-B0F1-5B1454BB493E}"/>
              </a:ext>
            </a:extLst>
          </p:cNvPr>
          <p:cNvGrpSpPr/>
          <p:nvPr/>
        </p:nvGrpSpPr>
        <p:grpSpPr>
          <a:xfrm>
            <a:off x="5457281" y="4714513"/>
            <a:ext cx="2004529" cy="1841836"/>
            <a:chOff x="5797001" y="3219746"/>
            <a:chExt cx="1482101" cy="1483302"/>
          </a:xfrm>
          <a:solidFill>
            <a:schemeClr val="tx1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4D0CCCE-04BC-4CC9-B757-EE15B91BF857}"/>
                </a:ext>
              </a:extLst>
            </p:cNvPr>
            <p:cNvGrpSpPr/>
            <p:nvPr/>
          </p:nvGrpSpPr>
          <p:grpSpPr>
            <a:xfrm>
              <a:off x="5797001" y="3219746"/>
              <a:ext cx="1482101" cy="1483302"/>
              <a:chOff x="5402262" y="835025"/>
              <a:chExt cx="1958976" cy="1960563"/>
            </a:xfrm>
            <a:grpFill/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FF38AF00-E91F-45E5-80AC-B6C1ADDCF1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02262" y="835025"/>
                <a:ext cx="1958976" cy="1960563"/>
              </a:xfrm>
              <a:custGeom>
                <a:avLst/>
                <a:gdLst>
                  <a:gd name="T0" fmla="*/ 455 w 796"/>
                  <a:gd name="T1" fmla="*/ 85 h 796"/>
                  <a:gd name="T2" fmla="*/ 555 w 796"/>
                  <a:gd name="T3" fmla="*/ 161 h 796"/>
                  <a:gd name="T4" fmla="*/ 599 w 796"/>
                  <a:gd name="T5" fmla="*/ 128 h 796"/>
                  <a:gd name="T6" fmla="*/ 660 w 796"/>
                  <a:gd name="T7" fmla="*/ 176 h 796"/>
                  <a:gd name="T8" fmla="*/ 635 w 796"/>
                  <a:gd name="T9" fmla="*/ 241 h 796"/>
                  <a:gd name="T10" fmla="*/ 711 w 796"/>
                  <a:gd name="T11" fmla="*/ 341 h 796"/>
                  <a:gd name="T12" fmla="*/ 740 w 796"/>
                  <a:gd name="T13" fmla="*/ 426 h 796"/>
                  <a:gd name="T14" fmla="*/ 677 w 796"/>
                  <a:gd name="T15" fmla="*/ 454 h 796"/>
                  <a:gd name="T16" fmla="*/ 660 w 796"/>
                  <a:gd name="T17" fmla="*/ 579 h 796"/>
                  <a:gd name="T18" fmla="*/ 620 w 796"/>
                  <a:gd name="T19" fmla="*/ 659 h 796"/>
                  <a:gd name="T20" fmla="*/ 579 w 796"/>
                  <a:gd name="T21" fmla="*/ 659 h 796"/>
                  <a:gd name="T22" fmla="*/ 455 w 796"/>
                  <a:gd name="T23" fmla="*/ 676 h 796"/>
                  <a:gd name="T24" fmla="*/ 427 w 796"/>
                  <a:gd name="T25" fmla="*/ 739 h 796"/>
                  <a:gd name="T26" fmla="*/ 342 w 796"/>
                  <a:gd name="T27" fmla="*/ 710 h 796"/>
                  <a:gd name="T28" fmla="*/ 242 w 796"/>
                  <a:gd name="T29" fmla="*/ 634 h 796"/>
                  <a:gd name="T30" fmla="*/ 197 w 796"/>
                  <a:gd name="T31" fmla="*/ 667 h 796"/>
                  <a:gd name="T32" fmla="*/ 137 w 796"/>
                  <a:gd name="T33" fmla="*/ 619 h 796"/>
                  <a:gd name="T34" fmla="*/ 162 w 796"/>
                  <a:gd name="T35" fmla="*/ 554 h 796"/>
                  <a:gd name="T36" fmla="*/ 86 w 796"/>
                  <a:gd name="T37" fmla="*/ 454 h 796"/>
                  <a:gd name="T38" fmla="*/ 57 w 796"/>
                  <a:gd name="T39" fmla="*/ 369 h 796"/>
                  <a:gd name="T40" fmla="*/ 120 w 796"/>
                  <a:gd name="T41" fmla="*/ 341 h 796"/>
                  <a:gd name="T42" fmla="*/ 137 w 796"/>
                  <a:gd name="T43" fmla="*/ 217 h 796"/>
                  <a:gd name="T44" fmla="*/ 177 w 796"/>
                  <a:gd name="T45" fmla="*/ 136 h 796"/>
                  <a:gd name="T46" fmla="*/ 217 w 796"/>
                  <a:gd name="T47" fmla="*/ 136 h 796"/>
                  <a:gd name="T48" fmla="*/ 342 w 796"/>
                  <a:gd name="T49" fmla="*/ 119 h 796"/>
                  <a:gd name="T50" fmla="*/ 370 w 796"/>
                  <a:gd name="T51" fmla="*/ 56 h 796"/>
                  <a:gd name="T52" fmla="*/ 427 w 796"/>
                  <a:gd name="T53" fmla="*/ 0 h 796"/>
                  <a:gd name="T54" fmla="*/ 285 w 796"/>
                  <a:gd name="T55" fmla="*/ 76 h 796"/>
                  <a:gd name="T56" fmla="*/ 197 w 796"/>
                  <a:gd name="T57" fmla="*/ 71 h 796"/>
                  <a:gd name="T58" fmla="*/ 97 w 796"/>
                  <a:gd name="T59" fmla="*/ 136 h 796"/>
                  <a:gd name="T60" fmla="*/ 91 w 796"/>
                  <a:gd name="T61" fmla="*/ 251 h 796"/>
                  <a:gd name="T62" fmla="*/ 0 w 796"/>
                  <a:gd name="T63" fmla="*/ 369 h 796"/>
                  <a:gd name="T64" fmla="*/ 77 w 796"/>
                  <a:gd name="T65" fmla="*/ 511 h 796"/>
                  <a:gd name="T66" fmla="*/ 72 w 796"/>
                  <a:gd name="T67" fmla="*/ 599 h 796"/>
                  <a:gd name="T68" fmla="*/ 137 w 796"/>
                  <a:gd name="T69" fmla="*/ 699 h 796"/>
                  <a:gd name="T70" fmla="*/ 251 w 796"/>
                  <a:gd name="T71" fmla="*/ 705 h 796"/>
                  <a:gd name="T72" fmla="*/ 370 w 796"/>
                  <a:gd name="T73" fmla="*/ 796 h 796"/>
                  <a:gd name="T74" fmla="*/ 512 w 796"/>
                  <a:gd name="T75" fmla="*/ 719 h 796"/>
                  <a:gd name="T76" fmla="*/ 599 w 796"/>
                  <a:gd name="T77" fmla="*/ 724 h 796"/>
                  <a:gd name="T78" fmla="*/ 700 w 796"/>
                  <a:gd name="T79" fmla="*/ 659 h 796"/>
                  <a:gd name="T80" fmla="*/ 706 w 796"/>
                  <a:gd name="T81" fmla="*/ 545 h 796"/>
                  <a:gd name="T82" fmla="*/ 796 w 796"/>
                  <a:gd name="T83" fmla="*/ 426 h 796"/>
                  <a:gd name="T84" fmla="*/ 720 w 796"/>
                  <a:gd name="T85" fmla="*/ 284 h 796"/>
                  <a:gd name="T86" fmla="*/ 725 w 796"/>
                  <a:gd name="T87" fmla="*/ 197 h 796"/>
                  <a:gd name="T88" fmla="*/ 660 w 796"/>
                  <a:gd name="T89" fmla="*/ 96 h 796"/>
                  <a:gd name="T90" fmla="*/ 545 w 796"/>
                  <a:gd name="T91" fmla="*/ 90 h 796"/>
                  <a:gd name="T92" fmla="*/ 427 w 796"/>
                  <a:gd name="T93" fmla="*/ 0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96" h="796">
                    <a:moveTo>
                      <a:pt x="427" y="56"/>
                    </a:moveTo>
                    <a:cubicBezTo>
                      <a:pt x="443" y="56"/>
                      <a:pt x="455" y="69"/>
                      <a:pt x="455" y="85"/>
                    </a:cubicBezTo>
                    <a:cubicBezTo>
                      <a:pt x="455" y="119"/>
                      <a:pt x="455" y="119"/>
                      <a:pt x="455" y="119"/>
                    </a:cubicBezTo>
                    <a:cubicBezTo>
                      <a:pt x="492" y="126"/>
                      <a:pt x="525" y="141"/>
                      <a:pt x="555" y="161"/>
                    </a:cubicBezTo>
                    <a:cubicBezTo>
                      <a:pt x="579" y="136"/>
                      <a:pt x="579" y="136"/>
                      <a:pt x="579" y="136"/>
                    </a:cubicBezTo>
                    <a:cubicBezTo>
                      <a:pt x="585" y="131"/>
                      <a:pt x="592" y="128"/>
                      <a:pt x="599" y="128"/>
                    </a:cubicBezTo>
                    <a:cubicBezTo>
                      <a:pt x="607" y="128"/>
                      <a:pt x="614" y="131"/>
                      <a:pt x="620" y="136"/>
                    </a:cubicBezTo>
                    <a:cubicBezTo>
                      <a:pt x="660" y="176"/>
                      <a:pt x="660" y="176"/>
                      <a:pt x="660" y="176"/>
                    </a:cubicBezTo>
                    <a:cubicBezTo>
                      <a:pt x="671" y="188"/>
                      <a:pt x="671" y="206"/>
                      <a:pt x="660" y="217"/>
                    </a:cubicBezTo>
                    <a:cubicBezTo>
                      <a:pt x="635" y="241"/>
                      <a:pt x="635" y="241"/>
                      <a:pt x="635" y="241"/>
                    </a:cubicBezTo>
                    <a:cubicBezTo>
                      <a:pt x="655" y="271"/>
                      <a:pt x="669" y="305"/>
                      <a:pt x="677" y="341"/>
                    </a:cubicBezTo>
                    <a:cubicBezTo>
                      <a:pt x="711" y="341"/>
                      <a:pt x="711" y="341"/>
                      <a:pt x="711" y="341"/>
                    </a:cubicBezTo>
                    <a:cubicBezTo>
                      <a:pt x="727" y="341"/>
                      <a:pt x="740" y="353"/>
                      <a:pt x="740" y="369"/>
                    </a:cubicBezTo>
                    <a:cubicBezTo>
                      <a:pt x="740" y="426"/>
                      <a:pt x="740" y="426"/>
                      <a:pt x="740" y="426"/>
                    </a:cubicBezTo>
                    <a:cubicBezTo>
                      <a:pt x="740" y="442"/>
                      <a:pt x="727" y="454"/>
                      <a:pt x="711" y="454"/>
                    </a:cubicBezTo>
                    <a:cubicBezTo>
                      <a:pt x="677" y="454"/>
                      <a:pt x="677" y="454"/>
                      <a:pt x="677" y="454"/>
                    </a:cubicBezTo>
                    <a:cubicBezTo>
                      <a:pt x="669" y="491"/>
                      <a:pt x="655" y="524"/>
                      <a:pt x="635" y="554"/>
                    </a:cubicBezTo>
                    <a:cubicBezTo>
                      <a:pt x="660" y="579"/>
                      <a:pt x="660" y="579"/>
                      <a:pt x="660" y="579"/>
                    </a:cubicBezTo>
                    <a:cubicBezTo>
                      <a:pt x="671" y="590"/>
                      <a:pt x="671" y="608"/>
                      <a:pt x="660" y="619"/>
                    </a:cubicBezTo>
                    <a:cubicBezTo>
                      <a:pt x="620" y="659"/>
                      <a:pt x="620" y="659"/>
                      <a:pt x="620" y="659"/>
                    </a:cubicBezTo>
                    <a:cubicBezTo>
                      <a:pt x="614" y="665"/>
                      <a:pt x="607" y="667"/>
                      <a:pt x="599" y="667"/>
                    </a:cubicBezTo>
                    <a:cubicBezTo>
                      <a:pt x="592" y="667"/>
                      <a:pt x="585" y="665"/>
                      <a:pt x="579" y="659"/>
                    </a:cubicBezTo>
                    <a:cubicBezTo>
                      <a:pt x="555" y="634"/>
                      <a:pt x="555" y="634"/>
                      <a:pt x="555" y="634"/>
                    </a:cubicBezTo>
                    <a:cubicBezTo>
                      <a:pt x="525" y="654"/>
                      <a:pt x="492" y="669"/>
                      <a:pt x="455" y="676"/>
                    </a:cubicBezTo>
                    <a:cubicBezTo>
                      <a:pt x="455" y="710"/>
                      <a:pt x="455" y="710"/>
                      <a:pt x="455" y="710"/>
                    </a:cubicBezTo>
                    <a:cubicBezTo>
                      <a:pt x="455" y="726"/>
                      <a:pt x="443" y="739"/>
                      <a:pt x="427" y="739"/>
                    </a:cubicBezTo>
                    <a:cubicBezTo>
                      <a:pt x="370" y="739"/>
                      <a:pt x="370" y="739"/>
                      <a:pt x="370" y="739"/>
                    </a:cubicBezTo>
                    <a:cubicBezTo>
                      <a:pt x="354" y="739"/>
                      <a:pt x="342" y="726"/>
                      <a:pt x="342" y="710"/>
                    </a:cubicBezTo>
                    <a:cubicBezTo>
                      <a:pt x="342" y="676"/>
                      <a:pt x="342" y="676"/>
                      <a:pt x="342" y="676"/>
                    </a:cubicBezTo>
                    <a:cubicBezTo>
                      <a:pt x="305" y="669"/>
                      <a:pt x="272" y="654"/>
                      <a:pt x="242" y="634"/>
                    </a:cubicBezTo>
                    <a:cubicBezTo>
                      <a:pt x="217" y="659"/>
                      <a:pt x="217" y="659"/>
                      <a:pt x="217" y="659"/>
                    </a:cubicBezTo>
                    <a:cubicBezTo>
                      <a:pt x="212" y="665"/>
                      <a:pt x="205" y="667"/>
                      <a:pt x="197" y="667"/>
                    </a:cubicBezTo>
                    <a:cubicBezTo>
                      <a:pt x="190" y="667"/>
                      <a:pt x="183" y="665"/>
                      <a:pt x="177" y="659"/>
                    </a:cubicBezTo>
                    <a:cubicBezTo>
                      <a:pt x="137" y="619"/>
                      <a:pt x="137" y="619"/>
                      <a:pt x="137" y="619"/>
                    </a:cubicBezTo>
                    <a:cubicBezTo>
                      <a:pt x="126" y="608"/>
                      <a:pt x="126" y="590"/>
                      <a:pt x="137" y="579"/>
                    </a:cubicBezTo>
                    <a:cubicBezTo>
                      <a:pt x="162" y="554"/>
                      <a:pt x="162" y="554"/>
                      <a:pt x="162" y="554"/>
                    </a:cubicBezTo>
                    <a:cubicBezTo>
                      <a:pt x="142" y="524"/>
                      <a:pt x="127" y="491"/>
                      <a:pt x="120" y="454"/>
                    </a:cubicBezTo>
                    <a:cubicBezTo>
                      <a:pt x="86" y="454"/>
                      <a:pt x="86" y="454"/>
                      <a:pt x="86" y="454"/>
                    </a:cubicBezTo>
                    <a:cubicBezTo>
                      <a:pt x="70" y="454"/>
                      <a:pt x="57" y="442"/>
                      <a:pt x="57" y="426"/>
                    </a:cubicBezTo>
                    <a:cubicBezTo>
                      <a:pt x="57" y="369"/>
                      <a:pt x="57" y="369"/>
                      <a:pt x="57" y="369"/>
                    </a:cubicBezTo>
                    <a:cubicBezTo>
                      <a:pt x="57" y="353"/>
                      <a:pt x="70" y="341"/>
                      <a:pt x="86" y="341"/>
                    </a:cubicBezTo>
                    <a:cubicBezTo>
                      <a:pt x="120" y="341"/>
                      <a:pt x="120" y="341"/>
                      <a:pt x="120" y="341"/>
                    </a:cubicBezTo>
                    <a:cubicBezTo>
                      <a:pt x="127" y="305"/>
                      <a:pt x="142" y="271"/>
                      <a:pt x="162" y="241"/>
                    </a:cubicBezTo>
                    <a:cubicBezTo>
                      <a:pt x="137" y="217"/>
                      <a:pt x="137" y="217"/>
                      <a:pt x="137" y="217"/>
                    </a:cubicBezTo>
                    <a:cubicBezTo>
                      <a:pt x="126" y="206"/>
                      <a:pt x="126" y="188"/>
                      <a:pt x="137" y="17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83" y="131"/>
                      <a:pt x="190" y="128"/>
                      <a:pt x="197" y="128"/>
                    </a:cubicBezTo>
                    <a:cubicBezTo>
                      <a:pt x="205" y="128"/>
                      <a:pt x="212" y="131"/>
                      <a:pt x="217" y="136"/>
                    </a:cubicBezTo>
                    <a:cubicBezTo>
                      <a:pt x="242" y="161"/>
                      <a:pt x="242" y="161"/>
                      <a:pt x="242" y="161"/>
                    </a:cubicBezTo>
                    <a:cubicBezTo>
                      <a:pt x="272" y="141"/>
                      <a:pt x="305" y="126"/>
                      <a:pt x="342" y="119"/>
                    </a:cubicBezTo>
                    <a:cubicBezTo>
                      <a:pt x="342" y="85"/>
                      <a:pt x="342" y="85"/>
                      <a:pt x="342" y="85"/>
                    </a:cubicBezTo>
                    <a:cubicBezTo>
                      <a:pt x="342" y="69"/>
                      <a:pt x="354" y="56"/>
                      <a:pt x="370" y="56"/>
                    </a:cubicBezTo>
                    <a:cubicBezTo>
                      <a:pt x="427" y="56"/>
                      <a:pt x="427" y="56"/>
                      <a:pt x="427" y="56"/>
                    </a:cubicBezTo>
                    <a:moveTo>
                      <a:pt x="427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26" y="0"/>
                      <a:pt x="290" y="33"/>
                      <a:pt x="285" y="76"/>
                    </a:cubicBezTo>
                    <a:cubicBezTo>
                      <a:pt x="274" y="80"/>
                      <a:pt x="262" y="85"/>
                      <a:pt x="251" y="90"/>
                    </a:cubicBezTo>
                    <a:cubicBezTo>
                      <a:pt x="236" y="78"/>
                      <a:pt x="217" y="71"/>
                      <a:pt x="197" y="71"/>
                    </a:cubicBezTo>
                    <a:cubicBezTo>
                      <a:pt x="175" y="71"/>
                      <a:pt x="153" y="80"/>
                      <a:pt x="137" y="96"/>
                    </a:cubicBezTo>
                    <a:cubicBezTo>
                      <a:pt x="97" y="136"/>
                      <a:pt x="97" y="136"/>
                      <a:pt x="97" y="136"/>
                    </a:cubicBezTo>
                    <a:cubicBezTo>
                      <a:pt x="81" y="152"/>
                      <a:pt x="72" y="174"/>
                      <a:pt x="72" y="197"/>
                    </a:cubicBezTo>
                    <a:cubicBezTo>
                      <a:pt x="72" y="217"/>
                      <a:pt x="79" y="235"/>
                      <a:pt x="91" y="251"/>
                    </a:cubicBezTo>
                    <a:cubicBezTo>
                      <a:pt x="86" y="262"/>
                      <a:pt x="81" y="273"/>
                      <a:pt x="77" y="284"/>
                    </a:cubicBezTo>
                    <a:cubicBezTo>
                      <a:pt x="34" y="289"/>
                      <a:pt x="0" y="325"/>
                      <a:pt x="0" y="369"/>
                    </a:cubicBezTo>
                    <a:cubicBezTo>
                      <a:pt x="0" y="426"/>
                      <a:pt x="0" y="426"/>
                      <a:pt x="0" y="426"/>
                    </a:cubicBezTo>
                    <a:cubicBezTo>
                      <a:pt x="0" y="470"/>
                      <a:pt x="34" y="507"/>
                      <a:pt x="77" y="511"/>
                    </a:cubicBezTo>
                    <a:cubicBezTo>
                      <a:pt x="81" y="522"/>
                      <a:pt x="86" y="534"/>
                      <a:pt x="91" y="545"/>
                    </a:cubicBezTo>
                    <a:cubicBezTo>
                      <a:pt x="79" y="560"/>
                      <a:pt x="72" y="579"/>
                      <a:pt x="72" y="599"/>
                    </a:cubicBezTo>
                    <a:cubicBezTo>
                      <a:pt x="72" y="621"/>
                      <a:pt x="81" y="643"/>
                      <a:pt x="97" y="659"/>
                    </a:cubicBezTo>
                    <a:cubicBezTo>
                      <a:pt x="137" y="699"/>
                      <a:pt x="137" y="699"/>
                      <a:pt x="137" y="699"/>
                    </a:cubicBezTo>
                    <a:cubicBezTo>
                      <a:pt x="153" y="715"/>
                      <a:pt x="175" y="724"/>
                      <a:pt x="197" y="724"/>
                    </a:cubicBezTo>
                    <a:cubicBezTo>
                      <a:pt x="217" y="724"/>
                      <a:pt x="236" y="717"/>
                      <a:pt x="251" y="705"/>
                    </a:cubicBezTo>
                    <a:cubicBezTo>
                      <a:pt x="262" y="710"/>
                      <a:pt x="274" y="715"/>
                      <a:pt x="285" y="719"/>
                    </a:cubicBezTo>
                    <a:cubicBezTo>
                      <a:pt x="290" y="762"/>
                      <a:pt x="326" y="796"/>
                      <a:pt x="370" y="796"/>
                    </a:cubicBezTo>
                    <a:cubicBezTo>
                      <a:pt x="427" y="796"/>
                      <a:pt x="427" y="796"/>
                      <a:pt x="427" y="796"/>
                    </a:cubicBezTo>
                    <a:cubicBezTo>
                      <a:pt x="471" y="796"/>
                      <a:pt x="507" y="762"/>
                      <a:pt x="512" y="719"/>
                    </a:cubicBezTo>
                    <a:cubicBezTo>
                      <a:pt x="523" y="715"/>
                      <a:pt x="534" y="710"/>
                      <a:pt x="545" y="705"/>
                    </a:cubicBezTo>
                    <a:cubicBezTo>
                      <a:pt x="561" y="717"/>
                      <a:pt x="580" y="724"/>
                      <a:pt x="599" y="724"/>
                    </a:cubicBezTo>
                    <a:cubicBezTo>
                      <a:pt x="622" y="724"/>
                      <a:pt x="644" y="715"/>
                      <a:pt x="660" y="699"/>
                    </a:cubicBezTo>
                    <a:cubicBezTo>
                      <a:pt x="700" y="659"/>
                      <a:pt x="700" y="659"/>
                      <a:pt x="700" y="659"/>
                    </a:cubicBezTo>
                    <a:cubicBezTo>
                      <a:pt x="716" y="643"/>
                      <a:pt x="725" y="621"/>
                      <a:pt x="725" y="599"/>
                    </a:cubicBezTo>
                    <a:cubicBezTo>
                      <a:pt x="725" y="579"/>
                      <a:pt x="718" y="560"/>
                      <a:pt x="706" y="545"/>
                    </a:cubicBezTo>
                    <a:cubicBezTo>
                      <a:pt x="711" y="534"/>
                      <a:pt x="716" y="522"/>
                      <a:pt x="720" y="511"/>
                    </a:cubicBezTo>
                    <a:cubicBezTo>
                      <a:pt x="763" y="507"/>
                      <a:pt x="796" y="470"/>
                      <a:pt x="796" y="426"/>
                    </a:cubicBezTo>
                    <a:cubicBezTo>
                      <a:pt x="796" y="369"/>
                      <a:pt x="796" y="369"/>
                      <a:pt x="796" y="369"/>
                    </a:cubicBezTo>
                    <a:cubicBezTo>
                      <a:pt x="796" y="325"/>
                      <a:pt x="763" y="289"/>
                      <a:pt x="720" y="284"/>
                    </a:cubicBezTo>
                    <a:cubicBezTo>
                      <a:pt x="716" y="273"/>
                      <a:pt x="711" y="262"/>
                      <a:pt x="706" y="251"/>
                    </a:cubicBezTo>
                    <a:cubicBezTo>
                      <a:pt x="718" y="236"/>
                      <a:pt x="725" y="217"/>
                      <a:pt x="725" y="197"/>
                    </a:cubicBezTo>
                    <a:cubicBezTo>
                      <a:pt x="725" y="174"/>
                      <a:pt x="716" y="152"/>
                      <a:pt x="700" y="136"/>
                    </a:cubicBezTo>
                    <a:cubicBezTo>
                      <a:pt x="660" y="96"/>
                      <a:pt x="660" y="96"/>
                      <a:pt x="660" y="96"/>
                    </a:cubicBezTo>
                    <a:cubicBezTo>
                      <a:pt x="644" y="80"/>
                      <a:pt x="622" y="71"/>
                      <a:pt x="599" y="71"/>
                    </a:cubicBezTo>
                    <a:cubicBezTo>
                      <a:pt x="580" y="71"/>
                      <a:pt x="561" y="78"/>
                      <a:pt x="545" y="90"/>
                    </a:cubicBezTo>
                    <a:cubicBezTo>
                      <a:pt x="534" y="85"/>
                      <a:pt x="523" y="80"/>
                      <a:pt x="512" y="76"/>
                    </a:cubicBezTo>
                    <a:cubicBezTo>
                      <a:pt x="507" y="33"/>
                      <a:pt x="471" y="0"/>
                      <a:pt x="4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91A1633C-8B0B-40C0-B761-DBE8BA8D12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8513" y="1309688"/>
                <a:ext cx="1008063" cy="1008063"/>
              </a:xfrm>
              <a:custGeom>
                <a:avLst/>
                <a:gdLst>
                  <a:gd name="T0" fmla="*/ 204 w 409"/>
                  <a:gd name="T1" fmla="*/ 409 h 409"/>
                  <a:gd name="T2" fmla="*/ 0 w 409"/>
                  <a:gd name="T3" fmla="*/ 205 h 409"/>
                  <a:gd name="T4" fmla="*/ 204 w 409"/>
                  <a:gd name="T5" fmla="*/ 0 h 409"/>
                  <a:gd name="T6" fmla="*/ 409 w 409"/>
                  <a:gd name="T7" fmla="*/ 205 h 409"/>
                  <a:gd name="T8" fmla="*/ 204 w 409"/>
                  <a:gd name="T9" fmla="*/ 409 h 409"/>
                  <a:gd name="T10" fmla="*/ 204 w 409"/>
                  <a:gd name="T11" fmla="*/ 24 h 409"/>
                  <a:gd name="T12" fmla="*/ 24 w 409"/>
                  <a:gd name="T13" fmla="*/ 205 h 409"/>
                  <a:gd name="T14" fmla="*/ 204 w 409"/>
                  <a:gd name="T15" fmla="*/ 385 h 409"/>
                  <a:gd name="T16" fmla="*/ 385 w 409"/>
                  <a:gd name="T17" fmla="*/ 205 h 409"/>
                  <a:gd name="T18" fmla="*/ 204 w 409"/>
                  <a:gd name="T19" fmla="*/ 24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9" h="409">
                    <a:moveTo>
                      <a:pt x="204" y="409"/>
                    </a:moveTo>
                    <a:cubicBezTo>
                      <a:pt x="92" y="409"/>
                      <a:pt x="0" y="317"/>
                      <a:pt x="0" y="205"/>
                    </a:cubicBezTo>
                    <a:cubicBezTo>
                      <a:pt x="0" y="92"/>
                      <a:pt x="92" y="0"/>
                      <a:pt x="204" y="0"/>
                    </a:cubicBezTo>
                    <a:cubicBezTo>
                      <a:pt x="317" y="0"/>
                      <a:pt x="409" y="92"/>
                      <a:pt x="409" y="205"/>
                    </a:cubicBezTo>
                    <a:cubicBezTo>
                      <a:pt x="409" y="317"/>
                      <a:pt x="317" y="409"/>
                      <a:pt x="204" y="409"/>
                    </a:cubicBezTo>
                    <a:close/>
                    <a:moveTo>
                      <a:pt x="204" y="24"/>
                    </a:moveTo>
                    <a:cubicBezTo>
                      <a:pt x="105" y="24"/>
                      <a:pt x="24" y="105"/>
                      <a:pt x="24" y="205"/>
                    </a:cubicBezTo>
                    <a:cubicBezTo>
                      <a:pt x="24" y="304"/>
                      <a:pt x="105" y="385"/>
                      <a:pt x="204" y="385"/>
                    </a:cubicBezTo>
                    <a:cubicBezTo>
                      <a:pt x="304" y="385"/>
                      <a:pt x="385" y="304"/>
                      <a:pt x="385" y="205"/>
                    </a:cubicBezTo>
                    <a:cubicBezTo>
                      <a:pt x="385" y="105"/>
                      <a:pt x="304" y="24"/>
                      <a:pt x="204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" name="Title 7">
              <a:extLst>
                <a:ext uri="{FF2B5EF4-FFF2-40B4-BE49-F238E27FC236}">
                  <a16:creationId xmlns:a16="http://schemas.microsoft.com/office/drawing/2014/main" id="{5A53C968-D987-4801-A26E-54E3BAF5C26F}"/>
                </a:ext>
              </a:extLst>
            </p:cNvPr>
            <p:cNvSpPr txBox="1">
              <a:spLocks/>
            </p:cNvSpPr>
            <p:nvPr/>
          </p:nvSpPr>
          <p:spPr>
            <a:xfrm>
              <a:off x="6184660" y="3764848"/>
              <a:ext cx="706330" cy="504961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Nevis" panose="02000800000000000000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2800" dirty="0">
                  <a:solidFill>
                    <a:srgbClr val="FFC000"/>
                  </a:solidFill>
                </a:rPr>
                <a:t>03</a:t>
              </a:r>
            </a:p>
          </p:txBody>
        </p:sp>
      </p:grpSp>
      <p:sp>
        <p:nvSpPr>
          <p:cNvPr id="45" name="AutoShape 13">
            <a:extLst>
              <a:ext uri="{FF2B5EF4-FFF2-40B4-BE49-F238E27FC236}">
                <a16:creationId xmlns:a16="http://schemas.microsoft.com/office/drawing/2014/main" id="{635CFF83-D18B-45E0-ACF4-D15609F28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080250" y="4560888"/>
            <a:ext cx="10683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9" name="Title 7">
            <a:extLst>
              <a:ext uri="{FF2B5EF4-FFF2-40B4-BE49-F238E27FC236}">
                <a16:creationId xmlns:a16="http://schemas.microsoft.com/office/drawing/2014/main" id="{C227C6F9-9D91-404F-AF2E-A661A866BE06}"/>
              </a:ext>
            </a:extLst>
          </p:cNvPr>
          <p:cNvSpPr txBox="1">
            <a:spLocks/>
          </p:cNvSpPr>
          <p:nvPr/>
        </p:nvSpPr>
        <p:spPr>
          <a:xfrm>
            <a:off x="8456030" y="649376"/>
            <a:ext cx="3484471" cy="2093205"/>
          </a:xfrm>
          <a:prstGeom prst="rect">
            <a:avLst/>
          </a:prstGeom>
          <a:noFill/>
          <a:ln w="8136" cap="flat">
            <a:noFill/>
            <a:prstDash val="solid"/>
            <a:miter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r>
              <a:rPr lang="en-SG" sz="1800" b="1" dirty="0"/>
              <a:t>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Only 1 coffee store in the surroundings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dirty="0"/>
              <a:t>It would be suitable if the coffee shop is placed here</a:t>
            </a:r>
            <a:endParaRPr lang="id-ID" sz="1100" b="1" dirty="0"/>
          </a:p>
        </p:txBody>
      </p:sp>
      <p:pic>
        <p:nvPicPr>
          <p:cNvPr id="6" name="Graphic 5" descr="Burger and drink">
            <a:extLst>
              <a:ext uri="{FF2B5EF4-FFF2-40B4-BE49-F238E27FC236}">
                <a16:creationId xmlns:a16="http://schemas.microsoft.com/office/drawing/2014/main" id="{206C2C1A-9041-495B-98D2-796455F89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4811" y="963389"/>
            <a:ext cx="914400" cy="914400"/>
          </a:xfrm>
          <a:prstGeom prst="rect">
            <a:avLst/>
          </a:prstGeom>
        </p:spPr>
      </p:pic>
      <p:pic>
        <p:nvPicPr>
          <p:cNvPr id="8" name="Graphic 7" descr="Whole pizza">
            <a:extLst>
              <a:ext uri="{FF2B5EF4-FFF2-40B4-BE49-F238E27FC236}">
                <a16:creationId xmlns:a16="http://schemas.microsoft.com/office/drawing/2014/main" id="{28464F41-C3AA-40E3-A2C1-8BF6DA32D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146" y="594237"/>
            <a:ext cx="914400" cy="914400"/>
          </a:xfrm>
          <a:prstGeom prst="rect">
            <a:avLst/>
          </a:prstGeom>
        </p:spPr>
      </p:pic>
      <p:pic>
        <p:nvPicPr>
          <p:cNvPr id="10" name="Graphic 9" descr="Pie">
            <a:extLst>
              <a:ext uri="{FF2B5EF4-FFF2-40B4-BE49-F238E27FC236}">
                <a16:creationId xmlns:a16="http://schemas.microsoft.com/office/drawing/2014/main" id="{1037D10E-40A0-4FF0-95F6-173217EC40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0616" y="105143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EB796-B93B-48DD-9B32-79AFB083A0C4}"/>
              </a:ext>
            </a:extLst>
          </p:cNvPr>
          <p:cNvSpPr/>
          <p:nvPr/>
        </p:nvSpPr>
        <p:spPr>
          <a:xfrm>
            <a:off x="-309784" y="2551069"/>
            <a:ext cx="3747794" cy="1441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SG" b="1" dirty="0">
                <a:latin typeface="Nevis" panose="02000800000000000000" pitchFamily="2" charset="0"/>
                <a:ea typeface="+mj-ea"/>
                <a:cs typeface="+mj-cs"/>
              </a:rPr>
              <a:t>Cluster 2</a:t>
            </a:r>
          </a:p>
          <a:p>
            <a:pPr marL="742950" indent="-28575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SG" dirty="0">
                <a:latin typeface="Nevis" panose="02000800000000000000" pitchFamily="2" charset="0"/>
                <a:ea typeface="+mj-ea"/>
                <a:cs typeface="+mj-cs"/>
              </a:rPr>
              <a:t>More coffee stores in the vicinity hence not a best place to integrate the coffee store here</a:t>
            </a:r>
          </a:p>
        </p:txBody>
      </p:sp>
      <p:sp>
        <p:nvSpPr>
          <p:cNvPr id="46" name="Title 7">
            <a:extLst>
              <a:ext uri="{FF2B5EF4-FFF2-40B4-BE49-F238E27FC236}">
                <a16:creationId xmlns:a16="http://schemas.microsoft.com/office/drawing/2014/main" id="{D408700B-54A1-402D-B1D9-B821490B0BD4}"/>
              </a:ext>
            </a:extLst>
          </p:cNvPr>
          <p:cNvSpPr txBox="1">
            <a:spLocks/>
          </p:cNvSpPr>
          <p:nvPr/>
        </p:nvSpPr>
        <p:spPr>
          <a:xfrm>
            <a:off x="8029371" y="4344770"/>
            <a:ext cx="3484471" cy="2093205"/>
          </a:xfrm>
          <a:prstGeom prst="rect">
            <a:avLst/>
          </a:prstGeom>
          <a:noFill/>
          <a:ln w="8136" cap="flat">
            <a:noFill/>
            <a:prstDash val="solid"/>
            <a:miter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Nevis" panose="02000800000000000000" pitchFamily="2" charset="0"/>
                <a:ea typeface="+mj-ea"/>
                <a:cs typeface="+mj-cs"/>
              </a:defRPr>
            </a:lvl1pPr>
          </a:lstStyle>
          <a:p>
            <a:r>
              <a:rPr lang="en-SG" sz="1800" b="1" dirty="0"/>
              <a:t>Cluster 3</a:t>
            </a:r>
          </a:p>
          <a:p>
            <a:endParaRPr lang="en-SG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800" b="1" dirty="0"/>
              <a:t>More and more stores hence not a best place</a:t>
            </a:r>
          </a:p>
        </p:txBody>
      </p:sp>
      <p:pic>
        <p:nvPicPr>
          <p:cNvPr id="14" name="Graphic 13" descr="Fruit bowl">
            <a:extLst>
              <a:ext uri="{FF2B5EF4-FFF2-40B4-BE49-F238E27FC236}">
                <a16:creationId xmlns:a16="http://schemas.microsoft.com/office/drawing/2014/main" id="{118A739E-4C24-4CAE-8C36-9E45706FF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4016" y="3989259"/>
            <a:ext cx="869988" cy="869988"/>
          </a:xfrm>
          <a:prstGeom prst="rect">
            <a:avLst/>
          </a:prstGeom>
        </p:spPr>
      </p:pic>
      <p:pic>
        <p:nvPicPr>
          <p:cNvPr id="30" name="Graphic 29" descr="Champagne glasses">
            <a:extLst>
              <a:ext uri="{FF2B5EF4-FFF2-40B4-BE49-F238E27FC236}">
                <a16:creationId xmlns:a16="http://schemas.microsoft.com/office/drawing/2014/main" id="{C63F7C11-D4CA-4859-888A-6933C463F9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0061" y="4357146"/>
            <a:ext cx="914400" cy="914400"/>
          </a:xfrm>
          <a:prstGeom prst="rect">
            <a:avLst/>
          </a:prstGeom>
        </p:spPr>
      </p:pic>
      <p:pic>
        <p:nvPicPr>
          <p:cNvPr id="37" name="Graphic 36" descr="Body builder">
            <a:extLst>
              <a:ext uri="{FF2B5EF4-FFF2-40B4-BE49-F238E27FC236}">
                <a16:creationId xmlns:a16="http://schemas.microsoft.com/office/drawing/2014/main" id="{EC2C95C1-E504-4580-A026-B452A2ABC4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7261" y="40433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6DBFBED-4AB1-45DE-9DFF-14E2A2A0ADDE}"/>
              </a:ext>
            </a:extLst>
          </p:cNvPr>
          <p:cNvSpPr>
            <a:spLocks noEditPoints="1"/>
          </p:cNvSpPr>
          <p:nvPr/>
        </p:nvSpPr>
        <p:spPr bwMode="auto">
          <a:xfrm rot="5400000">
            <a:off x="2591027" y="2395506"/>
            <a:ext cx="7009947" cy="8924987"/>
          </a:xfrm>
          <a:custGeom>
            <a:avLst/>
            <a:gdLst>
              <a:gd name="T0" fmla="*/ 2596 w 2894"/>
              <a:gd name="T1" fmla="*/ 1549 h 3686"/>
              <a:gd name="T2" fmla="*/ 2116 w 2894"/>
              <a:gd name="T3" fmla="*/ 900 h 3686"/>
              <a:gd name="T4" fmla="*/ 1793 w 2894"/>
              <a:gd name="T5" fmla="*/ 797 h 3686"/>
              <a:gd name="T6" fmla="*/ 1195 w 2894"/>
              <a:gd name="T7" fmla="*/ 648 h 3686"/>
              <a:gd name="T8" fmla="*/ 614 w 2894"/>
              <a:gd name="T9" fmla="*/ 971 h 3686"/>
              <a:gd name="T10" fmla="*/ 377 w 2894"/>
              <a:gd name="T11" fmla="*/ 1259 h 3686"/>
              <a:gd name="T12" fmla="*/ 359 w 2894"/>
              <a:gd name="T13" fmla="*/ 1934 h 3686"/>
              <a:gd name="T14" fmla="*/ 269 w 2894"/>
              <a:gd name="T15" fmla="*/ 2640 h 3686"/>
              <a:gd name="T16" fmla="*/ 917 w 2894"/>
              <a:gd name="T17" fmla="*/ 2842 h 3686"/>
              <a:gd name="T18" fmla="*/ 1685 w 2894"/>
              <a:gd name="T19" fmla="*/ 2908 h 3686"/>
              <a:gd name="T20" fmla="*/ 2305 w 2894"/>
              <a:gd name="T21" fmla="*/ 3282 h 3686"/>
              <a:gd name="T22" fmla="*/ 2370 w 2894"/>
              <a:gd name="T23" fmla="*/ 2419 h 3686"/>
              <a:gd name="T24" fmla="*/ 2597 w 2894"/>
              <a:gd name="T25" fmla="*/ 1760 h 3686"/>
              <a:gd name="T26" fmla="*/ 516 w 2894"/>
              <a:gd name="T27" fmla="*/ 1250 h 3686"/>
              <a:gd name="T28" fmla="*/ 848 w 2894"/>
              <a:gd name="T29" fmla="*/ 2821 h 3686"/>
              <a:gd name="T30" fmla="*/ 2559 w 2894"/>
              <a:gd name="T31" fmla="*/ 1945 h 3686"/>
              <a:gd name="T32" fmla="*/ 2553 w 2894"/>
              <a:gd name="T33" fmla="*/ 1486 h 3686"/>
              <a:gd name="T34" fmla="*/ 2530 w 2894"/>
              <a:gd name="T35" fmla="*/ 1536 h 3686"/>
              <a:gd name="T36" fmla="*/ 2568 w 2894"/>
              <a:gd name="T37" fmla="*/ 1507 h 3686"/>
              <a:gd name="T38" fmla="*/ 2472 w 2894"/>
              <a:gd name="T39" fmla="*/ 1331 h 3686"/>
              <a:gd name="T40" fmla="*/ 2455 w 2894"/>
              <a:gd name="T41" fmla="*/ 774 h 3686"/>
              <a:gd name="T42" fmla="*/ 2476 w 2894"/>
              <a:gd name="T43" fmla="*/ 761 h 3686"/>
              <a:gd name="T44" fmla="*/ 2289 w 2894"/>
              <a:gd name="T45" fmla="*/ 883 h 3686"/>
              <a:gd name="T46" fmla="*/ 2096 w 2894"/>
              <a:gd name="T47" fmla="*/ 2995 h 3686"/>
              <a:gd name="T48" fmla="*/ 1226 w 2894"/>
              <a:gd name="T49" fmla="*/ 2949 h 3686"/>
              <a:gd name="T50" fmla="*/ 1227 w 2894"/>
              <a:gd name="T51" fmla="*/ 3171 h 3686"/>
              <a:gd name="T52" fmla="*/ 739 w 2894"/>
              <a:gd name="T53" fmla="*/ 494 h 3686"/>
              <a:gd name="T54" fmla="*/ 1737 w 2894"/>
              <a:gd name="T55" fmla="*/ 390 h 3686"/>
              <a:gd name="T56" fmla="*/ 1718 w 2894"/>
              <a:gd name="T57" fmla="*/ 522 h 3686"/>
              <a:gd name="T58" fmla="*/ 1876 w 2894"/>
              <a:gd name="T59" fmla="*/ 769 h 3686"/>
              <a:gd name="T60" fmla="*/ 1728 w 2894"/>
              <a:gd name="T61" fmla="*/ 329 h 3686"/>
              <a:gd name="T62" fmla="*/ 1626 w 2894"/>
              <a:gd name="T63" fmla="*/ 552 h 3686"/>
              <a:gd name="T64" fmla="*/ 1544 w 2894"/>
              <a:gd name="T65" fmla="*/ 610 h 3686"/>
              <a:gd name="T66" fmla="*/ 1542 w 2894"/>
              <a:gd name="T67" fmla="*/ 321 h 3686"/>
              <a:gd name="T68" fmla="*/ 1296 w 2894"/>
              <a:gd name="T69" fmla="*/ 66 h 3686"/>
              <a:gd name="T70" fmla="*/ 1003 w 2894"/>
              <a:gd name="T71" fmla="*/ 564 h 3686"/>
              <a:gd name="T72" fmla="*/ 674 w 2894"/>
              <a:gd name="T73" fmla="*/ 506 h 3686"/>
              <a:gd name="T74" fmla="*/ 723 w 2894"/>
              <a:gd name="T75" fmla="*/ 962 h 3686"/>
              <a:gd name="T76" fmla="*/ 706 w 2894"/>
              <a:gd name="T77" fmla="*/ 1044 h 3686"/>
              <a:gd name="T78" fmla="*/ 343 w 2894"/>
              <a:gd name="T79" fmla="*/ 2205 h 3686"/>
              <a:gd name="T80" fmla="*/ 362 w 2894"/>
              <a:gd name="T81" fmla="*/ 2151 h 3686"/>
              <a:gd name="T82" fmla="*/ 421 w 2894"/>
              <a:gd name="T83" fmla="*/ 1331 h 3686"/>
              <a:gd name="T84" fmla="*/ 183 w 2894"/>
              <a:gd name="T85" fmla="*/ 1377 h 3686"/>
              <a:gd name="T86" fmla="*/ 127 w 2894"/>
              <a:gd name="T87" fmla="*/ 1607 h 3686"/>
              <a:gd name="T88" fmla="*/ 327 w 2894"/>
              <a:gd name="T89" fmla="*/ 1615 h 3686"/>
              <a:gd name="T90" fmla="*/ 357 w 2894"/>
              <a:gd name="T91" fmla="*/ 2015 h 3686"/>
              <a:gd name="T92" fmla="*/ 301 w 2894"/>
              <a:gd name="T93" fmla="*/ 2443 h 3686"/>
              <a:gd name="T94" fmla="*/ 440 w 2894"/>
              <a:gd name="T95" fmla="*/ 2646 h 3686"/>
              <a:gd name="T96" fmla="*/ 541 w 2894"/>
              <a:gd name="T97" fmla="*/ 2859 h 3686"/>
              <a:gd name="T98" fmla="*/ 420 w 2894"/>
              <a:gd name="T99" fmla="*/ 3046 h 3686"/>
              <a:gd name="T100" fmla="*/ 1039 w 2894"/>
              <a:gd name="T101" fmla="*/ 2885 h 3686"/>
              <a:gd name="T102" fmla="*/ 1171 w 2894"/>
              <a:gd name="T103" fmla="*/ 3427 h 3686"/>
              <a:gd name="T104" fmla="*/ 1276 w 2894"/>
              <a:gd name="T105" fmla="*/ 3076 h 3686"/>
              <a:gd name="T106" fmla="*/ 1350 w 2894"/>
              <a:gd name="T107" fmla="*/ 3108 h 3686"/>
              <a:gd name="T108" fmla="*/ 1351 w 2894"/>
              <a:gd name="T109" fmla="*/ 3397 h 3686"/>
              <a:gd name="T110" fmla="*/ 1353 w 2894"/>
              <a:gd name="T111" fmla="*/ 3653 h 3686"/>
              <a:gd name="T112" fmla="*/ 1943 w 2894"/>
              <a:gd name="T113" fmla="*/ 3163 h 3686"/>
              <a:gd name="T114" fmla="*/ 2231 w 2894"/>
              <a:gd name="T115" fmla="*/ 3174 h 3686"/>
              <a:gd name="T116" fmla="*/ 2187 w 2894"/>
              <a:gd name="T117" fmla="*/ 2722 h 3686"/>
              <a:gd name="T118" fmla="*/ 2304 w 2894"/>
              <a:gd name="T119" fmla="*/ 2554 h 3686"/>
              <a:gd name="T120" fmla="*/ 2625 w 2894"/>
              <a:gd name="T121" fmla="*/ 2370 h 3686"/>
              <a:gd name="T122" fmla="*/ 2611 w 2894"/>
              <a:gd name="T123" fmla="*/ 2236 h 3686"/>
              <a:gd name="T124" fmla="*/ 2685 w 2894"/>
              <a:gd name="T125" fmla="*/ 2030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894" h="3686">
                <a:moveTo>
                  <a:pt x="2894" y="2050"/>
                </a:moveTo>
                <a:cubicBezTo>
                  <a:pt x="2604" y="1992"/>
                  <a:pt x="2604" y="1992"/>
                  <a:pt x="2604" y="1992"/>
                </a:cubicBezTo>
                <a:cubicBezTo>
                  <a:pt x="2605" y="1991"/>
                  <a:pt x="2607" y="1991"/>
                  <a:pt x="2608" y="1990"/>
                </a:cubicBezTo>
                <a:cubicBezTo>
                  <a:pt x="2608" y="1991"/>
                  <a:pt x="2609" y="1991"/>
                  <a:pt x="2609" y="1991"/>
                </a:cubicBezTo>
                <a:cubicBezTo>
                  <a:pt x="2611" y="1991"/>
                  <a:pt x="2614" y="1991"/>
                  <a:pt x="2617" y="1990"/>
                </a:cubicBezTo>
                <a:cubicBezTo>
                  <a:pt x="2629" y="1989"/>
                  <a:pt x="2637" y="1980"/>
                  <a:pt x="2637" y="1969"/>
                </a:cubicBezTo>
                <a:cubicBezTo>
                  <a:pt x="2642" y="1966"/>
                  <a:pt x="2646" y="1963"/>
                  <a:pt x="2649" y="1958"/>
                </a:cubicBezTo>
                <a:cubicBezTo>
                  <a:pt x="2654" y="1950"/>
                  <a:pt x="2653" y="1940"/>
                  <a:pt x="2648" y="1933"/>
                </a:cubicBezTo>
                <a:cubicBezTo>
                  <a:pt x="2647" y="1933"/>
                  <a:pt x="2647" y="1933"/>
                  <a:pt x="2647" y="1933"/>
                </a:cubicBezTo>
                <a:cubicBezTo>
                  <a:pt x="2663" y="1920"/>
                  <a:pt x="2662" y="1894"/>
                  <a:pt x="2642" y="1883"/>
                </a:cubicBezTo>
                <a:cubicBezTo>
                  <a:pt x="2641" y="1882"/>
                  <a:pt x="2641" y="1882"/>
                  <a:pt x="2640" y="1881"/>
                </a:cubicBezTo>
                <a:cubicBezTo>
                  <a:pt x="2640" y="1881"/>
                  <a:pt x="2639" y="1881"/>
                  <a:pt x="2639" y="1881"/>
                </a:cubicBezTo>
                <a:cubicBezTo>
                  <a:pt x="2639" y="1874"/>
                  <a:pt x="2635" y="1866"/>
                  <a:pt x="2628" y="1864"/>
                </a:cubicBezTo>
                <a:cubicBezTo>
                  <a:pt x="2627" y="1864"/>
                  <a:pt x="2627" y="1864"/>
                  <a:pt x="2627" y="1864"/>
                </a:cubicBezTo>
                <a:cubicBezTo>
                  <a:pt x="2618" y="1858"/>
                  <a:pt x="2609" y="1857"/>
                  <a:pt x="2599" y="1861"/>
                </a:cubicBezTo>
                <a:cubicBezTo>
                  <a:pt x="2589" y="1865"/>
                  <a:pt x="2583" y="1872"/>
                  <a:pt x="2580" y="1883"/>
                </a:cubicBezTo>
                <a:cubicBezTo>
                  <a:pt x="2580" y="1883"/>
                  <a:pt x="2580" y="1883"/>
                  <a:pt x="2579" y="1883"/>
                </a:cubicBezTo>
                <a:cubicBezTo>
                  <a:pt x="2565" y="1890"/>
                  <a:pt x="2551" y="1896"/>
                  <a:pt x="2536" y="1901"/>
                </a:cubicBezTo>
                <a:cubicBezTo>
                  <a:pt x="2537" y="1880"/>
                  <a:pt x="2537" y="1860"/>
                  <a:pt x="2537" y="1839"/>
                </a:cubicBezTo>
                <a:cubicBezTo>
                  <a:pt x="2537" y="1824"/>
                  <a:pt x="2537" y="1808"/>
                  <a:pt x="2536" y="1793"/>
                </a:cubicBezTo>
                <a:cubicBezTo>
                  <a:pt x="2541" y="1796"/>
                  <a:pt x="2547" y="1797"/>
                  <a:pt x="2553" y="1797"/>
                </a:cubicBezTo>
                <a:cubicBezTo>
                  <a:pt x="2566" y="1795"/>
                  <a:pt x="2575" y="1782"/>
                  <a:pt x="2573" y="1768"/>
                </a:cubicBezTo>
                <a:cubicBezTo>
                  <a:pt x="2572" y="1754"/>
                  <a:pt x="2559" y="1745"/>
                  <a:pt x="2546" y="1746"/>
                </a:cubicBezTo>
                <a:cubicBezTo>
                  <a:pt x="2541" y="1747"/>
                  <a:pt x="2537" y="1749"/>
                  <a:pt x="2534" y="1752"/>
                </a:cubicBezTo>
                <a:cubicBezTo>
                  <a:pt x="2534" y="1750"/>
                  <a:pt x="2534" y="1748"/>
                  <a:pt x="2534" y="1746"/>
                </a:cubicBezTo>
                <a:cubicBezTo>
                  <a:pt x="2537" y="1744"/>
                  <a:pt x="2541" y="1743"/>
                  <a:pt x="2545" y="1742"/>
                </a:cubicBezTo>
                <a:cubicBezTo>
                  <a:pt x="2561" y="1740"/>
                  <a:pt x="2575" y="1751"/>
                  <a:pt x="2578" y="1768"/>
                </a:cubicBezTo>
                <a:cubicBezTo>
                  <a:pt x="2580" y="1784"/>
                  <a:pt x="2569" y="1799"/>
                  <a:pt x="2553" y="1801"/>
                </a:cubicBezTo>
                <a:cubicBezTo>
                  <a:pt x="2549" y="1802"/>
                  <a:pt x="2544" y="1801"/>
                  <a:pt x="2540" y="1800"/>
                </a:cubicBezTo>
                <a:cubicBezTo>
                  <a:pt x="2544" y="1830"/>
                  <a:pt x="2544" y="1830"/>
                  <a:pt x="2544" y="1830"/>
                </a:cubicBezTo>
                <a:cubicBezTo>
                  <a:pt x="2573" y="1827"/>
                  <a:pt x="2608" y="1813"/>
                  <a:pt x="2604" y="1776"/>
                </a:cubicBezTo>
                <a:cubicBezTo>
                  <a:pt x="2665" y="1739"/>
                  <a:pt x="2657" y="1648"/>
                  <a:pt x="2587" y="1629"/>
                </a:cubicBezTo>
                <a:cubicBezTo>
                  <a:pt x="2582" y="1620"/>
                  <a:pt x="2576" y="1614"/>
                  <a:pt x="2568" y="1610"/>
                </a:cubicBezTo>
                <a:cubicBezTo>
                  <a:pt x="2570" y="1610"/>
                  <a:pt x="2572" y="1610"/>
                  <a:pt x="2573" y="1610"/>
                </a:cubicBezTo>
                <a:cubicBezTo>
                  <a:pt x="2579" y="1609"/>
                  <a:pt x="2583" y="1607"/>
                  <a:pt x="2587" y="1603"/>
                </a:cubicBezTo>
                <a:cubicBezTo>
                  <a:pt x="2587" y="1603"/>
                  <a:pt x="2587" y="1603"/>
                  <a:pt x="2588" y="1603"/>
                </a:cubicBezTo>
                <a:cubicBezTo>
                  <a:pt x="2590" y="1602"/>
                  <a:pt x="2591" y="1601"/>
                  <a:pt x="2593" y="1600"/>
                </a:cubicBezTo>
                <a:cubicBezTo>
                  <a:pt x="2601" y="1596"/>
                  <a:pt x="2604" y="1586"/>
                  <a:pt x="2601" y="1578"/>
                </a:cubicBezTo>
                <a:cubicBezTo>
                  <a:pt x="2604" y="1574"/>
                  <a:pt x="2605" y="1570"/>
                  <a:pt x="2606" y="1566"/>
                </a:cubicBezTo>
                <a:cubicBezTo>
                  <a:pt x="2606" y="1559"/>
                  <a:pt x="2602" y="1552"/>
                  <a:pt x="2596" y="1549"/>
                </a:cubicBezTo>
                <a:cubicBezTo>
                  <a:pt x="2596" y="1549"/>
                  <a:pt x="2596" y="1549"/>
                  <a:pt x="2596" y="1549"/>
                </a:cubicBezTo>
                <a:cubicBezTo>
                  <a:pt x="2599" y="1542"/>
                  <a:pt x="2599" y="1536"/>
                  <a:pt x="2597" y="1530"/>
                </a:cubicBezTo>
                <a:cubicBezTo>
                  <a:pt x="2599" y="1530"/>
                  <a:pt x="2602" y="1529"/>
                  <a:pt x="2605" y="1528"/>
                </a:cubicBezTo>
                <a:cubicBezTo>
                  <a:pt x="2607" y="1528"/>
                  <a:pt x="2608" y="1529"/>
                  <a:pt x="2610" y="1531"/>
                </a:cubicBezTo>
                <a:cubicBezTo>
                  <a:pt x="2618" y="1543"/>
                  <a:pt x="2630" y="1547"/>
                  <a:pt x="2643" y="1542"/>
                </a:cubicBezTo>
                <a:cubicBezTo>
                  <a:pt x="2652" y="1539"/>
                  <a:pt x="2659" y="1533"/>
                  <a:pt x="2664" y="1526"/>
                </a:cubicBezTo>
                <a:cubicBezTo>
                  <a:pt x="2665" y="1526"/>
                  <a:pt x="2665" y="1525"/>
                  <a:pt x="2665" y="1525"/>
                </a:cubicBezTo>
                <a:cubicBezTo>
                  <a:pt x="2668" y="1523"/>
                  <a:pt x="2671" y="1521"/>
                  <a:pt x="2673" y="1518"/>
                </a:cubicBezTo>
                <a:cubicBezTo>
                  <a:pt x="2686" y="1507"/>
                  <a:pt x="2688" y="1490"/>
                  <a:pt x="2679" y="1477"/>
                </a:cubicBezTo>
                <a:cubicBezTo>
                  <a:pt x="2683" y="1470"/>
                  <a:pt x="2684" y="1462"/>
                  <a:pt x="2683" y="1454"/>
                </a:cubicBezTo>
                <a:cubicBezTo>
                  <a:pt x="2682" y="1441"/>
                  <a:pt x="2672" y="1431"/>
                  <a:pt x="2661" y="1428"/>
                </a:cubicBezTo>
                <a:cubicBezTo>
                  <a:pt x="2661" y="1428"/>
                  <a:pt x="2660" y="1428"/>
                  <a:pt x="2660" y="1428"/>
                </a:cubicBezTo>
                <a:cubicBezTo>
                  <a:pt x="2667" y="1399"/>
                  <a:pt x="2644" y="1372"/>
                  <a:pt x="2613" y="1376"/>
                </a:cubicBezTo>
                <a:cubicBezTo>
                  <a:pt x="2611" y="1376"/>
                  <a:pt x="2610" y="1376"/>
                  <a:pt x="2608" y="1376"/>
                </a:cubicBezTo>
                <a:cubicBezTo>
                  <a:pt x="2608" y="1376"/>
                  <a:pt x="2608" y="1376"/>
                  <a:pt x="2608" y="1376"/>
                </a:cubicBezTo>
                <a:cubicBezTo>
                  <a:pt x="2608" y="1376"/>
                  <a:pt x="2607" y="1375"/>
                  <a:pt x="2607" y="1375"/>
                </a:cubicBezTo>
                <a:cubicBezTo>
                  <a:pt x="2645" y="1355"/>
                  <a:pt x="2645" y="1355"/>
                  <a:pt x="2645" y="1355"/>
                </a:cubicBezTo>
                <a:cubicBezTo>
                  <a:pt x="2712" y="1217"/>
                  <a:pt x="2712" y="1217"/>
                  <a:pt x="2712" y="1217"/>
                </a:cubicBezTo>
                <a:cubicBezTo>
                  <a:pt x="2560" y="1193"/>
                  <a:pt x="2560" y="1193"/>
                  <a:pt x="2560" y="1193"/>
                </a:cubicBezTo>
                <a:cubicBezTo>
                  <a:pt x="2482" y="1234"/>
                  <a:pt x="2482" y="1234"/>
                  <a:pt x="2482" y="1234"/>
                </a:cubicBezTo>
                <a:cubicBezTo>
                  <a:pt x="2608" y="1137"/>
                  <a:pt x="2608" y="1137"/>
                  <a:pt x="2608" y="1137"/>
                </a:cubicBezTo>
                <a:cubicBezTo>
                  <a:pt x="2584" y="1106"/>
                  <a:pt x="2584" y="1106"/>
                  <a:pt x="2584" y="1106"/>
                </a:cubicBezTo>
                <a:cubicBezTo>
                  <a:pt x="2613" y="1084"/>
                  <a:pt x="2613" y="1084"/>
                  <a:pt x="2613" y="1084"/>
                </a:cubicBezTo>
                <a:cubicBezTo>
                  <a:pt x="2599" y="1065"/>
                  <a:pt x="2599" y="1065"/>
                  <a:pt x="2599" y="1065"/>
                </a:cubicBezTo>
                <a:cubicBezTo>
                  <a:pt x="2624" y="1046"/>
                  <a:pt x="2624" y="1046"/>
                  <a:pt x="2624" y="1046"/>
                </a:cubicBezTo>
                <a:cubicBezTo>
                  <a:pt x="2529" y="922"/>
                  <a:pt x="2529" y="922"/>
                  <a:pt x="2529" y="922"/>
                </a:cubicBezTo>
                <a:cubicBezTo>
                  <a:pt x="2504" y="942"/>
                  <a:pt x="2504" y="942"/>
                  <a:pt x="2504" y="942"/>
                </a:cubicBezTo>
                <a:cubicBezTo>
                  <a:pt x="2489" y="922"/>
                  <a:pt x="2489" y="922"/>
                  <a:pt x="2489" y="922"/>
                </a:cubicBezTo>
                <a:cubicBezTo>
                  <a:pt x="2460" y="944"/>
                  <a:pt x="2460" y="944"/>
                  <a:pt x="2460" y="944"/>
                </a:cubicBezTo>
                <a:cubicBezTo>
                  <a:pt x="2445" y="925"/>
                  <a:pt x="2445" y="925"/>
                  <a:pt x="2445" y="925"/>
                </a:cubicBezTo>
                <a:cubicBezTo>
                  <a:pt x="2309" y="1030"/>
                  <a:pt x="2309" y="1030"/>
                  <a:pt x="2309" y="1030"/>
                </a:cubicBezTo>
                <a:cubicBezTo>
                  <a:pt x="2630" y="698"/>
                  <a:pt x="2630" y="698"/>
                  <a:pt x="2630" y="698"/>
                </a:cubicBezTo>
                <a:cubicBezTo>
                  <a:pt x="2498" y="570"/>
                  <a:pt x="2498" y="570"/>
                  <a:pt x="2498" y="570"/>
                </a:cubicBezTo>
                <a:cubicBezTo>
                  <a:pt x="2109" y="974"/>
                  <a:pt x="2109" y="974"/>
                  <a:pt x="2109" y="974"/>
                </a:cubicBezTo>
                <a:cubicBezTo>
                  <a:pt x="2085" y="955"/>
                  <a:pt x="2060" y="938"/>
                  <a:pt x="2035" y="922"/>
                </a:cubicBezTo>
                <a:cubicBezTo>
                  <a:pt x="2035" y="921"/>
                  <a:pt x="2035" y="921"/>
                  <a:pt x="2035" y="921"/>
                </a:cubicBezTo>
                <a:cubicBezTo>
                  <a:pt x="2037" y="917"/>
                  <a:pt x="2038" y="913"/>
                  <a:pt x="2040" y="909"/>
                </a:cubicBezTo>
                <a:cubicBezTo>
                  <a:pt x="2040" y="909"/>
                  <a:pt x="2041" y="909"/>
                  <a:pt x="2042" y="908"/>
                </a:cubicBezTo>
                <a:cubicBezTo>
                  <a:pt x="2054" y="903"/>
                  <a:pt x="2068" y="907"/>
                  <a:pt x="2080" y="904"/>
                </a:cubicBezTo>
                <a:cubicBezTo>
                  <a:pt x="2088" y="902"/>
                  <a:pt x="2095" y="899"/>
                  <a:pt x="2101" y="895"/>
                </a:cubicBezTo>
                <a:cubicBezTo>
                  <a:pt x="2101" y="895"/>
                  <a:pt x="2102" y="895"/>
                  <a:pt x="2102" y="895"/>
                </a:cubicBezTo>
                <a:cubicBezTo>
                  <a:pt x="2106" y="897"/>
                  <a:pt x="2110" y="899"/>
                  <a:pt x="2116" y="900"/>
                </a:cubicBezTo>
                <a:cubicBezTo>
                  <a:pt x="2124" y="902"/>
                  <a:pt x="2132" y="899"/>
                  <a:pt x="2138" y="893"/>
                </a:cubicBezTo>
                <a:cubicBezTo>
                  <a:pt x="2140" y="892"/>
                  <a:pt x="2142" y="893"/>
                  <a:pt x="2144" y="894"/>
                </a:cubicBezTo>
                <a:cubicBezTo>
                  <a:pt x="2156" y="902"/>
                  <a:pt x="2168" y="900"/>
                  <a:pt x="2179" y="891"/>
                </a:cubicBezTo>
                <a:cubicBezTo>
                  <a:pt x="2186" y="885"/>
                  <a:pt x="2190" y="876"/>
                  <a:pt x="2192" y="867"/>
                </a:cubicBezTo>
                <a:cubicBezTo>
                  <a:pt x="2192" y="867"/>
                  <a:pt x="2192" y="867"/>
                  <a:pt x="2193" y="867"/>
                </a:cubicBezTo>
                <a:cubicBezTo>
                  <a:pt x="2195" y="864"/>
                  <a:pt x="2196" y="860"/>
                  <a:pt x="2197" y="857"/>
                </a:cubicBezTo>
                <a:cubicBezTo>
                  <a:pt x="2205" y="842"/>
                  <a:pt x="2199" y="825"/>
                  <a:pt x="2186" y="816"/>
                </a:cubicBezTo>
                <a:cubicBezTo>
                  <a:pt x="2187" y="809"/>
                  <a:pt x="2185" y="801"/>
                  <a:pt x="2181" y="794"/>
                </a:cubicBezTo>
                <a:cubicBezTo>
                  <a:pt x="2174" y="783"/>
                  <a:pt x="2162" y="777"/>
                  <a:pt x="2150" y="779"/>
                </a:cubicBezTo>
                <a:cubicBezTo>
                  <a:pt x="2150" y="779"/>
                  <a:pt x="2150" y="779"/>
                  <a:pt x="2149" y="779"/>
                </a:cubicBezTo>
                <a:cubicBezTo>
                  <a:pt x="2145" y="750"/>
                  <a:pt x="2112" y="734"/>
                  <a:pt x="2085" y="750"/>
                </a:cubicBezTo>
                <a:cubicBezTo>
                  <a:pt x="2084" y="751"/>
                  <a:pt x="2082" y="751"/>
                  <a:pt x="2081" y="752"/>
                </a:cubicBezTo>
                <a:cubicBezTo>
                  <a:pt x="2081" y="752"/>
                  <a:pt x="2081" y="752"/>
                  <a:pt x="2081" y="752"/>
                </a:cubicBezTo>
                <a:cubicBezTo>
                  <a:pt x="2072" y="748"/>
                  <a:pt x="2059" y="747"/>
                  <a:pt x="2052" y="754"/>
                </a:cubicBezTo>
                <a:cubicBezTo>
                  <a:pt x="2051" y="755"/>
                  <a:pt x="2051" y="755"/>
                  <a:pt x="2051" y="756"/>
                </a:cubicBezTo>
                <a:cubicBezTo>
                  <a:pt x="2038" y="762"/>
                  <a:pt x="2030" y="772"/>
                  <a:pt x="2028" y="787"/>
                </a:cubicBezTo>
                <a:cubicBezTo>
                  <a:pt x="2025" y="802"/>
                  <a:pt x="2030" y="815"/>
                  <a:pt x="2041" y="825"/>
                </a:cubicBezTo>
                <a:cubicBezTo>
                  <a:pt x="2041" y="826"/>
                  <a:pt x="2041" y="826"/>
                  <a:pt x="2041" y="827"/>
                </a:cubicBezTo>
                <a:cubicBezTo>
                  <a:pt x="2039" y="850"/>
                  <a:pt x="2036" y="873"/>
                  <a:pt x="2031" y="896"/>
                </a:cubicBezTo>
                <a:cubicBezTo>
                  <a:pt x="2029" y="899"/>
                  <a:pt x="2025" y="900"/>
                  <a:pt x="2021" y="903"/>
                </a:cubicBezTo>
                <a:cubicBezTo>
                  <a:pt x="2018" y="905"/>
                  <a:pt x="2015" y="907"/>
                  <a:pt x="2014" y="909"/>
                </a:cubicBezTo>
                <a:cubicBezTo>
                  <a:pt x="2002" y="902"/>
                  <a:pt x="1990" y="895"/>
                  <a:pt x="1978" y="888"/>
                </a:cubicBezTo>
                <a:cubicBezTo>
                  <a:pt x="1982" y="885"/>
                  <a:pt x="1986" y="882"/>
                  <a:pt x="1988" y="877"/>
                </a:cubicBezTo>
                <a:cubicBezTo>
                  <a:pt x="1994" y="865"/>
                  <a:pt x="1988" y="850"/>
                  <a:pt x="1976" y="844"/>
                </a:cubicBezTo>
                <a:cubicBezTo>
                  <a:pt x="1963" y="838"/>
                  <a:pt x="1948" y="843"/>
                  <a:pt x="1942" y="855"/>
                </a:cubicBezTo>
                <a:cubicBezTo>
                  <a:pt x="1940" y="859"/>
                  <a:pt x="1940" y="864"/>
                  <a:pt x="1940" y="868"/>
                </a:cubicBezTo>
                <a:cubicBezTo>
                  <a:pt x="1939" y="867"/>
                  <a:pt x="1937" y="866"/>
                  <a:pt x="1936" y="866"/>
                </a:cubicBezTo>
                <a:cubicBezTo>
                  <a:pt x="1936" y="861"/>
                  <a:pt x="1936" y="857"/>
                  <a:pt x="1938" y="853"/>
                </a:cubicBezTo>
                <a:cubicBezTo>
                  <a:pt x="1945" y="839"/>
                  <a:pt x="1963" y="833"/>
                  <a:pt x="1978" y="840"/>
                </a:cubicBezTo>
                <a:cubicBezTo>
                  <a:pt x="1992" y="847"/>
                  <a:pt x="1998" y="863"/>
                  <a:pt x="1993" y="877"/>
                </a:cubicBezTo>
                <a:cubicBezTo>
                  <a:pt x="1993" y="877"/>
                  <a:pt x="1993" y="878"/>
                  <a:pt x="1992" y="879"/>
                </a:cubicBezTo>
                <a:cubicBezTo>
                  <a:pt x="1992" y="879"/>
                  <a:pt x="1992" y="879"/>
                  <a:pt x="1992" y="879"/>
                </a:cubicBezTo>
                <a:cubicBezTo>
                  <a:pt x="1990" y="883"/>
                  <a:pt x="1987" y="886"/>
                  <a:pt x="1984" y="889"/>
                </a:cubicBezTo>
                <a:cubicBezTo>
                  <a:pt x="1998" y="896"/>
                  <a:pt x="1998" y="896"/>
                  <a:pt x="1998" y="896"/>
                </a:cubicBezTo>
                <a:cubicBezTo>
                  <a:pt x="1999" y="895"/>
                  <a:pt x="1999" y="894"/>
                  <a:pt x="2000" y="893"/>
                </a:cubicBezTo>
                <a:cubicBezTo>
                  <a:pt x="2005" y="895"/>
                  <a:pt x="2008" y="891"/>
                  <a:pt x="2011" y="884"/>
                </a:cubicBezTo>
                <a:cubicBezTo>
                  <a:pt x="2014" y="877"/>
                  <a:pt x="2008" y="874"/>
                  <a:pt x="2008" y="874"/>
                </a:cubicBezTo>
                <a:cubicBezTo>
                  <a:pt x="2008" y="874"/>
                  <a:pt x="2008" y="874"/>
                  <a:pt x="2008" y="874"/>
                </a:cubicBezTo>
                <a:cubicBezTo>
                  <a:pt x="2013" y="855"/>
                  <a:pt x="2012" y="835"/>
                  <a:pt x="1998" y="820"/>
                </a:cubicBezTo>
                <a:cubicBezTo>
                  <a:pt x="2002" y="747"/>
                  <a:pt x="1917" y="711"/>
                  <a:pt x="1863" y="758"/>
                </a:cubicBezTo>
                <a:cubicBezTo>
                  <a:pt x="1830" y="742"/>
                  <a:pt x="1805" y="771"/>
                  <a:pt x="1793" y="797"/>
                </a:cubicBezTo>
                <a:cubicBezTo>
                  <a:pt x="1821" y="811"/>
                  <a:pt x="1821" y="811"/>
                  <a:pt x="1821" y="811"/>
                </a:cubicBezTo>
                <a:cubicBezTo>
                  <a:pt x="1821" y="806"/>
                  <a:pt x="1822" y="802"/>
                  <a:pt x="1823" y="798"/>
                </a:cubicBezTo>
                <a:cubicBezTo>
                  <a:pt x="1830" y="784"/>
                  <a:pt x="1848" y="778"/>
                  <a:pt x="1863" y="785"/>
                </a:cubicBezTo>
                <a:cubicBezTo>
                  <a:pt x="1878" y="792"/>
                  <a:pt x="1884" y="810"/>
                  <a:pt x="1877" y="824"/>
                </a:cubicBezTo>
                <a:cubicBezTo>
                  <a:pt x="1875" y="828"/>
                  <a:pt x="1873" y="831"/>
                  <a:pt x="1869" y="834"/>
                </a:cubicBezTo>
                <a:cubicBezTo>
                  <a:pt x="1902" y="849"/>
                  <a:pt x="1902" y="849"/>
                  <a:pt x="1902" y="849"/>
                </a:cubicBezTo>
                <a:cubicBezTo>
                  <a:pt x="1889" y="844"/>
                  <a:pt x="1876" y="838"/>
                  <a:pt x="1863" y="833"/>
                </a:cubicBezTo>
                <a:cubicBezTo>
                  <a:pt x="1867" y="830"/>
                  <a:pt x="1871" y="827"/>
                  <a:pt x="1873" y="822"/>
                </a:cubicBezTo>
                <a:cubicBezTo>
                  <a:pt x="1879" y="810"/>
                  <a:pt x="1874" y="795"/>
                  <a:pt x="1861" y="789"/>
                </a:cubicBezTo>
                <a:cubicBezTo>
                  <a:pt x="1848" y="783"/>
                  <a:pt x="1833" y="788"/>
                  <a:pt x="1828" y="800"/>
                </a:cubicBezTo>
                <a:cubicBezTo>
                  <a:pt x="1825" y="806"/>
                  <a:pt x="1825" y="813"/>
                  <a:pt x="1827" y="818"/>
                </a:cubicBezTo>
                <a:cubicBezTo>
                  <a:pt x="1800" y="808"/>
                  <a:pt x="1772" y="799"/>
                  <a:pt x="1744" y="792"/>
                </a:cubicBezTo>
                <a:cubicBezTo>
                  <a:pt x="1822" y="264"/>
                  <a:pt x="1822" y="264"/>
                  <a:pt x="1822" y="264"/>
                </a:cubicBezTo>
                <a:cubicBezTo>
                  <a:pt x="1782" y="258"/>
                  <a:pt x="1782" y="258"/>
                  <a:pt x="1782" y="258"/>
                </a:cubicBezTo>
                <a:cubicBezTo>
                  <a:pt x="1787" y="224"/>
                  <a:pt x="1787" y="224"/>
                  <a:pt x="1787" y="224"/>
                </a:cubicBezTo>
                <a:cubicBezTo>
                  <a:pt x="1744" y="172"/>
                  <a:pt x="1744" y="172"/>
                  <a:pt x="1744" y="172"/>
                </a:cubicBezTo>
                <a:cubicBezTo>
                  <a:pt x="1687" y="209"/>
                  <a:pt x="1687" y="209"/>
                  <a:pt x="1687" y="209"/>
                </a:cubicBezTo>
                <a:cubicBezTo>
                  <a:pt x="1682" y="243"/>
                  <a:pt x="1682" y="243"/>
                  <a:pt x="1682" y="243"/>
                </a:cubicBezTo>
                <a:cubicBezTo>
                  <a:pt x="1642" y="237"/>
                  <a:pt x="1642" y="237"/>
                  <a:pt x="1642" y="237"/>
                </a:cubicBezTo>
                <a:cubicBezTo>
                  <a:pt x="1575" y="684"/>
                  <a:pt x="1575" y="684"/>
                  <a:pt x="1575" y="684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265" y="2"/>
                  <a:pt x="1265" y="2"/>
                  <a:pt x="1265" y="2"/>
                </a:cubicBezTo>
                <a:cubicBezTo>
                  <a:pt x="1269" y="766"/>
                  <a:pt x="1269" y="766"/>
                  <a:pt x="1269" y="766"/>
                </a:cubicBezTo>
                <a:cubicBezTo>
                  <a:pt x="1249" y="770"/>
                  <a:pt x="1229" y="774"/>
                  <a:pt x="1209" y="778"/>
                </a:cubicBezTo>
                <a:cubicBezTo>
                  <a:pt x="1209" y="778"/>
                  <a:pt x="1209" y="777"/>
                  <a:pt x="1208" y="776"/>
                </a:cubicBezTo>
                <a:cubicBezTo>
                  <a:pt x="1207" y="774"/>
                  <a:pt x="1206" y="771"/>
                  <a:pt x="1205" y="768"/>
                </a:cubicBezTo>
                <a:cubicBezTo>
                  <a:pt x="1205" y="768"/>
                  <a:pt x="1205" y="768"/>
                  <a:pt x="1205" y="767"/>
                </a:cubicBezTo>
                <a:cubicBezTo>
                  <a:pt x="1209" y="758"/>
                  <a:pt x="1218" y="753"/>
                  <a:pt x="1223" y="746"/>
                </a:cubicBezTo>
                <a:cubicBezTo>
                  <a:pt x="1225" y="741"/>
                  <a:pt x="1227" y="736"/>
                  <a:pt x="1229" y="731"/>
                </a:cubicBezTo>
                <a:cubicBezTo>
                  <a:pt x="1229" y="731"/>
                  <a:pt x="1229" y="730"/>
                  <a:pt x="1229" y="730"/>
                </a:cubicBezTo>
                <a:cubicBezTo>
                  <a:pt x="1232" y="730"/>
                  <a:pt x="1235" y="728"/>
                  <a:pt x="1239" y="726"/>
                </a:cubicBezTo>
                <a:cubicBezTo>
                  <a:pt x="1243" y="722"/>
                  <a:pt x="1246" y="717"/>
                  <a:pt x="1246" y="711"/>
                </a:cubicBezTo>
                <a:cubicBezTo>
                  <a:pt x="1247" y="710"/>
                  <a:pt x="1248" y="709"/>
                  <a:pt x="1249" y="709"/>
                </a:cubicBezTo>
                <a:cubicBezTo>
                  <a:pt x="1259" y="706"/>
                  <a:pt x="1265" y="700"/>
                  <a:pt x="1266" y="689"/>
                </a:cubicBezTo>
                <a:cubicBezTo>
                  <a:pt x="1266" y="683"/>
                  <a:pt x="1264" y="677"/>
                  <a:pt x="1260" y="671"/>
                </a:cubicBezTo>
                <a:cubicBezTo>
                  <a:pt x="1260" y="671"/>
                  <a:pt x="1260" y="671"/>
                  <a:pt x="1260" y="670"/>
                </a:cubicBezTo>
                <a:cubicBezTo>
                  <a:pt x="1260" y="668"/>
                  <a:pt x="1259" y="665"/>
                  <a:pt x="1258" y="663"/>
                </a:cubicBezTo>
                <a:cubicBezTo>
                  <a:pt x="1254" y="652"/>
                  <a:pt x="1243" y="646"/>
                  <a:pt x="1232" y="648"/>
                </a:cubicBezTo>
                <a:cubicBezTo>
                  <a:pt x="1228" y="644"/>
                  <a:pt x="1224" y="641"/>
                  <a:pt x="1218" y="640"/>
                </a:cubicBezTo>
                <a:cubicBezTo>
                  <a:pt x="1209" y="637"/>
                  <a:pt x="1200" y="641"/>
                  <a:pt x="1195" y="648"/>
                </a:cubicBezTo>
                <a:cubicBezTo>
                  <a:pt x="1195" y="648"/>
                  <a:pt x="1195" y="648"/>
                  <a:pt x="1195" y="648"/>
                </a:cubicBezTo>
                <a:cubicBezTo>
                  <a:pt x="1178" y="636"/>
                  <a:pt x="1153" y="644"/>
                  <a:pt x="1148" y="666"/>
                </a:cubicBezTo>
                <a:cubicBezTo>
                  <a:pt x="1147" y="667"/>
                  <a:pt x="1147" y="668"/>
                  <a:pt x="1147" y="669"/>
                </a:cubicBezTo>
                <a:cubicBezTo>
                  <a:pt x="1147" y="669"/>
                  <a:pt x="1147" y="669"/>
                  <a:pt x="1147" y="669"/>
                </a:cubicBezTo>
                <a:cubicBezTo>
                  <a:pt x="1140" y="671"/>
                  <a:pt x="1133" y="677"/>
                  <a:pt x="1133" y="685"/>
                </a:cubicBezTo>
                <a:cubicBezTo>
                  <a:pt x="1133" y="685"/>
                  <a:pt x="1133" y="685"/>
                  <a:pt x="1133" y="686"/>
                </a:cubicBezTo>
                <a:cubicBezTo>
                  <a:pt x="1130" y="695"/>
                  <a:pt x="1131" y="705"/>
                  <a:pt x="1137" y="713"/>
                </a:cubicBezTo>
                <a:cubicBezTo>
                  <a:pt x="1144" y="722"/>
                  <a:pt x="1153" y="726"/>
                  <a:pt x="1163" y="725"/>
                </a:cubicBezTo>
                <a:cubicBezTo>
                  <a:pt x="1164" y="726"/>
                  <a:pt x="1164" y="726"/>
                  <a:pt x="1164" y="726"/>
                </a:cubicBezTo>
                <a:cubicBezTo>
                  <a:pt x="1175" y="739"/>
                  <a:pt x="1185" y="753"/>
                  <a:pt x="1194" y="767"/>
                </a:cubicBezTo>
                <a:cubicBezTo>
                  <a:pt x="1194" y="769"/>
                  <a:pt x="1193" y="771"/>
                  <a:pt x="1192" y="775"/>
                </a:cubicBezTo>
                <a:cubicBezTo>
                  <a:pt x="1191" y="778"/>
                  <a:pt x="1191" y="780"/>
                  <a:pt x="1192" y="782"/>
                </a:cubicBezTo>
                <a:cubicBezTo>
                  <a:pt x="1180" y="785"/>
                  <a:pt x="1168" y="788"/>
                  <a:pt x="1156" y="791"/>
                </a:cubicBezTo>
                <a:cubicBezTo>
                  <a:pt x="1062" y="487"/>
                  <a:pt x="1062" y="487"/>
                  <a:pt x="1062" y="487"/>
                </a:cubicBezTo>
                <a:cubicBezTo>
                  <a:pt x="1005" y="434"/>
                  <a:pt x="1005" y="434"/>
                  <a:pt x="1005" y="434"/>
                </a:cubicBezTo>
                <a:cubicBezTo>
                  <a:pt x="903" y="466"/>
                  <a:pt x="903" y="466"/>
                  <a:pt x="903" y="466"/>
                </a:cubicBezTo>
                <a:cubicBezTo>
                  <a:pt x="887" y="541"/>
                  <a:pt x="887" y="541"/>
                  <a:pt x="887" y="541"/>
                </a:cubicBezTo>
                <a:cubicBezTo>
                  <a:pt x="955" y="760"/>
                  <a:pt x="955" y="760"/>
                  <a:pt x="955" y="760"/>
                </a:cubicBezTo>
                <a:cubicBezTo>
                  <a:pt x="752" y="368"/>
                  <a:pt x="752" y="368"/>
                  <a:pt x="752" y="368"/>
                </a:cubicBezTo>
                <a:cubicBezTo>
                  <a:pt x="732" y="379"/>
                  <a:pt x="732" y="379"/>
                  <a:pt x="732" y="379"/>
                </a:cubicBezTo>
                <a:cubicBezTo>
                  <a:pt x="712" y="340"/>
                  <a:pt x="712" y="340"/>
                  <a:pt x="712" y="340"/>
                </a:cubicBezTo>
                <a:cubicBezTo>
                  <a:pt x="696" y="348"/>
                  <a:pt x="696" y="348"/>
                  <a:pt x="696" y="348"/>
                </a:cubicBezTo>
                <a:cubicBezTo>
                  <a:pt x="676" y="311"/>
                  <a:pt x="676" y="311"/>
                  <a:pt x="676" y="311"/>
                </a:cubicBezTo>
                <a:cubicBezTo>
                  <a:pt x="569" y="366"/>
                  <a:pt x="569" y="366"/>
                  <a:pt x="569" y="366"/>
                </a:cubicBezTo>
                <a:cubicBezTo>
                  <a:pt x="589" y="403"/>
                  <a:pt x="589" y="403"/>
                  <a:pt x="589" y="403"/>
                </a:cubicBezTo>
                <a:cubicBezTo>
                  <a:pt x="572" y="412"/>
                  <a:pt x="572" y="412"/>
                  <a:pt x="572" y="412"/>
                </a:cubicBezTo>
                <a:cubicBezTo>
                  <a:pt x="593" y="451"/>
                  <a:pt x="593" y="451"/>
                  <a:pt x="593" y="451"/>
                </a:cubicBezTo>
                <a:cubicBezTo>
                  <a:pt x="576" y="459"/>
                  <a:pt x="576" y="459"/>
                  <a:pt x="576" y="459"/>
                </a:cubicBezTo>
                <a:cubicBezTo>
                  <a:pt x="753" y="801"/>
                  <a:pt x="753" y="801"/>
                  <a:pt x="753" y="801"/>
                </a:cubicBezTo>
                <a:cubicBezTo>
                  <a:pt x="748" y="798"/>
                  <a:pt x="742" y="796"/>
                  <a:pt x="736" y="795"/>
                </a:cubicBezTo>
                <a:cubicBezTo>
                  <a:pt x="736" y="795"/>
                  <a:pt x="736" y="795"/>
                  <a:pt x="736" y="794"/>
                </a:cubicBezTo>
                <a:cubicBezTo>
                  <a:pt x="732" y="792"/>
                  <a:pt x="728" y="790"/>
                  <a:pt x="724" y="789"/>
                </a:cubicBezTo>
                <a:cubicBezTo>
                  <a:pt x="706" y="781"/>
                  <a:pt x="686" y="788"/>
                  <a:pt x="677" y="803"/>
                </a:cubicBezTo>
                <a:cubicBezTo>
                  <a:pt x="668" y="803"/>
                  <a:pt x="659" y="805"/>
                  <a:pt x="651" y="810"/>
                </a:cubicBezTo>
                <a:cubicBezTo>
                  <a:pt x="638" y="818"/>
                  <a:pt x="632" y="833"/>
                  <a:pt x="634" y="847"/>
                </a:cubicBezTo>
                <a:cubicBezTo>
                  <a:pt x="634" y="847"/>
                  <a:pt x="634" y="847"/>
                  <a:pt x="634" y="847"/>
                </a:cubicBezTo>
                <a:cubicBezTo>
                  <a:pt x="601" y="854"/>
                  <a:pt x="582" y="892"/>
                  <a:pt x="602" y="923"/>
                </a:cubicBezTo>
                <a:cubicBezTo>
                  <a:pt x="603" y="925"/>
                  <a:pt x="604" y="927"/>
                  <a:pt x="605" y="928"/>
                </a:cubicBezTo>
                <a:cubicBezTo>
                  <a:pt x="605" y="928"/>
                  <a:pt x="605" y="928"/>
                  <a:pt x="605" y="928"/>
                </a:cubicBezTo>
                <a:cubicBezTo>
                  <a:pt x="600" y="939"/>
                  <a:pt x="600" y="954"/>
                  <a:pt x="608" y="962"/>
                </a:cubicBezTo>
                <a:cubicBezTo>
                  <a:pt x="609" y="963"/>
                  <a:pt x="609" y="963"/>
                  <a:pt x="610" y="964"/>
                </a:cubicBezTo>
                <a:cubicBezTo>
                  <a:pt x="611" y="966"/>
                  <a:pt x="613" y="968"/>
                  <a:pt x="614" y="971"/>
                </a:cubicBezTo>
                <a:cubicBezTo>
                  <a:pt x="613" y="974"/>
                  <a:pt x="613" y="978"/>
                  <a:pt x="614" y="981"/>
                </a:cubicBezTo>
                <a:cubicBezTo>
                  <a:pt x="614" y="981"/>
                  <a:pt x="614" y="981"/>
                  <a:pt x="614" y="981"/>
                </a:cubicBezTo>
                <a:cubicBezTo>
                  <a:pt x="596" y="986"/>
                  <a:pt x="588" y="1006"/>
                  <a:pt x="599" y="1022"/>
                </a:cubicBezTo>
                <a:cubicBezTo>
                  <a:pt x="600" y="1023"/>
                  <a:pt x="600" y="1024"/>
                  <a:pt x="601" y="1025"/>
                </a:cubicBezTo>
                <a:cubicBezTo>
                  <a:pt x="601" y="1025"/>
                  <a:pt x="601" y="1025"/>
                  <a:pt x="601" y="1025"/>
                </a:cubicBezTo>
                <a:cubicBezTo>
                  <a:pt x="598" y="1031"/>
                  <a:pt x="599" y="1038"/>
                  <a:pt x="603" y="1042"/>
                </a:cubicBezTo>
                <a:cubicBezTo>
                  <a:pt x="604" y="1043"/>
                  <a:pt x="604" y="1043"/>
                  <a:pt x="604" y="1043"/>
                </a:cubicBezTo>
                <a:cubicBezTo>
                  <a:pt x="609" y="1051"/>
                  <a:pt x="616" y="1055"/>
                  <a:pt x="625" y="1056"/>
                </a:cubicBezTo>
                <a:cubicBezTo>
                  <a:pt x="634" y="1056"/>
                  <a:pt x="642" y="1053"/>
                  <a:pt x="648" y="1045"/>
                </a:cubicBezTo>
                <a:cubicBezTo>
                  <a:pt x="648" y="1045"/>
                  <a:pt x="648" y="1045"/>
                  <a:pt x="648" y="1045"/>
                </a:cubicBezTo>
                <a:cubicBezTo>
                  <a:pt x="663" y="1045"/>
                  <a:pt x="677" y="1046"/>
                  <a:pt x="692" y="1048"/>
                </a:cubicBezTo>
                <a:cubicBezTo>
                  <a:pt x="693" y="1049"/>
                  <a:pt x="695" y="1051"/>
                  <a:pt x="696" y="1054"/>
                </a:cubicBezTo>
                <a:cubicBezTo>
                  <a:pt x="696" y="1054"/>
                  <a:pt x="696" y="1054"/>
                  <a:pt x="697" y="1054"/>
                </a:cubicBezTo>
                <a:cubicBezTo>
                  <a:pt x="670" y="1079"/>
                  <a:pt x="646" y="1106"/>
                  <a:pt x="622" y="1133"/>
                </a:cubicBezTo>
                <a:cubicBezTo>
                  <a:pt x="621" y="1127"/>
                  <a:pt x="618" y="1122"/>
                  <a:pt x="613" y="1118"/>
                </a:cubicBezTo>
                <a:cubicBezTo>
                  <a:pt x="602" y="1110"/>
                  <a:pt x="586" y="1113"/>
                  <a:pt x="578" y="1124"/>
                </a:cubicBezTo>
                <a:cubicBezTo>
                  <a:pt x="570" y="1136"/>
                  <a:pt x="572" y="1151"/>
                  <a:pt x="583" y="1159"/>
                </a:cubicBezTo>
                <a:cubicBezTo>
                  <a:pt x="587" y="1162"/>
                  <a:pt x="592" y="1164"/>
                  <a:pt x="597" y="1163"/>
                </a:cubicBezTo>
                <a:cubicBezTo>
                  <a:pt x="596" y="1164"/>
                  <a:pt x="596" y="1165"/>
                  <a:pt x="595" y="1166"/>
                </a:cubicBezTo>
                <a:cubicBezTo>
                  <a:pt x="578" y="1188"/>
                  <a:pt x="562" y="1209"/>
                  <a:pt x="546" y="1232"/>
                </a:cubicBezTo>
                <a:cubicBezTo>
                  <a:pt x="545" y="1228"/>
                  <a:pt x="542" y="1224"/>
                  <a:pt x="538" y="1221"/>
                </a:cubicBezTo>
                <a:cubicBezTo>
                  <a:pt x="527" y="1213"/>
                  <a:pt x="512" y="1216"/>
                  <a:pt x="504" y="1228"/>
                </a:cubicBezTo>
                <a:cubicBezTo>
                  <a:pt x="496" y="1239"/>
                  <a:pt x="498" y="1255"/>
                  <a:pt x="509" y="1262"/>
                </a:cubicBezTo>
                <a:cubicBezTo>
                  <a:pt x="513" y="1266"/>
                  <a:pt x="518" y="1267"/>
                  <a:pt x="523" y="1267"/>
                </a:cubicBezTo>
                <a:cubicBezTo>
                  <a:pt x="511" y="1286"/>
                  <a:pt x="500" y="1306"/>
                  <a:pt x="489" y="1326"/>
                </a:cubicBezTo>
                <a:cubicBezTo>
                  <a:pt x="488" y="1326"/>
                  <a:pt x="488" y="1325"/>
                  <a:pt x="488" y="1325"/>
                </a:cubicBezTo>
                <a:cubicBezTo>
                  <a:pt x="485" y="1325"/>
                  <a:pt x="482" y="1324"/>
                  <a:pt x="479" y="1323"/>
                </a:cubicBezTo>
                <a:cubicBezTo>
                  <a:pt x="479" y="1323"/>
                  <a:pt x="479" y="1323"/>
                  <a:pt x="478" y="1322"/>
                </a:cubicBezTo>
                <a:cubicBezTo>
                  <a:pt x="474" y="1314"/>
                  <a:pt x="475" y="1304"/>
                  <a:pt x="472" y="1296"/>
                </a:cubicBezTo>
                <a:cubicBezTo>
                  <a:pt x="470" y="1290"/>
                  <a:pt x="467" y="1286"/>
                  <a:pt x="463" y="1282"/>
                </a:cubicBezTo>
                <a:cubicBezTo>
                  <a:pt x="463" y="1282"/>
                  <a:pt x="463" y="1281"/>
                  <a:pt x="463" y="1281"/>
                </a:cubicBezTo>
                <a:cubicBezTo>
                  <a:pt x="464" y="1278"/>
                  <a:pt x="465" y="1275"/>
                  <a:pt x="465" y="1271"/>
                </a:cubicBezTo>
                <a:cubicBezTo>
                  <a:pt x="466" y="1265"/>
                  <a:pt x="463" y="1260"/>
                  <a:pt x="458" y="1256"/>
                </a:cubicBezTo>
                <a:cubicBezTo>
                  <a:pt x="457" y="1254"/>
                  <a:pt x="457" y="1253"/>
                  <a:pt x="458" y="1252"/>
                </a:cubicBezTo>
                <a:cubicBezTo>
                  <a:pt x="462" y="1243"/>
                  <a:pt x="460" y="1234"/>
                  <a:pt x="453" y="1227"/>
                </a:cubicBezTo>
                <a:cubicBezTo>
                  <a:pt x="447" y="1223"/>
                  <a:pt x="441" y="1221"/>
                  <a:pt x="435" y="1220"/>
                </a:cubicBezTo>
                <a:cubicBezTo>
                  <a:pt x="434" y="1220"/>
                  <a:pt x="434" y="1220"/>
                  <a:pt x="434" y="1220"/>
                </a:cubicBezTo>
                <a:cubicBezTo>
                  <a:pt x="432" y="1219"/>
                  <a:pt x="429" y="1218"/>
                  <a:pt x="426" y="1218"/>
                </a:cubicBezTo>
                <a:cubicBezTo>
                  <a:pt x="415" y="1214"/>
                  <a:pt x="404" y="1220"/>
                  <a:pt x="399" y="1230"/>
                </a:cubicBezTo>
                <a:cubicBezTo>
                  <a:pt x="394" y="1230"/>
                  <a:pt x="389" y="1232"/>
                  <a:pt x="384" y="1236"/>
                </a:cubicBezTo>
                <a:cubicBezTo>
                  <a:pt x="377" y="1241"/>
                  <a:pt x="374" y="1251"/>
                  <a:pt x="377" y="1259"/>
                </a:cubicBezTo>
                <a:cubicBezTo>
                  <a:pt x="377" y="1259"/>
                  <a:pt x="377" y="1259"/>
                  <a:pt x="377" y="1259"/>
                </a:cubicBezTo>
                <a:cubicBezTo>
                  <a:pt x="357" y="1266"/>
                  <a:pt x="349" y="1290"/>
                  <a:pt x="363" y="1307"/>
                </a:cubicBezTo>
                <a:cubicBezTo>
                  <a:pt x="363" y="1308"/>
                  <a:pt x="364" y="1309"/>
                  <a:pt x="365" y="1310"/>
                </a:cubicBezTo>
                <a:cubicBezTo>
                  <a:pt x="365" y="1310"/>
                  <a:pt x="365" y="1310"/>
                  <a:pt x="365" y="1310"/>
                </a:cubicBezTo>
                <a:cubicBezTo>
                  <a:pt x="364" y="1313"/>
                  <a:pt x="363" y="1315"/>
                  <a:pt x="363" y="1318"/>
                </a:cubicBezTo>
                <a:cubicBezTo>
                  <a:pt x="204" y="1259"/>
                  <a:pt x="204" y="1259"/>
                  <a:pt x="204" y="1259"/>
                </a:cubicBezTo>
                <a:cubicBezTo>
                  <a:pt x="195" y="1284"/>
                  <a:pt x="195" y="1284"/>
                  <a:pt x="195" y="1284"/>
                </a:cubicBezTo>
                <a:cubicBezTo>
                  <a:pt x="161" y="1272"/>
                  <a:pt x="161" y="1272"/>
                  <a:pt x="161" y="1272"/>
                </a:cubicBezTo>
                <a:cubicBezTo>
                  <a:pt x="155" y="1287"/>
                  <a:pt x="155" y="1287"/>
                  <a:pt x="155" y="1287"/>
                </a:cubicBezTo>
                <a:cubicBezTo>
                  <a:pt x="125" y="1276"/>
                  <a:pt x="125" y="1276"/>
                  <a:pt x="125" y="1276"/>
                </a:cubicBezTo>
                <a:cubicBezTo>
                  <a:pt x="88" y="1376"/>
                  <a:pt x="88" y="1376"/>
                  <a:pt x="88" y="1376"/>
                </a:cubicBezTo>
                <a:cubicBezTo>
                  <a:pt x="118" y="1387"/>
                  <a:pt x="118" y="1387"/>
                  <a:pt x="118" y="1387"/>
                </a:cubicBezTo>
                <a:cubicBezTo>
                  <a:pt x="112" y="1403"/>
                  <a:pt x="112" y="1403"/>
                  <a:pt x="112" y="1403"/>
                </a:cubicBezTo>
                <a:cubicBezTo>
                  <a:pt x="147" y="1415"/>
                  <a:pt x="147" y="1415"/>
                  <a:pt x="147" y="1415"/>
                </a:cubicBezTo>
                <a:cubicBezTo>
                  <a:pt x="141" y="1431"/>
                  <a:pt x="141" y="1431"/>
                  <a:pt x="141" y="1431"/>
                </a:cubicBezTo>
                <a:cubicBezTo>
                  <a:pt x="351" y="1508"/>
                  <a:pt x="351" y="1508"/>
                  <a:pt x="351" y="1508"/>
                </a:cubicBezTo>
                <a:cubicBezTo>
                  <a:pt x="37" y="1445"/>
                  <a:pt x="37" y="1445"/>
                  <a:pt x="37" y="1445"/>
                </a:cubicBezTo>
                <a:cubicBezTo>
                  <a:pt x="0" y="1636"/>
                  <a:pt x="0" y="1636"/>
                  <a:pt x="0" y="1636"/>
                </a:cubicBezTo>
                <a:cubicBezTo>
                  <a:pt x="289" y="1694"/>
                  <a:pt x="289" y="1694"/>
                  <a:pt x="289" y="1694"/>
                </a:cubicBezTo>
                <a:cubicBezTo>
                  <a:pt x="288" y="1695"/>
                  <a:pt x="286" y="1695"/>
                  <a:pt x="285" y="1695"/>
                </a:cubicBezTo>
                <a:cubicBezTo>
                  <a:pt x="285" y="1695"/>
                  <a:pt x="285" y="1695"/>
                  <a:pt x="285" y="1695"/>
                </a:cubicBezTo>
                <a:cubicBezTo>
                  <a:pt x="282" y="1695"/>
                  <a:pt x="279" y="1695"/>
                  <a:pt x="277" y="1696"/>
                </a:cubicBezTo>
                <a:cubicBezTo>
                  <a:pt x="265" y="1697"/>
                  <a:pt x="256" y="1706"/>
                  <a:pt x="256" y="1717"/>
                </a:cubicBezTo>
                <a:cubicBezTo>
                  <a:pt x="251" y="1720"/>
                  <a:pt x="247" y="1723"/>
                  <a:pt x="244" y="1728"/>
                </a:cubicBezTo>
                <a:cubicBezTo>
                  <a:pt x="239" y="1736"/>
                  <a:pt x="241" y="1746"/>
                  <a:pt x="246" y="1753"/>
                </a:cubicBezTo>
                <a:cubicBezTo>
                  <a:pt x="246" y="1753"/>
                  <a:pt x="246" y="1753"/>
                  <a:pt x="246" y="1753"/>
                </a:cubicBezTo>
                <a:cubicBezTo>
                  <a:pt x="230" y="1766"/>
                  <a:pt x="231" y="1792"/>
                  <a:pt x="251" y="1803"/>
                </a:cubicBezTo>
                <a:cubicBezTo>
                  <a:pt x="252" y="1803"/>
                  <a:pt x="253" y="1804"/>
                  <a:pt x="254" y="1805"/>
                </a:cubicBezTo>
                <a:cubicBezTo>
                  <a:pt x="254" y="1805"/>
                  <a:pt x="254" y="1805"/>
                  <a:pt x="254" y="1805"/>
                </a:cubicBezTo>
                <a:cubicBezTo>
                  <a:pt x="254" y="1812"/>
                  <a:pt x="259" y="1820"/>
                  <a:pt x="265" y="1822"/>
                </a:cubicBezTo>
                <a:cubicBezTo>
                  <a:pt x="266" y="1822"/>
                  <a:pt x="266" y="1822"/>
                  <a:pt x="267" y="1822"/>
                </a:cubicBezTo>
                <a:cubicBezTo>
                  <a:pt x="275" y="1828"/>
                  <a:pt x="284" y="1829"/>
                  <a:pt x="294" y="1825"/>
                </a:cubicBezTo>
                <a:cubicBezTo>
                  <a:pt x="305" y="1821"/>
                  <a:pt x="311" y="1814"/>
                  <a:pt x="313" y="1803"/>
                </a:cubicBezTo>
                <a:cubicBezTo>
                  <a:pt x="313" y="1803"/>
                  <a:pt x="313" y="1803"/>
                  <a:pt x="314" y="1803"/>
                </a:cubicBezTo>
                <a:cubicBezTo>
                  <a:pt x="328" y="1796"/>
                  <a:pt x="343" y="1790"/>
                  <a:pt x="358" y="1785"/>
                </a:cubicBezTo>
                <a:cubicBezTo>
                  <a:pt x="356" y="1805"/>
                  <a:pt x="356" y="1826"/>
                  <a:pt x="356" y="1847"/>
                </a:cubicBezTo>
                <a:cubicBezTo>
                  <a:pt x="356" y="1862"/>
                  <a:pt x="356" y="1878"/>
                  <a:pt x="357" y="1893"/>
                </a:cubicBezTo>
                <a:cubicBezTo>
                  <a:pt x="352" y="1890"/>
                  <a:pt x="346" y="1888"/>
                  <a:pt x="341" y="1889"/>
                </a:cubicBezTo>
                <a:cubicBezTo>
                  <a:pt x="327" y="1891"/>
                  <a:pt x="318" y="1904"/>
                  <a:pt x="320" y="1917"/>
                </a:cubicBezTo>
                <a:cubicBezTo>
                  <a:pt x="322" y="1931"/>
                  <a:pt x="334" y="1941"/>
                  <a:pt x="347" y="1939"/>
                </a:cubicBezTo>
                <a:cubicBezTo>
                  <a:pt x="352" y="1939"/>
                  <a:pt x="356" y="1937"/>
                  <a:pt x="359" y="1934"/>
                </a:cubicBezTo>
                <a:cubicBezTo>
                  <a:pt x="359" y="1936"/>
                  <a:pt x="360" y="1938"/>
                  <a:pt x="360" y="1939"/>
                </a:cubicBezTo>
                <a:cubicBezTo>
                  <a:pt x="356" y="1942"/>
                  <a:pt x="352" y="1943"/>
                  <a:pt x="348" y="1944"/>
                </a:cubicBezTo>
                <a:cubicBezTo>
                  <a:pt x="332" y="1946"/>
                  <a:pt x="318" y="1934"/>
                  <a:pt x="316" y="1918"/>
                </a:cubicBezTo>
                <a:cubicBezTo>
                  <a:pt x="314" y="1902"/>
                  <a:pt x="324" y="1887"/>
                  <a:pt x="340" y="1885"/>
                </a:cubicBezTo>
                <a:cubicBezTo>
                  <a:pt x="345" y="1884"/>
                  <a:pt x="349" y="1885"/>
                  <a:pt x="353" y="1886"/>
                </a:cubicBezTo>
                <a:cubicBezTo>
                  <a:pt x="349" y="1856"/>
                  <a:pt x="349" y="1856"/>
                  <a:pt x="349" y="1856"/>
                </a:cubicBezTo>
                <a:cubicBezTo>
                  <a:pt x="320" y="1859"/>
                  <a:pt x="285" y="1873"/>
                  <a:pt x="290" y="1909"/>
                </a:cubicBezTo>
                <a:cubicBezTo>
                  <a:pt x="228" y="1947"/>
                  <a:pt x="236" y="2038"/>
                  <a:pt x="306" y="2057"/>
                </a:cubicBezTo>
                <a:cubicBezTo>
                  <a:pt x="311" y="2066"/>
                  <a:pt x="317" y="2072"/>
                  <a:pt x="325" y="2076"/>
                </a:cubicBezTo>
                <a:cubicBezTo>
                  <a:pt x="323" y="2076"/>
                  <a:pt x="322" y="2076"/>
                  <a:pt x="320" y="2076"/>
                </a:cubicBezTo>
                <a:cubicBezTo>
                  <a:pt x="314" y="2076"/>
                  <a:pt x="310" y="2079"/>
                  <a:pt x="306" y="2083"/>
                </a:cubicBezTo>
                <a:cubicBezTo>
                  <a:pt x="306" y="2083"/>
                  <a:pt x="306" y="2083"/>
                  <a:pt x="306" y="2083"/>
                </a:cubicBezTo>
                <a:cubicBezTo>
                  <a:pt x="304" y="2083"/>
                  <a:pt x="302" y="2084"/>
                  <a:pt x="300" y="2086"/>
                </a:cubicBezTo>
                <a:cubicBezTo>
                  <a:pt x="292" y="2090"/>
                  <a:pt x="289" y="2100"/>
                  <a:pt x="292" y="2108"/>
                </a:cubicBezTo>
                <a:cubicBezTo>
                  <a:pt x="290" y="2111"/>
                  <a:pt x="288" y="2115"/>
                  <a:pt x="288" y="2120"/>
                </a:cubicBezTo>
                <a:cubicBezTo>
                  <a:pt x="287" y="2127"/>
                  <a:pt x="291" y="2134"/>
                  <a:pt x="297" y="2137"/>
                </a:cubicBezTo>
                <a:cubicBezTo>
                  <a:pt x="297" y="2137"/>
                  <a:pt x="297" y="2137"/>
                  <a:pt x="297" y="2137"/>
                </a:cubicBezTo>
                <a:cubicBezTo>
                  <a:pt x="294" y="2143"/>
                  <a:pt x="294" y="2150"/>
                  <a:pt x="297" y="2156"/>
                </a:cubicBezTo>
                <a:cubicBezTo>
                  <a:pt x="294" y="2156"/>
                  <a:pt x="291" y="2157"/>
                  <a:pt x="289" y="2158"/>
                </a:cubicBezTo>
                <a:cubicBezTo>
                  <a:pt x="286" y="2158"/>
                  <a:pt x="285" y="2157"/>
                  <a:pt x="284" y="2155"/>
                </a:cubicBezTo>
                <a:cubicBezTo>
                  <a:pt x="276" y="2143"/>
                  <a:pt x="264" y="2139"/>
                  <a:pt x="250" y="2143"/>
                </a:cubicBezTo>
                <a:cubicBezTo>
                  <a:pt x="241" y="2146"/>
                  <a:pt x="234" y="2153"/>
                  <a:pt x="229" y="2160"/>
                </a:cubicBezTo>
                <a:cubicBezTo>
                  <a:pt x="229" y="2160"/>
                  <a:pt x="228" y="2160"/>
                  <a:pt x="228" y="2160"/>
                </a:cubicBezTo>
                <a:cubicBezTo>
                  <a:pt x="225" y="2163"/>
                  <a:pt x="222" y="2165"/>
                  <a:pt x="220" y="2168"/>
                </a:cubicBezTo>
                <a:cubicBezTo>
                  <a:pt x="207" y="2179"/>
                  <a:pt x="205" y="2196"/>
                  <a:pt x="214" y="2209"/>
                </a:cubicBezTo>
                <a:cubicBezTo>
                  <a:pt x="211" y="2216"/>
                  <a:pt x="209" y="2224"/>
                  <a:pt x="210" y="2232"/>
                </a:cubicBezTo>
                <a:cubicBezTo>
                  <a:pt x="212" y="2245"/>
                  <a:pt x="221" y="2255"/>
                  <a:pt x="233" y="2258"/>
                </a:cubicBezTo>
                <a:cubicBezTo>
                  <a:pt x="233" y="2258"/>
                  <a:pt x="233" y="2258"/>
                  <a:pt x="233" y="2258"/>
                </a:cubicBezTo>
                <a:cubicBezTo>
                  <a:pt x="226" y="2287"/>
                  <a:pt x="249" y="2314"/>
                  <a:pt x="281" y="2310"/>
                </a:cubicBezTo>
                <a:cubicBezTo>
                  <a:pt x="282" y="2310"/>
                  <a:pt x="284" y="2310"/>
                  <a:pt x="285" y="2310"/>
                </a:cubicBezTo>
                <a:cubicBezTo>
                  <a:pt x="285" y="2310"/>
                  <a:pt x="285" y="2310"/>
                  <a:pt x="285" y="2310"/>
                </a:cubicBezTo>
                <a:cubicBezTo>
                  <a:pt x="286" y="2310"/>
                  <a:pt x="286" y="2310"/>
                  <a:pt x="286" y="2311"/>
                </a:cubicBezTo>
                <a:cubicBezTo>
                  <a:pt x="248" y="2330"/>
                  <a:pt x="248" y="2330"/>
                  <a:pt x="248" y="2330"/>
                </a:cubicBezTo>
                <a:cubicBezTo>
                  <a:pt x="181" y="2469"/>
                  <a:pt x="181" y="2469"/>
                  <a:pt x="181" y="2469"/>
                </a:cubicBezTo>
                <a:cubicBezTo>
                  <a:pt x="333" y="2493"/>
                  <a:pt x="333" y="2493"/>
                  <a:pt x="333" y="2493"/>
                </a:cubicBezTo>
                <a:cubicBezTo>
                  <a:pt x="412" y="2452"/>
                  <a:pt x="412" y="2452"/>
                  <a:pt x="412" y="2452"/>
                </a:cubicBezTo>
                <a:cubicBezTo>
                  <a:pt x="285" y="2549"/>
                  <a:pt x="285" y="2549"/>
                  <a:pt x="285" y="2549"/>
                </a:cubicBezTo>
                <a:cubicBezTo>
                  <a:pt x="309" y="2580"/>
                  <a:pt x="309" y="2580"/>
                  <a:pt x="309" y="2580"/>
                </a:cubicBezTo>
                <a:cubicBezTo>
                  <a:pt x="280" y="2602"/>
                  <a:pt x="280" y="2602"/>
                  <a:pt x="280" y="2602"/>
                </a:cubicBezTo>
                <a:cubicBezTo>
                  <a:pt x="294" y="2621"/>
                  <a:pt x="294" y="2621"/>
                  <a:pt x="294" y="2621"/>
                </a:cubicBezTo>
                <a:cubicBezTo>
                  <a:pt x="269" y="2640"/>
                  <a:pt x="269" y="2640"/>
                  <a:pt x="269" y="2640"/>
                </a:cubicBezTo>
                <a:cubicBezTo>
                  <a:pt x="364" y="2764"/>
                  <a:pt x="364" y="2764"/>
                  <a:pt x="364" y="2764"/>
                </a:cubicBezTo>
                <a:cubicBezTo>
                  <a:pt x="389" y="2744"/>
                  <a:pt x="389" y="2744"/>
                  <a:pt x="389" y="2744"/>
                </a:cubicBezTo>
                <a:cubicBezTo>
                  <a:pt x="404" y="2764"/>
                  <a:pt x="404" y="2764"/>
                  <a:pt x="404" y="2764"/>
                </a:cubicBezTo>
                <a:cubicBezTo>
                  <a:pt x="433" y="2742"/>
                  <a:pt x="433" y="2742"/>
                  <a:pt x="433" y="2742"/>
                </a:cubicBezTo>
                <a:cubicBezTo>
                  <a:pt x="448" y="2761"/>
                  <a:pt x="448" y="2761"/>
                  <a:pt x="448" y="2761"/>
                </a:cubicBezTo>
                <a:cubicBezTo>
                  <a:pt x="584" y="2656"/>
                  <a:pt x="584" y="2656"/>
                  <a:pt x="584" y="2656"/>
                </a:cubicBezTo>
                <a:cubicBezTo>
                  <a:pt x="263" y="2988"/>
                  <a:pt x="263" y="2988"/>
                  <a:pt x="263" y="2988"/>
                </a:cubicBezTo>
                <a:cubicBezTo>
                  <a:pt x="395" y="3115"/>
                  <a:pt x="395" y="3115"/>
                  <a:pt x="395" y="3115"/>
                </a:cubicBezTo>
                <a:cubicBezTo>
                  <a:pt x="785" y="2712"/>
                  <a:pt x="785" y="2712"/>
                  <a:pt x="785" y="2712"/>
                </a:cubicBezTo>
                <a:cubicBezTo>
                  <a:pt x="808" y="2730"/>
                  <a:pt x="833" y="2748"/>
                  <a:pt x="859" y="2764"/>
                </a:cubicBezTo>
                <a:cubicBezTo>
                  <a:pt x="858" y="2764"/>
                  <a:pt x="858" y="2765"/>
                  <a:pt x="858" y="2765"/>
                </a:cubicBezTo>
                <a:cubicBezTo>
                  <a:pt x="856" y="2769"/>
                  <a:pt x="855" y="2773"/>
                  <a:pt x="853" y="2776"/>
                </a:cubicBezTo>
                <a:cubicBezTo>
                  <a:pt x="853" y="2777"/>
                  <a:pt x="852" y="2777"/>
                  <a:pt x="851" y="2778"/>
                </a:cubicBezTo>
                <a:cubicBezTo>
                  <a:pt x="839" y="2783"/>
                  <a:pt x="825" y="2779"/>
                  <a:pt x="813" y="2782"/>
                </a:cubicBezTo>
                <a:cubicBezTo>
                  <a:pt x="806" y="2783"/>
                  <a:pt x="799" y="2787"/>
                  <a:pt x="792" y="2791"/>
                </a:cubicBezTo>
                <a:cubicBezTo>
                  <a:pt x="792" y="2791"/>
                  <a:pt x="792" y="2791"/>
                  <a:pt x="791" y="2791"/>
                </a:cubicBezTo>
                <a:cubicBezTo>
                  <a:pt x="788" y="2788"/>
                  <a:pt x="783" y="2786"/>
                  <a:pt x="778" y="2786"/>
                </a:cubicBezTo>
                <a:cubicBezTo>
                  <a:pt x="769" y="2784"/>
                  <a:pt x="761" y="2787"/>
                  <a:pt x="755" y="2793"/>
                </a:cubicBezTo>
                <a:cubicBezTo>
                  <a:pt x="753" y="2793"/>
                  <a:pt x="752" y="2793"/>
                  <a:pt x="750" y="2792"/>
                </a:cubicBezTo>
                <a:cubicBezTo>
                  <a:pt x="737" y="2784"/>
                  <a:pt x="725" y="2785"/>
                  <a:pt x="714" y="2795"/>
                </a:cubicBezTo>
                <a:cubicBezTo>
                  <a:pt x="707" y="2801"/>
                  <a:pt x="703" y="2809"/>
                  <a:pt x="701" y="2819"/>
                </a:cubicBezTo>
                <a:cubicBezTo>
                  <a:pt x="701" y="2819"/>
                  <a:pt x="701" y="2819"/>
                  <a:pt x="701" y="2819"/>
                </a:cubicBezTo>
                <a:cubicBezTo>
                  <a:pt x="699" y="2822"/>
                  <a:pt x="697" y="2826"/>
                  <a:pt x="696" y="2829"/>
                </a:cubicBezTo>
                <a:cubicBezTo>
                  <a:pt x="688" y="2844"/>
                  <a:pt x="694" y="2861"/>
                  <a:pt x="707" y="2870"/>
                </a:cubicBezTo>
                <a:cubicBezTo>
                  <a:pt x="707" y="2877"/>
                  <a:pt x="708" y="2885"/>
                  <a:pt x="712" y="2892"/>
                </a:cubicBezTo>
                <a:cubicBezTo>
                  <a:pt x="719" y="2903"/>
                  <a:pt x="731" y="2908"/>
                  <a:pt x="743" y="2907"/>
                </a:cubicBezTo>
                <a:cubicBezTo>
                  <a:pt x="744" y="2907"/>
                  <a:pt x="744" y="2907"/>
                  <a:pt x="744" y="2907"/>
                </a:cubicBezTo>
                <a:cubicBezTo>
                  <a:pt x="749" y="2936"/>
                  <a:pt x="781" y="2952"/>
                  <a:pt x="808" y="2936"/>
                </a:cubicBezTo>
                <a:cubicBezTo>
                  <a:pt x="809" y="2935"/>
                  <a:pt x="811" y="2935"/>
                  <a:pt x="812" y="2934"/>
                </a:cubicBezTo>
                <a:cubicBezTo>
                  <a:pt x="812" y="2934"/>
                  <a:pt x="812" y="2934"/>
                  <a:pt x="812" y="2934"/>
                </a:cubicBezTo>
                <a:cubicBezTo>
                  <a:pt x="821" y="2938"/>
                  <a:pt x="834" y="2939"/>
                  <a:pt x="841" y="2932"/>
                </a:cubicBezTo>
                <a:cubicBezTo>
                  <a:pt x="842" y="2931"/>
                  <a:pt x="842" y="2931"/>
                  <a:pt x="843" y="2930"/>
                </a:cubicBezTo>
                <a:cubicBezTo>
                  <a:pt x="855" y="2924"/>
                  <a:pt x="863" y="2913"/>
                  <a:pt x="866" y="2899"/>
                </a:cubicBezTo>
                <a:cubicBezTo>
                  <a:pt x="868" y="2883"/>
                  <a:pt x="863" y="2871"/>
                  <a:pt x="852" y="2861"/>
                </a:cubicBezTo>
                <a:cubicBezTo>
                  <a:pt x="852" y="2860"/>
                  <a:pt x="852" y="2860"/>
                  <a:pt x="852" y="2859"/>
                </a:cubicBezTo>
                <a:cubicBezTo>
                  <a:pt x="854" y="2836"/>
                  <a:pt x="857" y="2812"/>
                  <a:pt x="862" y="2789"/>
                </a:cubicBezTo>
                <a:cubicBezTo>
                  <a:pt x="865" y="2787"/>
                  <a:pt x="868" y="2785"/>
                  <a:pt x="872" y="2783"/>
                </a:cubicBezTo>
                <a:cubicBezTo>
                  <a:pt x="876" y="2781"/>
                  <a:pt x="878" y="2779"/>
                  <a:pt x="879" y="2777"/>
                </a:cubicBezTo>
                <a:cubicBezTo>
                  <a:pt x="891" y="2784"/>
                  <a:pt x="903" y="2791"/>
                  <a:pt x="916" y="2798"/>
                </a:cubicBezTo>
                <a:cubicBezTo>
                  <a:pt x="911" y="2800"/>
                  <a:pt x="907" y="2804"/>
                  <a:pt x="905" y="2809"/>
                </a:cubicBezTo>
                <a:cubicBezTo>
                  <a:pt x="899" y="2821"/>
                  <a:pt x="905" y="2836"/>
                  <a:pt x="917" y="2842"/>
                </a:cubicBezTo>
                <a:cubicBezTo>
                  <a:pt x="930" y="2848"/>
                  <a:pt x="945" y="2843"/>
                  <a:pt x="951" y="2831"/>
                </a:cubicBezTo>
                <a:cubicBezTo>
                  <a:pt x="953" y="2827"/>
                  <a:pt x="953" y="2822"/>
                  <a:pt x="953" y="2818"/>
                </a:cubicBezTo>
                <a:cubicBezTo>
                  <a:pt x="954" y="2819"/>
                  <a:pt x="956" y="2819"/>
                  <a:pt x="958" y="2820"/>
                </a:cubicBezTo>
                <a:cubicBezTo>
                  <a:pt x="958" y="2824"/>
                  <a:pt x="957" y="2829"/>
                  <a:pt x="955" y="2833"/>
                </a:cubicBezTo>
                <a:cubicBezTo>
                  <a:pt x="948" y="2847"/>
                  <a:pt x="931" y="2853"/>
                  <a:pt x="916" y="2846"/>
                </a:cubicBezTo>
                <a:cubicBezTo>
                  <a:pt x="902" y="2839"/>
                  <a:pt x="895" y="2823"/>
                  <a:pt x="900" y="2809"/>
                </a:cubicBezTo>
                <a:cubicBezTo>
                  <a:pt x="900" y="2809"/>
                  <a:pt x="901" y="2808"/>
                  <a:pt x="901" y="2807"/>
                </a:cubicBezTo>
                <a:cubicBezTo>
                  <a:pt x="901" y="2807"/>
                  <a:pt x="901" y="2807"/>
                  <a:pt x="901" y="2807"/>
                </a:cubicBezTo>
                <a:cubicBezTo>
                  <a:pt x="903" y="2803"/>
                  <a:pt x="906" y="2800"/>
                  <a:pt x="909" y="2797"/>
                </a:cubicBezTo>
                <a:cubicBezTo>
                  <a:pt x="895" y="2790"/>
                  <a:pt x="895" y="2790"/>
                  <a:pt x="895" y="2790"/>
                </a:cubicBezTo>
                <a:cubicBezTo>
                  <a:pt x="894" y="2791"/>
                  <a:pt x="894" y="2792"/>
                  <a:pt x="893" y="2793"/>
                </a:cubicBezTo>
                <a:cubicBezTo>
                  <a:pt x="888" y="2791"/>
                  <a:pt x="886" y="2795"/>
                  <a:pt x="882" y="2801"/>
                </a:cubicBezTo>
                <a:cubicBezTo>
                  <a:pt x="879" y="2809"/>
                  <a:pt x="885" y="2812"/>
                  <a:pt x="885" y="2812"/>
                </a:cubicBezTo>
                <a:cubicBezTo>
                  <a:pt x="885" y="2812"/>
                  <a:pt x="885" y="2812"/>
                  <a:pt x="885" y="2812"/>
                </a:cubicBezTo>
                <a:cubicBezTo>
                  <a:pt x="880" y="2831"/>
                  <a:pt x="881" y="2851"/>
                  <a:pt x="895" y="2866"/>
                </a:cubicBezTo>
                <a:cubicBezTo>
                  <a:pt x="892" y="2939"/>
                  <a:pt x="976" y="2975"/>
                  <a:pt x="1031" y="2928"/>
                </a:cubicBezTo>
                <a:cubicBezTo>
                  <a:pt x="1064" y="2944"/>
                  <a:pt x="1088" y="2915"/>
                  <a:pt x="1100" y="2888"/>
                </a:cubicBezTo>
                <a:cubicBezTo>
                  <a:pt x="1072" y="2875"/>
                  <a:pt x="1072" y="2875"/>
                  <a:pt x="1072" y="2875"/>
                </a:cubicBezTo>
                <a:cubicBezTo>
                  <a:pt x="1073" y="2879"/>
                  <a:pt x="1072" y="2884"/>
                  <a:pt x="1070" y="2888"/>
                </a:cubicBezTo>
                <a:cubicBezTo>
                  <a:pt x="1063" y="2902"/>
                  <a:pt x="1045" y="2908"/>
                  <a:pt x="1031" y="2901"/>
                </a:cubicBezTo>
                <a:cubicBezTo>
                  <a:pt x="1016" y="2893"/>
                  <a:pt x="1009" y="2876"/>
                  <a:pt x="1016" y="2862"/>
                </a:cubicBezTo>
                <a:cubicBezTo>
                  <a:pt x="1018" y="2858"/>
                  <a:pt x="1021" y="2855"/>
                  <a:pt x="1024" y="2852"/>
                </a:cubicBezTo>
                <a:cubicBezTo>
                  <a:pt x="992" y="2837"/>
                  <a:pt x="992" y="2837"/>
                  <a:pt x="992" y="2837"/>
                </a:cubicBezTo>
                <a:cubicBezTo>
                  <a:pt x="1004" y="2842"/>
                  <a:pt x="1017" y="2848"/>
                  <a:pt x="1030" y="2853"/>
                </a:cubicBezTo>
                <a:cubicBezTo>
                  <a:pt x="1026" y="2856"/>
                  <a:pt x="1022" y="2859"/>
                  <a:pt x="1020" y="2864"/>
                </a:cubicBezTo>
                <a:cubicBezTo>
                  <a:pt x="1014" y="2876"/>
                  <a:pt x="1020" y="2891"/>
                  <a:pt x="1032" y="2897"/>
                </a:cubicBezTo>
                <a:cubicBezTo>
                  <a:pt x="1045" y="2903"/>
                  <a:pt x="1060" y="2898"/>
                  <a:pt x="1066" y="2886"/>
                </a:cubicBezTo>
                <a:cubicBezTo>
                  <a:pt x="1069" y="2880"/>
                  <a:pt x="1069" y="2873"/>
                  <a:pt x="1066" y="2867"/>
                </a:cubicBezTo>
                <a:cubicBezTo>
                  <a:pt x="1094" y="2877"/>
                  <a:pt x="1121" y="2886"/>
                  <a:pt x="1150" y="2894"/>
                </a:cubicBezTo>
                <a:cubicBezTo>
                  <a:pt x="1071" y="3422"/>
                  <a:pt x="1071" y="3422"/>
                  <a:pt x="1071" y="3422"/>
                </a:cubicBezTo>
                <a:cubicBezTo>
                  <a:pt x="1111" y="3428"/>
                  <a:pt x="1111" y="3428"/>
                  <a:pt x="1111" y="3428"/>
                </a:cubicBezTo>
                <a:cubicBezTo>
                  <a:pt x="1106" y="3462"/>
                  <a:pt x="1106" y="3462"/>
                  <a:pt x="1106" y="3462"/>
                </a:cubicBezTo>
                <a:cubicBezTo>
                  <a:pt x="1150" y="3514"/>
                  <a:pt x="1150" y="3514"/>
                  <a:pt x="1150" y="3514"/>
                </a:cubicBezTo>
                <a:cubicBezTo>
                  <a:pt x="1206" y="3477"/>
                  <a:pt x="1206" y="3477"/>
                  <a:pt x="1206" y="3477"/>
                </a:cubicBezTo>
                <a:cubicBezTo>
                  <a:pt x="1211" y="3443"/>
                  <a:pt x="1211" y="3443"/>
                  <a:pt x="1211" y="3443"/>
                </a:cubicBezTo>
                <a:cubicBezTo>
                  <a:pt x="1251" y="3449"/>
                  <a:pt x="1251" y="3449"/>
                  <a:pt x="1251" y="3449"/>
                </a:cubicBezTo>
                <a:cubicBezTo>
                  <a:pt x="1318" y="3002"/>
                  <a:pt x="1318" y="3002"/>
                  <a:pt x="1318" y="3002"/>
                </a:cubicBezTo>
                <a:cubicBezTo>
                  <a:pt x="1322" y="3686"/>
                  <a:pt x="1322" y="3686"/>
                  <a:pt x="1322" y="3686"/>
                </a:cubicBezTo>
                <a:cubicBezTo>
                  <a:pt x="1628" y="3684"/>
                  <a:pt x="1628" y="3684"/>
                  <a:pt x="1628" y="3684"/>
                </a:cubicBezTo>
                <a:cubicBezTo>
                  <a:pt x="1624" y="2920"/>
                  <a:pt x="1624" y="2920"/>
                  <a:pt x="1624" y="2920"/>
                </a:cubicBezTo>
                <a:cubicBezTo>
                  <a:pt x="1644" y="2916"/>
                  <a:pt x="1665" y="2912"/>
                  <a:pt x="1685" y="2908"/>
                </a:cubicBezTo>
                <a:cubicBezTo>
                  <a:pt x="1685" y="2908"/>
                  <a:pt x="1685" y="2909"/>
                  <a:pt x="1685" y="2909"/>
                </a:cubicBezTo>
                <a:cubicBezTo>
                  <a:pt x="1686" y="2912"/>
                  <a:pt x="1687" y="2915"/>
                  <a:pt x="1688" y="2917"/>
                </a:cubicBezTo>
                <a:cubicBezTo>
                  <a:pt x="1688" y="2918"/>
                  <a:pt x="1688" y="2918"/>
                  <a:pt x="1688" y="2919"/>
                </a:cubicBezTo>
                <a:cubicBezTo>
                  <a:pt x="1684" y="2927"/>
                  <a:pt x="1675" y="2933"/>
                  <a:pt x="1671" y="2940"/>
                </a:cubicBezTo>
                <a:cubicBezTo>
                  <a:pt x="1668" y="2945"/>
                  <a:pt x="1666" y="2950"/>
                  <a:pt x="1665" y="2955"/>
                </a:cubicBezTo>
                <a:cubicBezTo>
                  <a:pt x="1665" y="2955"/>
                  <a:pt x="1665" y="2956"/>
                  <a:pt x="1664" y="2956"/>
                </a:cubicBezTo>
                <a:cubicBezTo>
                  <a:pt x="1661" y="2956"/>
                  <a:pt x="1658" y="2958"/>
                  <a:pt x="1655" y="2960"/>
                </a:cubicBezTo>
                <a:cubicBezTo>
                  <a:pt x="1650" y="2963"/>
                  <a:pt x="1647" y="2969"/>
                  <a:pt x="1647" y="2975"/>
                </a:cubicBezTo>
                <a:cubicBezTo>
                  <a:pt x="1646" y="2976"/>
                  <a:pt x="1646" y="2977"/>
                  <a:pt x="1644" y="2977"/>
                </a:cubicBezTo>
                <a:cubicBezTo>
                  <a:pt x="1634" y="2979"/>
                  <a:pt x="1628" y="2986"/>
                  <a:pt x="1628" y="2996"/>
                </a:cubicBezTo>
                <a:cubicBezTo>
                  <a:pt x="1627" y="3003"/>
                  <a:pt x="1629" y="3009"/>
                  <a:pt x="1633" y="3015"/>
                </a:cubicBezTo>
                <a:cubicBezTo>
                  <a:pt x="1633" y="3015"/>
                  <a:pt x="1633" y="3015"/>
                  <a:pt x="1633" y="3015"/>
                </a:cubicBezTo>
                <a:cubicBezTo>
                  <a:pt x="1633" y="3018"/>
                  <a:pt x="1634" y="3021"/>
                  <a:pt x="1636" y="3023"/>
                </a:cubicBezTo>
                <a:cubicBezTo>
                  <a:pt x="1639" y="3034"/>
                  <a:pt x="1651" y="3040"/>
                  <a:pt x="1662" y="3038"/>
                </a:cubicBezTo>
                <a:cubicBezTo>
                  <a:pt x="1665" y="3042"/>
                  <a:pt x="1670" y="3045"/>
                  <a:pt x="1675" y="3046"/>
                </a:cubicBezTo>
                <a:cubicBezTo>
                  <a:pt x="1684" y="3049"/>
                  <a:pt x="1693" y="3045"/>
                  <a:pt x="1699" y="3038"/>
                </a:cubicBezTo>
                <a:cubicBezTo>
                  <a:pt x="1699" y="3038"/>
                  <a:pt x="1699" y="3038"/>
                  <a:pt x="1699" y="3038"/>
                </a:cubicBezTo>
                <a:cubicBezTo>
                  <a:pt x="1716" y="3050"/>
                  <a:pt x="1740" y="3042"/>
                  <a:pt x="1746" y="3020"/>
                </a:cubicBezTo>
                <a:cubicBezTo>
                  <a:pt x="1746" y="3019"/>
                  <a:pt x="1746" y="3018"/>
                  <a:pt x="1747" y="3017"/>
                </a:cubicBezTo>
                <a:cubicBezTo>
                  <a:pt x="1747" y="3017"/>
                  <a:pt x="1747" y="3017"/>
                  <a:pt x="1747" y="3017"/>
                </a:cubicBezTo>
                <a:cubicBezTo>
                  <a:pt x="1754" y="3015"/>
                  <a:pt x="1760" y="3008"/>
                  <a:pt x="1760" y="3001"/>
                </a:cubicBezTo>
                <a:cubicBezTo>
                  <a:pt x="1760" y="3001"/>
                  <a:pt x="1760" y="3000"/>
                  <a:pt x="1760" y="3000"/>
                </a:cubicBezTo>
                <a:cubicBezTo>
                  <a:pt x="1763" y="2990"/>
                  <a:pt x="1762" y="2981"/>
                  <a:pt x="1756" y="2973"/>
                </a:cubicBezTo>
                <a:cubicBezTo>
                  <a:pt x="1749" y="2964"/>
                  <a:pt x="1741" y="2960"/>
                  <a:pt x="1730" y="2960"/>
                </a:cubicBezTo>
                <a:cubicBezTo>
                  <a:pt x="1730" y="2960"/>
                  <a:pt x="1729" y="2960"/>
                  <a:pt x="1729" y="2960"/>
                </a:cubicBezTo>
                <a:cubicBezTo>
                  <a:pt x="1718" y="2947"/>
                  <a:pt x="1708" y="2933"/>
                  <a:pt x="1699" y="2919"/>
                </a:cubicBezTo>
                <a:cubicBezTo>
                  <a:pt x="1699" y="2917"/>
                  <a:pt x="1700" y="2914"/>
                  <a:pt x="1701" y="2911"/>
                </a:cubicBezTo>
                <a:cubicBezTo>
                  <a:pt x="1702" y="2908"/>
                  <a:pt x="1702" y="2906"/>
                  <a:pt x="1701" y="2904"/>
                </a:cubicBezTo>
                <a:cubicBezTo>
                  <a:pt x="1713" y="2901"/>
                  <a:pt x="1725" y="2898"/>
                  <a:pt x="1737" y="2894"/>
                </a:cubicBezTo>
                <a:cubicBezTo>
                  <a:pt x="1831" y="3199"/>
                  <a:pt x="1831" y="3199"/>
                  <a:pt x="1831" y="3199"/>
                </a:cubicBezTo>
                <a:cubicBezTo>
                  <a:pt x="1888" y="3252"/>
                  <a:pt x="1888" y="3252"/>
                  <a:pt x="1888" y="3252"/>
                </a:cubicBezTo>
                <a:cubicBezTo>
                  <a:pt x="1990" y="3220"/>
                  <a:pt x="1990" y="3220"/>
                  <a:pt x="1990" y="3220"/>
                </a:cubicBezTo>
                <a:cubicBezTo>
                  <a:pt x="2006" y="3145"/>
                  <a:pt x="2006" y="3145"/>
                  <a:pt x="2006" y="3145"/>
                </a:cubicBezTo>
                <a:cubicBezTo>
                  <a:pt x="1939" y="2926"/>
                  <a:pt x="1939" y="2926"/>
                  <a:pt x="1939" y="2926"/>
                </a:cubicBezTo>
                <a:cubicBezTo>
                  <a:pt x="2141" y="3318"/>
                  <a:pt x="2141" y="3318"/>
                  <a:pt x="2141" y="3318"/>
                </a:cubicBezTo>
                <a:cubicBezTo>
                  <a:pt x="2161" y="3307"/>
                  <a:pt x="2161" y="3307"/>
                  <a:pt x="2161" y="3307"/>
                </a:cubicBezTo>
                <a:cubicBezTo>
                  <a:pt x="2181" y="3346"/>
                  <a:pt x="2181" y="3346"/>
                  <a:pt x="2181" y="3346"/>
                </a:cubicBezTo>
                <a:cubicBezTo>
                  <a:pt x="2198" y="3338"/>
                  <a:pt x="2198" y="3338"/>
                  <a:pt x="2198" y="3338"/>
                </a:cubicBezTo>
                <a:cubicBezTo>
                  <a:pt x="2217" y="3375"/>
                  <a:pt x="2217" y="3375"/>
                  <a:pt x="2217" y="3375"/>
                </a:cubicBezTo>
                <a:cubicBezTo>
                  <a:pt x="2324" y="3320"/>
                  <a:pt x="2324" y="3320"/>
                  <a:pt x="2324" y="3320"/>
                </a:cubicBezTo>
                <a:cubicBezTo>
                  <a:pt x="2305" y="3282"/>
                  <a:pt x="2305" y="3282"/>
                  <a:pt x="2305" y="3282"/>
                </a:cubicBezTo>
                <a:cubicBezTo>
                  <a:pt x="2321" y="3274"/>
                  <a:pt x="2321" y="3274"/>
                  <a:pt x="2321" y="3274"/>
                </a:cubicBezTo>
                <a:cubicBezTo>
                  <a:pt x="2301" y="3235"/>
                  <a:pt x="2301" y="3235"/>
                  <a:pt x="2301" y="3235"/>
                </a:cubicBezTo>
                <a:cubicBezTo>
                  <a:pt x="2317" y="3227"/>
                  <a:pt x="2317" y="3227"/>
                  <a:pt x="2317" y="3227"/>
                </a:cubicBezTo>
                <a:cubicBezTo>
                  <a:pt x="2140" y="2885"/>
                  <a:pt x="2140" y="2885"/>
                  <a:pt x="2140" y="2885"/>
                </a:cubicBezTo>
                <a:cubicBezTo>
                  <a:pt x="2145" y="2888"/>
                  <a:pt x="2151" y="2890"/>
                  <a:pt x="2157" y="2891"/>
                </a:cubicBezTo>
                <a:cubicBezTo>
                  <a:pt x="2157" y="2891"/>
                  <a:pt x="2157" y="2891"/>
                  <a:pt x="2158" y="2891"/>
                </a:cubicBezTo>
                <a:cubicBezTo>
                  <a:pt x="2161" y="2894"/>
                  <a:pt x="2165" y="2896"/>
                  <a:pt x="2170" y="2897"/>
                </a:cubicBezTo>
                <a:cubicBezTo>
                  <a:pt x="2187" y="2905"/>
                  <a:pt x="2207" y="2898"/>
                  <a:pt x="2216" y="2883"/>
                </a:cubicBezTo>
                <a:cubicBezTo>
                  <a:pt x="2225" y="2883"/>
                  <a:pt x="2234" y="2881"/>
                  <a:pt x="2242" y="2876"/>
                </a:cubicBezTo>
                <a:cubicBezTo>
                  <a:pt x="2255" y="2868"/>
                  <a:pt x="2261" y="2853"/>
                  <a:pt x="2259" y="2839"/>
                </a:cubicBezTo>
                <a:cubicBezTo>
                  <a:pt x="2259" y="2839"/>
                  <a:pt x="2259" y="2839"/>
                  <a:pt x="2259" y="2839"/>
                </a:cubicBezTo>
                <a:cubicBezTo>
                  <a:pt x="2293" y="2832"/>
                  <a:pt x="2311" y="2794"/>
                  <a:pt x="2291" y="2763"/>
                </a:cubicBezTo>
                <a:cubicBezTo>
                  <a:pt x="2290" y="2761"/>
                  <a:pt x="2290" y="2759"/>
                  <a:pt x="2289" y="2758"/>
                </a:cubicBezTo>
                <a:cubicBezTo>
                  <a:pt x="2289" y="2758"/>
                  <a:pt x="2289" y="2758"/>
                  <a:pt x="2288" y="2758"/>
                </a:cubicBezTo>
                <a:cubicBezTo>
                  <a:pt x="2294" y="2747"/>
                  <a:pt x="2294" y="2732"/>
                  <a:pt x="2285" y="2724"/>
                </a:cubicBezTo>
                <a:cubicBezTo>
                  <a:pt x="2285" y="2723"/>
                  <a:pt x="2284" y="2723"/>
                  <a:pt x="2284" y="2722"/>
                </a:cubicBezTo>
                <a:cubicBezTo>
                  <a:pt x="2282" y="2720"/>
                  <a:pt x="2281" y="2717"/>
                  <a:pt x="2279" y="2715"/>
                </a:cubicBezTo>
                <a:cubicBezTo>
                  <a:pt x="2280" y="2712"/>
                  <a:pt x="2280" y="2708"/>
                  <a:pt x="2280" y="2705"/>
                </a:cubicBezTo>
                <a:cubicBezTo>
                  <a:pt x="2280" y="2705"/>
                  <a:pt x="2280" y="2705"/>
                  <a:pt x="2280" y="2705"/>
                </a:cubicBezTo>
                <a:cubicBezTo>
                  <a:pt x="2297" y="2700"/>
                  <a:pt x="2305" y="2679"/>
                  <a:pt x="2294" y="2664"/>
                </a:cubicBezTo>
                <a:cubicBezTo>
                  <a:pt x="2294" y="2663"/>
                  <a:pt x="2293" y="2662"/>
                  <a:pt x="2293" y="2661"/>
                </a:cubicBezTo>
                <a:cubicBezTo>
                  <a:pt x="2293" y="2661"/>
                  <a:pt x="2293" y="2661"/>
                  <a:pt x="2293" y="2661"/>
                </a:cubicBezTo>
                <a:cubicBezTo>
                  <a:pt x="2295" y="2655"/>
                  <a:pt x="2295" y="2648"/>
                  <a:pt x="2290" y="2643"/>
                </a:cubicBezTo>
                <a:cubicBezTo>
                  <a:pt x="2290" y="2643"/>
                  <a:pt x="2289" y="2643"/>
                  <a:pt x="2289" y="2643"/>
                </a:cubicBezTo>
                <a:cubicBezTo>
                  <a:pt x="2284" y="2635"/>
                  <a:pt x="2278" y="2631"/>
                  <a:pt x="2268" y="2630"/>
                </a:cubicBezTo>
                <a:cubicBezTo>
                  <a:pt x="2259" y="2630"/>
                  <a:pt x="2251" y="2633"/>
                  <a:pt x="2246" y="2641"/>
                </a:cubicBezTo>
                <a:cubicBezTo>
                  <a:pt x="2245" y="2641"/>
                  <a:pt x="2245" y="2641"/>
                  <a:pt x="2245" y="2641"/>
                </a:cubicBezTo>
                <a:cubicBezTo>
                  <a:pt x="2230" y="2640"/>
                  <a:pt x="2216" y="2640"/>
                  <a:pt x="2201" y="2638"/>
                </a:cubicBezTo>
                <a:cubicBezTo>
                  <a:pt x="2200" y="2636"/>
                  <a:pt x="2199" y="2635"/>
                  <a:pt x="2197" y="2632"/>
                </a:cubicBezTo>
                <a:cubicBezTo>
                  <a:pt x="2197" y="2632"/>
                  <a:pt x="2197" y="2632"/>
                  <a:pt x="2197" y="2632"/>
                </a:cubicBezTo>
                <a:cubicBezTo>
                  <a:pt x="2223" y="2607"/>
                  <a:pt x="2248" y="2580"/>
                  <a:pt x="2271" y="2553"/>
                </a:cubicBezTo>
                <a:cubicBezTo>
                  <a:pt x="2272" y="2559"/>
                  <a:pt x="2275" y="2564"/>
                  <a:pt x="2281" y="2568"/>
                </a:cubicBezTo>
                <a:cubicBezTo>
                  <a:pt x="2291" y="2576"/>
                  <a:pt x="2307" y="2573"/>
                  <a:pt x="2315" y="2562"/>
                </a:cubicBezTo>
                <a:cubicBezTo>
                  <a:pt x="2323" y="2550"/>
                  <a:pt x="2321" y="2535"/>
                  <a:pt x="2310" y="2527"/>
                </a:cubicBezTo>
                <a:cubicBezTo>
                  <a:pt x="2306" y="2524"/>
                  <a:pt x="2301" y="2522"/>
                  <a:pt x="2296" y="2522"/>
                </a:cubicBezTo>
                <a:cubicBezTo>
                  <a:pt x="2297" y="2521"/>
                  <a:pt x="2297" y="2521"/>
                  <a:pt x="2298" y="2520"/>
                </a:cubicBezTo>
                <a:cubicBezTo>
                  <a:pt x="2315" y="2498"/>
                  <a:pt x="2332" y="2477"/>
                  <a:pt x="2347" y="2454"/>
                </a:cubicBezTo>
                <a:cubicBezTo>
                  <a:pt x="2349" y="2458"/>
                  <a:pt x="2351" y="2462"/>
                  <a:pt x="2355" y="2465"/>
                </a:cubicBezTo>
                <a:cubicBezTo>
                  <a:pt x="2366" y="2472"/>
                  <a:pt x="2381" y="2470"/>
                  <a:pt x="2390" y="2458"/>
                </a:cubicBezTo>
                <a:cubicBezTo>
                  <a:pt x="2398" y="2447"/>
                  <a:pt x="2396" y="2431"/>
                  <a:pt x="2385" y="2423"/>
                </a:cubicBezTo>
                <a:cubicBezTo>
                  <a:pt x="2380" y="2420"/>
                  <a:pt x="2375" y="2419"/>
                  <a:pt x="2370" y="2419"/>
                </a:cubicBezTo>
                <a:cubicBezTo>
                  <a:pt x="2382" y="2400"/>
                  <a:pt x="2394" y="2380"/>
                  <a:pt x="2405" y="2360"/>
                </a:cubicBezTo>
                <a:cubicBezTo>
                  <a:pt x="2405" y="2360"/>
                  <a:pt x="2405" y="2360"/>
                  <a:pt x="2406" y="2360"/>
                </a:cubicBezTo>
                <a:cubicBezTo>
                  <a:pt x="2408" y="2361"/>
                  <a:pt x="2411" y="2362"/>
                  <a:pt x="2414" y="2363"/>
                </a:cubicBezTo>
                <a:cubicBezTo>
                  <a:pt x="2414" y="2363"/>
                  <a:pt x="2415" y="2363"/>
                  <a:pt x="2415" y="2364"/>
                </a:cubicBezTo>
                <a:cubicBezTo>
                  <a:pt x="2420" y="2372"/>
                  <a:pt x="2418" y="2382"/>
                  <a:pt x="2422" y="2390"/>
                </a:cubicBezTo>
                <a:cubicBezTo>
                  <a:pt x="2424" y="2395"/>
                  <a:pt x="2426" y="2400"/>
                  <a:pt x="2430" y="2404"/>
                </a:cubicBezTo>
                <a:cubicBezTo>
                  <a:pt x="2430" y="2404"/>
                  <a:pt x="2430" y="2405"/>
                  <a:pt x="2430" y="2405"/>
                </a:cubicBezTo>
                <a:cubicBezTo>
                  <a:pt x="2429" y="2408"/>
                  <a:pt x="2428" y="2411"/>
                  <a:pt x="2428" y="2415"/>
                </a:cubicBezTo>
                <a:cubicBezTo>
                  <a:pt x="2428" y="2421"/>
                  <a:pt x="2431" y="2426"/>
                  <a:pt x="2435" y="2430"/>
                </a:cubicBezTo>
                <a:cubicBezTo>
                  <a:pt x="2436" y="2431"/>
                  <a:pt x="2436" y="2432"/>
                  <a:pt x="2435" y="2434"/>
                </a:cubicBezTo>
                <a:cubicBezTo>
                  <a:pt x="2431" y="2443"/>
                  <a:pt x="2433" y="2452"/>
                  <a:pt x="2441" y="2459"/>
                </a:cubicBezTo>
                <a:cubicBezTo>
                  <a:pt x="2446" y="2463"/>
                  <a:pt x="2452" y="2465"/>
                  <a:pt x="2459" y="2465"/>
                </a:cubicBezTo>
                <a:cubicBezTo>
                  <a:pt x="2459" y="2466"/>
                  <a:pt x="2459" y="2466"/>
                  <a:pt x="2459" y="2466"/>
                </a:cubicBezTo>
                <a:cubicBezTo>
                  <a:pt x="2462" y="2467"/>
                  <a:pt x="2464" y="2468"/>
                  <a:pt x="2467" y="2468"/>
                </a:cubicBezTo>
                <a:cubicBezTo>
                  <a:pt x="2478" y="2472"/>
                  <a:pt x="2489" y="2466"/>
                  <a:pt x="2494" y="2456"/>
                </a:cubicBezTo>
                <a:cubicBezTo>
                  <a:pt x="2499" y="2456"/>
                  <a:pt x="2505" y="2454"/>
                  <a:pt x="2509" y="2450"/>
                </a:cubicBezTo>
                <a:cubicBezTo>
                  <a:pt x="2516" y="2445"/>
                  <a:pt x="2519" y="2435"/>
                  <a:pt x="2517" y="2427"/>
                </a:cubicBezTo>
                <a:cubicBezTo>
                  <a:pt x="2517" y="2427"/>
                  <a:pt x="2517" y="2427"/>
                  <a:pt x="2517" y="2427"/>
                </a:cubicBezTo>
                <a:cubicBezTo>
                  <a:pt x="2536" y="2420"/>
                  <a:pt x="2545" y="2396"/>
                  <a:pt x="2531" y="2378"/>
                </a:cubicBezTo>
                <a:cubicBezTo>
                  <a:pt x="2530" y="2378"/>
                  <a:pt x="2529" y="2377"/>
                  <a:pt x="2529" y="2376"/>
                </a:cubicBezTo>
                <a:cubicBezTo>
                  <a:pt x="2529" y="2376"/>
                  <a:pt x="2529" y="2376"/>
                  <a:pt x="2529" y="2376"/>
                </a:cubicBezTo>
                <a:cubicBezTo>
                  <a:pt x="2529" y="2373"/>
                  <a:pt x="2530" y="2371"/>
                  <a:pt x="2530" y="2368"/>
                </a:cubicBezTo>
                <a:cubicBezTo>
                  <a:pt x="2689" y="2427"/>
                  <a:pt x="2689" y="2427"/>
                  <a:pt x="2689" y="2427"/>
                </a:cubicBezTo>
                <a:cubicBezTo>
                  <a:pt x="2698" y="2402"/>
                  <a:pt x="2698" y="2402"/>
                  <a:pt x="2698" y="2402"/>
                </a:cubicBezTo>
                <a:cubicBezTo>
                  <a:pt x="2733" y="2414"/>
                  <a:pt x="2733" y="2414"/>
                  <a:pt x="2733" y="2414"/>
                </a:cubicBezTo>
                <a:cubicBezTo>
                  <a:pt x="2738" y="2399"/>
                  <a:pt x="2738" y="2399"/>
                  <a:pt x="2738" y="2399"/>
                </a:cubicBezTo>
                <a:cubicBezTo>
                  <a:pt x="2768" y="2410"/>
                  <a:pt x="2768" y="2410"/>
                  <a:pt x="2768" y="2410"/>
                </a:cubicBezTo>
                <a:cubicBezTo>
                  <a:pt x="2805" y="2310"/>
                  <a:pt x="2805" y="2310"/>
                  <a:pt x="2805" y="2310"/>
                </a:cubicBezTo>
                <a:cubicBezTo>
                  <a:pt x="2775" y="2299"/>
                  <a:pt x="2775" y="2299"/>
                  <a:pt x="2775" y="2299"/>
                </a:cubicBezTo>
                <a:cubicBezTo>
                  <a:pt x="2781" y="2283"/>
                  <a:pt x="2781" y="2283"/>
                  <a:pt x="2781" y="2283"/>
                </a:cubicBezTo>
                <a:cubicBezTo>
                  <a:pt x="2747" y="2270"/>
                  <a:pt x="2747" y="2270"/>
                  <a:pt x="2747" y="2270"/>
                </a:cubicBezTo>
                <a:cubicBezTo>
                  <a:pt x="2752" y="2255"/>
                  <a:pt x="2752" y="2255"/>
                  <a:pt x="2752" y="2255"/>
                </a:cubicBezTo>
                <a:cubicBezTo>
                  <a:pt x="2543" y="2178"/>
                  <a:pt x="2543" y="2178"/>
                  <a:pt x="2543" y="2178"/>
                </a:cubicBezTo>
                <a:cubicBezTo>
                  <a:pt x="2856" y="2241"/>
                  <a:pt x="2856" y="2241"/>
                  <a:pt x="2856" y="2241"/>
                </a:cubicBezTo>
                <a:lnTo>
                  <a:pt x="2894" y="2050"/>
                </a:lnTo>
                <a:close/>
                <a:moveTo>
                  <a:pt x="2549" y="1763"/>
                </a:moveTo>
                <a:cubicBezTo>
                  <a:pt x="2554" y="1762"/>
                  <a:pt x="2559" y="1766"/>
                  <a:pt x="2560" y="1771"/>
                </a:cubicBezTo>
                <a:cubicBezTo>
                  <a:pt x="2561" y="1777"/>
                  <a:pt x="2557" y="1782"/>
                  <a:pt x="2551" y="1782"/>
                </a:cubicBezTo>
                <a:cubicBezTo>
                  <a:pt x="2546" y="1783"/>
                  <a:pt x="2541" y="1779"/>
                  <a:pt x="2540" y="1774"/>
                </a:cubicBezTo>
                <a:cubicBezTo>
                  <a:pt x="2540" y="1768"/>
                  <a:pt x="2543" y="1763"/>
                  <a:pt x="2549" y="1763"/>
                </a:cubicBezTo>
                <a:close/>
                <a:moveTo>
                  <a:pt x="2597" y="1760"/>
                </a:moveTo>
                <a:cubicBezTo>
                  <a:pt x="2597" y="1760"/>
                  <a:pt x="2597" y="1760"/>
                  <a:pt x="2596" y="1760"/>
                </a:cubicBezTo>
                <a:cubicBezTo>
                  <a:pt x="2589" y="1707"/>
                  <a:pt x="2589" y="1707"/>
                  <a:pt x="2589" y="1707"/>
                </a:cubicBezTo>
                <a:cubicBezTo>
                  <a:pt x="2630" y="1702"/>
                  <a:pt x="2630" y="1702"/>
                  <a:pt x="2630" y="1702"/>
                </a:cubicBezTo>
                <a:cubicBezTo>
                  <a:pt x="2631" y="1733"/>
                  <a:pt x="2614" y="1758"/>
                  <a:pt x="2597" y="1760"/>
                </a:cubicBezTo>
                <a:close/>
                <a:moveTo>
                  <a:pt x="2628" y="1689"/>
                </a:moveTo>
                <a:cubicBezTo>
                  <a:pt x="2588" y="1694"/>
                  <a:pt x="2588" y="1694"/>
                  <a:pt x="2588" y="1694"/>
                </a:cubicBezTo>
                <a:cubicBezTo>
                  <a:pt x="2581" y="1645"/>
                  <a:pt x="2581" y="1645"/>
                  <a:pt x="2581" y="1645"/>
                </a:cubicBezTo>
                <a:cubicBezTo>
                  <a:pt x="2598" y="1644"/>
                  <a:pt x="2621" y="1661"/>
                  <a:pt x="2628" y="1689"/>
                </a:cubicBezTo>
                <a:close/>
                <a:moveTo>
                  <a:pt x="2081" y="879"/>
                </a:moveTo>
                <a:cubicBezTo>
                  <a:pt x="2083" y="879"/>
                  <a:pt x="2085" y="878"/>
                  <a:pt x="2086" y="877"/>
                </a:cubicBezTo>
                <a:cubicBezTo>
                  <a:pt x="2088" y="877"/>
                  <a:pt x="2089" y="877"/>
                  <a:pt x="2090" y="877"/>
                </a:cubicBezTo>
                <a:cubicBezTo>
                  <a:pt x="2091" y="881"/>
                  <a:pt x="2093" y="885"/>
                  <a:pt x="2096" y="888"/>
                </a:cubicBezTo>
                <a:cubicBezTo>
                  <a:pt x="2096" y="888"/>
                  <a:pt x="2096" y="889"/>
                  <a:pt x="2096" y="889"/>
                </a:cubicBezTo>
                <a:cubicBezTo>
                  <a:pt x="2089" y="893"/>
                  <a:pt x="2081" y="896"/>
                  <a:pt x="2072" y="897"/>
                </a:cubicBezTo>
                <a:cubicBezTo>
                  <a:pt x="2066" y="897"/>
                  <a:pt x="2060" y="897"/>
                  <a:pt x="2054" y="897"/>
                </a:cubicBezTo>
                <a:cubicBezTo>
                  <a:pt x="2061" y="891"/>
                  <a:pt x="2071" y="884"/>
                  <a:pt x="2081" y="879"/>
                </a:cubicBezTo>
                <a:close/>
                <a:moveTo>
                  <a:pt x="2057" y="861"/>
                </a:moveTo>
                <a:cubicBezTo>
                  <a:pt x="2057" y="861"/>
                  <a:pt x="2057" y="861"/>
                  <a:pt x="2057" y="861"/>
                </a:cubicBezTo>
                <a:cubicBezTo>
                  <a:pt x="2061" y="864"/>
                  <a:pt x="2065" y="868"/>
                  <a:pt x="2069" y="871"/>
                </a:cubicBezTo>
                <a:cubicBezTo>
                  <a:pt x="2071" y="872"/>
                  <a:pt x="2073" y="873"/>
                  <a:pt x="2074" y="875"/>
                </a:cubicBezTo>
                <a:cubicBezTo>
                  <a:pt x="2074" y="875"/>
                  <a:pt x="2075" y="875"/>
                  <a:pt x="2075" y="875"/>
                </a:cubicBezTo>
                <a:cubicBezTo>
                  <a:pt x="2074" y="875"/>
                  <a:pt x="2074" y="876"/>
                  <a:pt x="2073" y="876"/>
                </a:cubicBezTo>
                <a:cubicBezTo>
                  <a:pt x="2070" y="877"/>
                  <a:pt x="2063" y="882"/>
                  <a:pt x="2058" y="884"/>
                </a:cubicBezTo>
                <a:cubicBezTo>
                  <a:pt x="2056" y="884"/>
                  <a:pt x="2054" y="884"/>
                  <a:pt x="2053" y="884"/>
                </a:cubicBezTo>
                <a:cubicBezTo>
                  <a:pt x="2051" y="882"/>
                  <a:pt x="2055" y="867"/>
                  <a:pt x="2057" y="861"/>
                </a:cubicBezTo>
                <a:close/>
                <a:moveTo>
                  <a:pt x="2049" y="838"/>
                </a:moveTo>
                <a:cubicBezTo>
                  <a:pt x="2049" y="838"/>
                  <a:pt x="2049" y="837"/>
                  <a:pt x="2049" y="837"/>
                </a:cubicBezTo>
                <a:cubicBezTo>
                  <a:pt x="2049" y="837"/>
                  <a:pt x="2049" y="838"/>
                  <a:pt x="2049" y="838"/>
                </a:cubicBezTo>
                <a:cubicBezTo>
                  <a:pt x="2049" y="843"/>
                  <a:pt x="2050" y="848"/>
                  <a:pt x="2049" y="852"/>
                </a:cubicBezTo>
                <a:cubicBezTo>
                  <a:pt x="2049" y="852"/>
                  <a:pt x="2049" y="852"/>
                  <a:pt x="2049" y="853"/>
                </a:cubicBezTo>
                <a:cubicBezTo>
                  <a:pt x="2049" y="856"/>
                  <a:pt x="2047" y="860"/>
                  <a:pt x="2045" y="865"/>
                </a:cubicBezTo>
                <a:cubicBezTo>
                  <a:pt x="2047" y="856"/>
                  <a:pt x="2048" y="847"/>
                  <a:pt x="2049" y="838"/>
                </a:cubicBezTo>
                <a:close/>
                <a:moveTo>
                  <a:pt x="1211" y="733"/>
                </a:moveTo>
                <a:cubicBezTo>
                  <a:pt x="1211" y="731"/>
                  <a:pt x="1212" y="730"/>
                  <a:pt x="1212" y="729"/>
                </a:cubicBezTo>
                <a:cubicBezTo>
                  <a:pt x="1213" y="728"/>
                  <a:pt x="1213" y="728"/>
                  <a:pt x="1214" y="727"/>
                </a:cubicBezTo>
                <a:cubicBezTo>
                  <a:pt x="1217" y="729"/>
                  <a:pt x="1220" y="730"/>
                  <a:pt x="1223" y="730"/>
                </a:cubicBezTo>
                <a:cubicBezTo>
                  <a:pt x="1223" y="730"/>
                  <a:pt x="1223" y="730"/>
                  <a:pt x="1223" y="730"/>
                </a:cubicBezTo>
                <a:cubicBezTo>
                  <a:pt x="1221" y="736"/>
                  <a:pt x="1219" y="741"/>
                  <a:pt x="1215" y="746"/>
                </a:cubicBezTo>
                <a:cubicBezTo>
                  <a:pt x="1212" y="750"/>
                  <a:pt x="1209" y="753"/>
                  <a:pt x="1206" y="756"/>
                </a:cubicBezTo>
                <a:cubicBezTo>
                  <a:pt x="1207" y="749"/>
                  <a:pt x="1208" y="740"/>
                  <a:pt x="1211" y="733"/>
                </a:cubicBezTo>
                <a:close/>
                <a:moveTo>
                  <a:pt x="516" y="1250"/>
                </a:moveTo>
                <a:cubicBezTo>
                  <a:pt x="512" y="1247"/>
                  <a:pt x="511" y="1241"/>
                  <a:pt x="514" y="1237"/>
                </a:cubicBezTo>
                <a:cubicBezTo>
                  <a:pt x="517" y="1232"/>
                  <a:pt x="524" y="1231"/>
                  <a:pt x="528" y="1234"/>
                </a:cubicBezTo>
                <a:cubicBezTo>
                  <a:pt x="532" y="1238"/>
                  <a:pt x="533" y="1244"/>
                  <a:pt x="530" y="1248"/>
                </a:cubicBezTo>
                <a:cubicBezTo>
                  <a:pt x="527" y="1252"/>
                  <a:pt x="521" y="1253"/>
                  <a:pt x="516" y="1250"/>
                </a:cubicBezTo>
                <a:close/>
                <a:moveTo>
                  <a:pt x="344" y="1923"/>
                </a:moveTo>
                <a:cubicBezTo>
                  <a:pt x="339" y="1924"/>
                  <a:pt x="334" y="1920"/>
                  <a:pt x="333" y="1915"/>
                </a:cubicBezTo>
                <a:cubicBezTo>
                  <a:pt x="333" y="1909"/>
                  <a:pt x="337" y="1904"/>
                  <a:pt x="342" y="1904"/>
                </a:cubicBezTo>
                <a:cubicBezTo>
                  <a:pt x="347" y="1903"/>
                  <a:pt x="352" y="1907"/>
                  <a:pt x="353" y="1912"/>
                </a:cubicBezTo>
                <a:cubicBezTo>
                  <a:pt x="354" y="1917"/>
                  <a:pt x="350" y="1922"/>
                  <a:pt x="344" y="1923"/>
                </a:cubicBezTo>
                <a:close/>
                <a:moveTo>
                  <a:pt x="296" y="1926"/>
                </a:moveTo>
                <a:cubicBezTo>
                  <a:pt x="297" y="1926"/>
                  <a:pt x="297" y="1926"/>
                  <a:pt x="297" y="1926"/>
                </a:cubicBezTo>
                <a:cubicBezTo>
                  <a:pt x="304" y="1979"/>
                  <a:pt x="304" y="1979"/>
                  <a:pt x="304" y="1979"/>
                </a:cubicBezTo>
                <a:cubicBezTo>
                  <a:pt x="264" y="1984"/>
                  <a:pt x="264" y="1984"/>
                  <a:pt x="264" y="1984"/>
                </a:cubicBezTo>
                <a:cubicBezTo>
                  <a:pt x="262" y="1953"/>
                  <a:pt x="279" y="1928"/>
                  <a:pt x="296" y="1926"/>
                </a:cubicBezTo>
                <a:close/>
                <a:moveTo>
                  <a:pt x="266" y="1997"/>
                </a:moveTo>
                <a:cubicBezTo>
                  <a:pt x="306" y="1991"/>
                  <a:pt x="306" y="1991"/>
                  <a:pt x="306" y="1991"/>
                </a:cubicBezTo>
                <a:cubicBezTo>
                  <a:pt x="312" y="2041"/>
                  <a:pt x="312" y="2041"/>
                  <a:pt x="312" y="2041"/>
                </a:cubicBezTo>
                <a:cubicBezTo>
                  <a:pt x="295" y="2042"/>
                  <a:pt x="273" y="2025"/>
                  <a:pt x="266" y="1997"/>
                </a:cubicBezTo>
                <a:close/>
                <a:moveTo>
                  <a:pt x="812" y="2806"/>
                </a:moveTo>
                <a:cubicBezTo>
                  <a:pt x="810" y="2807"/>
                  <a:pt x="809" y="2808"/>
                  <a:pt x="807" y="2808"/>
                </a:cubicBezTo>
                <a:cubicBezTo>
                  <a:pt x="806" y="2809"/>
                  <a:pt x="804" y="2809"/>
                  <a:pt x="804" y="2808"/>
                </a:cubicBezTo>
                <a:cubicBezTo>
                  <a:pt x="802" y="2804"/>
                  <a:pt x="800" y="2801"/>
                  <a:pt x="797" y="2797"/>
                </a:cubicBezTo>
                <a:cubicBezTo>
                  <a:pt x="797" y="2797"/>
                  <a:pt x="797" y="2797"/>
                  <a:pt x="797" y="2797"/>
                </a:cubicBezTo>
                <a:cubicBezTo>
                  <a:pt x="804" y="2793"/>
                  <a:pt x="813" y="2790"/>
                  <a:pt x="821" y="2789"/>
                </a:cubicBezTo>
                <a:cubicBezTo>
                  <a:pt x="827" y="2788"/>
                  <a:pt x="834" y="2789"/>
                  <a:pt x="840" y="2788"/>
                </a:cubicBezTo>
                <a:cubicBezTo>
                  <a:pt x="832" y="2795"/>
                  <a:pt x="822" y="2802"/>
                  <a:pt x="812" y="2806"/>
                </a:cubicBezTo>
                <a:close/>
                <a:moveTo>
                  <a:pt x="837" y="2825"/>
                </a:moveTo>
                <a:cubicBezTo>
                  <a:pt x="837" y="2825"/>
                  <a:pt x="837" y="2825"/>
                  <a:pt x="837" y="2825"/>
                </a:cubicBezTo>
                <a:cubicBezTo>
                  <a:pt x="833" y="2822"/>
                  <a:pt x="828" y="2818"/>
                  <a:pt x="824" y="2815"/>
                </a:cubicBezTo>
                <a:cubicBezTo>
                  <a:pt x="822" y="2814"/>
                  <a:pt x="821" y="2812"/>
                  <a:pt x="819" y="2811"/>
                </a:cubicBezTo>
                <a:cubicBezTo>
                  <a:pt x="819" y="2811"/>
                  <a:pt x="819" y="2811"/>
                  <a:pt x="819" y="2811"/>
                </a:cubicBezTo>
                <a:cubicBezTo>
                  <a:pt x="819" y="2811"/>
                  <a:pt x="820" y="2810"/>
                  <a:pt x="820" y="2810"/>
                </a:cubicBezTo>
                <a:cubicBezTo>
                  <a:pt x="824" y="2809"/>
                  <a:pt x="830" y="2803"/>
                  <a:pt x="835" y="2802"/>
                </a:cubicBezTo>
                <a:cubicBezTo>
                  <a:pt x="837" y="2801"/>
                  <a:pt x="839" y="2801"/>
                  <a:pt x="840" y="2802"/>
                </a:cubicBezTo>
                <a:cubicBezTo>
                  <a:pt x="843" y="2804"/>
                  <a:pt x="838" y="2819"/>
                  <a:pt x="837" y="2825"/>
                </a:cubicBezTo>
                <a:close/>
                <a:moveTo>
                  <a:pt x="845" y="2848"/>
                </a:moveTo>
                <a:cubicBezTo>
                  <a:pt x="845" y="2848"/>
                  <a:pt x="845" y="2849"/>
                  <a:pt x="845" y="2849"/>
                </a:cubicBezTo>
                <a:cubicBezTo>
                  <a:pt x="845" y="2848"/>
                  <a:pt x="845" y="2848"/>
                  <a:pt x="844" y="2847"/>
                </a:cubicBezTo>
                <a:cubicBezTo>
                  <a:pt x="844" y="2843"/>
                  <a:pt x="844" y="2838"/>
                  <a:pt x="844" y="2834"/>
                </a:cubicBezTo>
                <a:cubicBezTo>
                  <a:pt x="844" y="2834"/>
                  <a:pt x="844" y="2833"/>
                  <a:pt x="844" y="2833"/>
                </a:cubicBezTo>
                <a:cubicBezTo>
                  <a:pt x="844" y="2830"/>
                  <a:pt x="846" y="2826"/>
                  <a:pt x="848" y="2821"/>
                </a:cubicBezTo>
                <a:cubicBezTo>
                  <a:pt x="847" y="2830"/>
                  <a:pt x="846" y="2839"/>
                  <a:pt x="845" y="2848"/>
                </a:cubicBezTo>
                <a:close/>
                <a:moveTo>
                  <a:pt x="1682" y="2953"/>
                </a:moveTo>
                <a:cubicBezTo>
                  <a:pt x="1682" y="2954"/>
                  <a:pt x="1681" y="2956"/>
                  <a:pt x="1681" y="2957"/>
                </a:cubicBezTo>
                <a:cubicBezTo>
                  <a:pt x="1681" y="2958"/>
                  <a:pt x="1680" y="2958"/>
                  <a:pt x="1679" y="2958"/>
                </a:cubicBezTo>
                <a:cubicBezTo>
                  <a:pt x="1676" y="2957"/>
                  <a:pt x="1673" y="2956"/>
                  <a:pt x="1671" y="2956"/>
                </a:cubicBezTo>
                <a:cubicBezTo>
                  <a:pt x="1671" y="2956"/>
                  <a:pt x="1671" y="2956"/>
                  <a:pt x="1671" y="2956"/>
                </a:cubicBezTo>
                <a:cubicBezTo>
                  <a:pt x="1672" y="2950"/>
                  <a:pt x="1674" y="2945"/>
                  <a:pt x="1678" y="2940"/>
                </a:cubicBezTo>
                <a:cubicBezTo>
                  <a:pt x="1681" y="2936"/>
                  <a:pt x="1684" y="2933"/>
                  <a:pt x="1687" y="2930"/>
                </a:cubicBezTo>
                <a:cubicBezTo>
                  <a:pt x="1687" y="2937"/>
                  <a:pt x="1685" y="2946"/>
                  <a:pt x="1682" y="2953"/>
                </a:cubicBezTo>
                <a:close/>
                <a:moveTo>
                  <a:pt x="2377" y="2436"/>
                </a:moveTo>
                <a:cubicBezTo>
                  <a:pt x="2381" y="2439"/>
                  <a:pt x="2382" y="2445"/>
                  <a:pt x="2379" y="2449"/>
                </a:cubicBezTo>
                <a:cubicBezTo>
                  <a:pt x="2376" y="2454"/>
                  <a:pt x="2370" y="2455"/>
                  <a:pt x="2365" y="2452"/>
                </a:cubicBezTo>
                <a:cubicBezTo>
                  <a:pt x="2361" y="2448"/>
                  <a:pt x="2360" y="2442"/>
                  <a:pt x="2363" y="2438"/>
                </a:cubicBezTo>
                <a:cubicBezTo>
                  <a:pt x="2366" y="2433"/>
                  <a:pt x="2372" y="2432"/>
                  <a:pt x="2377" y="2436"/>
                </a:cubicBezTo>
                <a:close/>
                <a:moveTo>
                  <a:pt x="2575" y="1892"/>
                </a:moveTo>
                <a:cubicBezTo>
                  <a:pt x="2575" y="1892"/>
                  <a:pt x="2576" y="1892"/>
                  <a:pt x="2576" y="1891"/>
                </a:cubicBezTo>
                <a:cubicBezTo>
                  <a:pt x="2576" y="1892"/>
                  <a:pt x="2575" y="1892"/>
                  <a:pt x="2575" y="1892"/>
                </a:cubicBezTo>
                <a:cubicBezTo>
                  <a:pt x="2572" y="1894"/>
                  <a:pt x="2570" y="1896"/>
                  <a:pt x="2567" y="1897"/>
                </a:cubicBezTo>
                <a:cubicBezTo>
                  <a:pt x="2567" y="1897"/>
                  <a:pt x="2566" y="1897"/>
                  <a:pt x="2566" y="1897"/>
                </a:cubicBezTo>
                <a:cubicBezTo>
                  <a:pt x="2565" y="1898"/>
                  <a:pt x="2561" y="1899"/>
                  <a:pt x="2558" y="1899"/>
                </a:cubicBezTo>
                <a:cubicBezTo>
                  <a:pt x="2563" y="1897"/>
                  <a:pt x="2569" y="1894"/>
                  <a:pt x="2575" y="1892"/>
                </a:cubicBezTo>
                <a:close/>
                <a:moveTo>
                  <a:pt x="2564" y="1905"/>
                </a:moveTo>
                <a:cubicBezTo>
                  <a:pt x="2564" y="1905"/>
                  <a:pt x="2564" y="1905"/>
                  <a:pt x="2564" y="1905"/>
                </a:cubicBezTo>
                <a:cubicBezTo>
                  <a:pt x="2563" y="1909"/>
                  <a:pt x="2563" y="1912"/>
                  <a:pt x="2562" y="1916"/>
                </a:cubicBezTo>
                <a:cubicBezTo>
                  <a:pt x="2562" y="1918"/>
                  <a:pt x="2562" y="1919"/>
                  <a:pt x="2562" y="1921"/>
                </a:cubicBezTo>
                <a:cubicBezTo>
                  <a:pt x="2562" y="1921"/>
                  <a:pt x="2562" y="1921"/>
                  <a:pt x="2562" y="1921"/>
                </a:cubicBezTo>
                <a:cubicBezTo>
                  <a:pt x="2561" y="1921"/>
                  <a:pt x="2561" y="1921"/>
                  <a:pt x="2561" y="1920"/>
                </a:cubicBezTo>
                <a:cubicBezTo>
                  <a:pt x="2559" y="1919"/>
                  <a:pt x="2553" y="1917"/>
                  <a:pt x="2550" y="1914"/>
                </a:cubicBezTo>
                <a:cubicBezTo>
                  <a:pt x="2549" y="1913"/>
                  <a:pt x="2549" y="1912"/>
                  <a:pt x="2549" y="1911"/>
                </a:cubicBezTo>
                <a:cubicBezTo>
                  <a:pt x="2549" y="1909"/>
                  <a:pt x="2560" y="1906"/>
                  <a:pt x="2564" y="1905"/>
                </a:cubicBezTo>
                <a:close/>
                <a:moveTo>
                  <a:pt x="2561" y="1927"/>
                </a:moveTo>
                <a:cubicBezTo>
                  <a:pt x="2562" y="1928"/>
                  <a:pt x="2563" y="1928"/>
                  <a:pt x="2564" y="1929"/>
                </a:cubicBezTo>
                <a:cubicBezTo>
                  <a:pt x="2565" y="1930"/>
                  <a:pt x="2565" y="1930"/>
                  <a:pt x="2566" y="1931"/>
                </a:cubicBezTo>
                <a:cubicBezTo>
                  <a:pt x="2564" y="1934"/>
                  <a:pt x="2562" y="1936"/>
                  <a:pt x="2561" y="1939"/>
                </a:cubicBezTo>
                <a:cubicBezTo>
                  <a:pt x="2561" y="1939"/>
                  <a:pt x="2561" y="1939"/>
                  <a:pt x="2561" y="1939"/>
                </a:cubicBezTo>
                <a:cubicBezTo>
                  <a:pt x="2556" y="1936"/>
                  <a:pt x="2551" y="1932"/>
                  <a:pt x="2547" y="1927"/>
                </a:cubicBezTo>
                <a:cubicBezTo>
                  <a:pt x="2545" y="1924"/>
                  <a:pt x="2543" y="1920"/>
                  <a:pt x="2540" y="1916"/>
                </a:cubicBezTo>
                <a:cubicBezTo>
                  <a:pt x="2547" y="1918"/>
                  <a:pt x="2555" y="1922"/>
                  <a:pt x="2561" y="1927"/>
                </a:cubicBezTo>
                <a:close/>
                <a:moveTo>
                  <a:pt x="2546" y="1935"/>
                </a:moveTo>
                <a:cubicBezTo>
                  <a:pt x="2549" y="1939"/>
                  <a:pt x="2554" y="1942"/>
                  <a:pt x="2559" y="1944"/>
                </a:cubicBezTo>
                <a:cubicBezTo>
                  <a:pt x="2559" y="1945"/>
                  <a:pt x="2559" y="1945"/>
                  <a:pt x="2559" y="1945"/>
                </a:cubicBezTo>
                <a:cubicBezTo>
                  <a:pt x="2559" y="1948"/>
                  <a:pt x="2559" y="1952"/>
                  <a:pt x="2561" y="1955"/>
                </a:cubicBezTo>
                <a:cubicBezTo>
                  <a:pt x="2563" y="1961"/>
                  <a:pt x="2568" y="1965"/>
                  <a:pt x="2573" y="1967"/>
                </a:cubicBezTo>
                <a:cubicBezTo>
                  <a:pt x="2574" y="1968"/>
                  <a:pt x="2575" y="1968"/>
                  <a:pt x="2575" y="1970"/>
                </a:cubicBezTo>
                <a:cubicBezTo>
                  <a:pt x="2574" y="1977"/>
                  <a:pt x="2577" y="1983"/>
                  <a:pt x="2582" y="1987"/>
                </a:cubicBezTo>
                <a:cubicBezTo>
                  <a:pt x="2529" y="1976"/>
                  <a:pt x="2529" y="1976"/>
                  <a:pt x="2529" y="1976"/>
                </a:cubicBezTo>
                <a:cubicBezTo>
                  <a:pt x="2531" y="1957"/>
                  <a:pt x="2533" y="1937"/>
                  <a:pt x="2535" y="1918"/>
                </a:cubicBezTo>
                <a:cubicBezTo>
                  <a:pt x="2539" y="1923"/>
                  <a:pt x="2541" y="1930"/>
                  <a:pt x="2546" y="1935"/>
                </a:cubicBezTo>
                <a:close/>
                <a:moveTo>
                  <a:pt x="2454" y="1164"/>
                </a:moveTo>
                <a:cubicBezTo>
                  <a:pt x="2470" y="1185"/>
                  <a:pt x="2470" y="1185"/>
                  <a:pt x="2470" y="1185"/>
                </a:cubicBezTo>
                <a:cubicBezTo>
                  <a:pt x="2437" y="1211"/>
                  <a:pt x="2437" y="1211"/>
                  <a:pt x="2437" y="1211"/>
                </a:cubicBezTo>
                <a:cubicBezTo>
                  <a:pt x="2420" y="1190"/>
                  <a:pt x="2420" y="1190"/>
                  <a:pt x="2420" y="1190"/>
                </a:cubicBezTo>
                <a:lnTo>
                  <a:pt x="2454" y="1164"/>
                </a:lnTo>
                <a:close/>
                <a:moveTo>
                  <a:pt x="2406" y="1172"/>
                </a:moveTo>
                <a:cubicBezTo>
                  <a:pt x="2390" y="1151"/>
                  <a:pt x="2390" y="1151"/>
                  <a:pt x="2390" y="1151"/>
                </a:cubicBezTo>
                <a:cubicBezTo>
                  <a:pt x="2424" y="1125"/>
                  <a:pt x="2424" y="1125"/>
                  <a:pt x="2424" y="1125"/>
                </a:cubicBezTo>
                <a:cubicBezTo>
                  <a:pt x="2440" y="1146"/>
                  <a:pt x="2440" y="1146"/>
                  <a:pt x="2440" y="1146"/>
                </a:cubicBezTo>
                <a:lnTo>
                  <a:pt x="2406" y="1172"/>
                </a:lnTo>
                <a:close/>
                <a:moveTo>
                  <a:pt x="2453" y="1136"/>
                </a:moveTo>
                <a:cubicBezTo>
                  <a:pt x="2436" y="1115"/>
                  <a:pt x="2436" y="1115"/>
                  <a:pt x="2436" y="1115"/>
                </a:cubicBezTo>
                <a:cubicBezTo>
                  <a:pt x="2470" y="1089"/>
                  <a:pt x="2470" y="1089"/>
                  <a:pt x="2470" y="1089"/>
                </a:cubicBezTo>
                <a:cubicBezTo>
                  <a:pt x="2486" y="1110"/>
                  <a:pt x="2486" y="1110"/>
                  <a:pt x="2486" y="1110"/>
                </a:cubicBezTo>
                <a:lnTo>
                  <a:pt x="2453" y="1136"/>
                </a:lnTo>
                <a:close/>
                <a:moveTo>
                  <a:pt x="2423" y="1097"/>
                </a:moveTo>
                <a:cubicBezTo>
                  <a:pt x="2406" y="1076"/>
                  <a:pt x="2406" y="1076"/>
                  <a:pt x="2406" y="1076"/>
                </a:cubicBezTo>
                <a:cubicBezTo>
                  <a:pt x="2440" y="1050"/>
                  <a:pt x="2440" y="1050"/>
                  <a:pt x="2440" y="1050"/>
                </a:cubicBezTo>
                <a:cubicBezTo>
                  <a:pt x="2456" y="1071"/>
                  <a:pt x="2456" y="1071"/>
                  <a:pt x="2456" y="1071"/>
                </a:cubicBezTo>
                <a:lnTo>
                  <a:pt x="2423" y="1097"/>
                </a:lnTo>
                <a:close/>
                <a:moveTo>
                  <a:pt x="2410" y="1107"/>
                </a:moveTo>
                <a:cubicBezTo>
                  <a:pt x="2376" y="1133"/>
                  <a:pt x="2376" y="1133"/>
                  <a:pt x="2376" y="1133"/>
                </a:cubicBezTo>
                <a:cubicBezTo>
                  <a:pt x="2360" y="1112"/>
                  <a:pt x="2360" y="1112"/>
                  <a:pt x="2360" y="1112"/>
                </a:cubicBezTo>
                <a:cubicBezTo>
                  <a:pt x="2394" y="1086"/>
                  <a:pt x="2394" y="1086"/>
                  <a:pt x="2394" y="1086"/>
                </a:cubicBezTo>
                <a:lnTo>
                  <a:pt x="2410" y="1107"/>
                </a:lnTo>
                <a:close/>
                <a:moveTo>
                  <a:pt x="2544" y="1443"/>
                </a:moveTo>
                <a:cubicBezTo>
                  <a:pt x="2543" y="1447"/>
                  <a:pt x="2541" y="1451"/>
                  <a:pt x="2539" y="1455"/>
                </a:cubicBezTo>
                <a:cubicBezTo>
                  <a:pt x="2539" y="1456"/>
                  <a:pt x="2539" y="1456"/>
                  <a:pt x="2539" y="1456"/>
                </a:cubicBezTo>
                <a:cubicBezTo>
                  <a:pt x="2538" y="1458"/>
                  <a:pt x="2534" y="1462"/>
                  <a:pt x="2531" y="1465"/>
                </a:cubicBezTo>
                <a:cubicBezTo>
                  <a:pt x="2535" y="1458"/>
                  <a:pt x="2540" y="1450"/>
                  <a:pt x="2544" y="1442"/>
                </a:cubicBezTo>
                <a:cubicBezTo>
                  <a:pt x="2544" y="1442"/>
                  <a:pt x="2545" y="1441"/>
                  <a:pt x="2545" y="1441"/>
                </a:cubicBezTo>
                <a:cubicBezTo>
                  <a:pt x="2545" y="1442"/>
                  <a:pt x="2544" y="1442"/>
                  <a:pt x="2544" y="1443"/>
                </a:cubicBezTo>
                <a:close/>
                <a:moveTo>
                  <a:pt x="2550" y="1480"/>
                </a:moveTo>
                <a:cubicBezTo>
                  <a:pt x="2551" y="1482"/>
                  <a:pt x="2552" y="1484"/>
                  <a:pt x="2553" y="1486"/>
                </a:cubicBezTo>
                <a:cubicBezTo>
                  <a:pt x="2553" y="1486"/>
                  <a:pt x="2554" y="1486"/>
                  <a:pt x="2554" y="1486"/>
                </a:cubicBezTo>
                <a:cubicBezTo>
                  <a:pt x="2553" y="1486"/>
                  <a:pt x="2552" y="1487"/>
                  <a:pt x="2552" y="1487"/>
                </a:cubicBezTo>
                <a:cubicBezTo>
                  <a:pt x="2548" y="1486"/>
                  <a:pt x="2540" y="1489"/>
                  <a:pt x="2535" y="1488"/>
                </a:cubicBezTo>
                <a:cubicBezTo>
                  <a:pt x="2533" y="1488"/>
                  <a:pt x="2531" y="1487"/>
                  <a:pt x="2530" y="1486"/>
                </a:cubicBezTo>
                <a:cubicBezTo>
                  <a:pt x="2529" y="1483"/>
                  <a:pt x="2539" y="1471"/>
                  <a:pt x="2542" y="1467"/>
                </a:cubicBezTo>
                <a:cubicBezTo>
                  <a:pt x="2542" y="1467"/>
                  <a:pt x="2542" y="1466"/>
                  <a:pt x="2543" y="1466"/>
                </a:cubicBezTo>
                <a:cubicBezTo>
                  <a:pt x="2545" y="1471"/>
                  <a:pt x="2548" y="1476"/>
                  <a:pt x="2550" y="1480"/>
                </a:cubicBezTo>
                <a:close/>
                <a:moveTo>
                  <a:pt x="2542" y="1429"/>
                </a:moveTo>
                <a:cubicBezTo>
                  <a:pt x="2531" y="1449"/>
                  <a:pt x="2519" y="1469"/>
                  <a:pt x="2505" y="1489"/>
                </a:cubicBezTo>
                <a:cubicBezTo>
                  <a:pt x="2502" y="1490"/>
                  <a:pt x="2498" y="1490"/>
                  <a:pt x="2494" y="1491"/>
                </a:cubicBezTo>
                <a:cubicBezTo>
                  <a:pt x="2487" y="1491"/>
                  <a:pt x="2483" y="1494"/>
                  <a:pt x="2483" y="1498"/>
                </a:cubicBezTo>
                <a:cubicBezTo>
                  <a:pt x="2477" y="1481"/>
                  <a:pt x="2472" y="1465"/>
                  <a:pt x="2465" y="1449"/>
                </a:cubicBezTo>
                <a:cubicBezTo>
                  <a:pt x="2539" y="1411"/>
                  <a:pt x="2539" y="1411"/>
                  <a:pt x="2539" y="1411"/>
                </a:cubicBezTo>
                <a:cubicBezTo>
                  <a:pt x="2539" y="1416"/>
                  <a:pt x="2540" y="1422"/>
                  <a:pt x="2543" y="1427"/>
                </a:cubicBezTo>
                <a:cubicBezTo>
                  <a:pt x="2542" y="1428"/>
                  <a:pt x="2542" y="1428"/>
                  <a:pt x="2542" y="1429"/>
                </a:cubicBezTo>
                <a:close/>
                <a:moveTo>
                  <a:pt x="2526" y="1557"/>
                </a:moveTo>
                <a:cubicBezTo>
                  <a:pt x="2526" y="1557"/>
                  <a:pt x="2526" y="1557"/>
                  <a:pt x="2526" y="1557"/>
                </a:cubicBezTo>
                <a:cubicBezTo>
                  <a:pt x="2527" y="1559"/>
                  <a:pt x="2528" y="1562"/>
                  <a:pt x="2529" y="1565"/>
                </a:cubicBezTo>
                <a:cubicBezTo>
                  <a:pt x="2530" y="1566"/>
                  <a:pt x="2530" y="1567"/>
                  <a:pt x="2530" y="1569"/>
                </a:cubicBezTo>
                <a:cubicBezTo>
                  <a:pt x="2530" y="1569"/>
                  <a:pt x="2530" y="1569"/>
                  <a:pt x="2530" y="1569"/>
                </a:cubicBezTo>
                <a:cubicBezTo>
                  <a:pt x="2530" y="1569"/>
                  <a:pt x="2530" y="1569"/>
                  <a:pt x="2529" y="1569"/>
                </a:cubicBezTo>
                <a:cubicBezTo>
                  <a:pt x="2527" y="1568"/>
                  <a:pt x="2523" y="1569"/>
                  <a:pt x="2520" y="1568"/>
                </a:cubicBezTo>
                <a:cubicBezTo>
                  <a:pt x="2519" y="1567"/>
                  <a:pt x="2518" y="1567"/>
                  <a:pt x="2517" y="1566"/>
                </a:cubicBezTo>
                <a:cubicBezTo>
                  <a:pt x="2517" y="1564"/>
                  <a:pt x="2524" y="1559"/>
                  <a:pt x="2526" y="1557"/>
                </a:cubicBezTo>
                <a:close/>
                <a:moveTo>
                  <a:pt x="2520" y="1555"/>
                </a:moveTo>
                <a:cubicBezTo>
                  <a:pt x="2523" y="1551"/>
                  <a:pt x="2527" y="1547"/>
                  <a:pt x="2530" y="1543"/>
                </a:cubicBezTo>
                <a:cubicBezTo>
                  <a:pt x="2530" y="1543"/>
                  <a:pt x="2530" y="1543"/>
                  <a:pt x="2531" y="1543"/>
                </a:cubicBezTo>
                <a:cubicBezTo>
                  <a:pt x="2530" y="1543"/>
                  <a:pt x="2530" y="1543"/>
                  <a:pt x="2530" y="1544"/>
                </a:cubicBezTo>
                <a:cubicBezTo>
                  <a:pt x="2529" y="1546"/>
                  <a:pt x="2528" y="1548"/>
                  <a:pt x="2526" y="1550"/>
                </a:cubicBezTo>
                <a:cubicBezTo>
                  <a:pt x="2526" y="1550"/>
                  <a:pt x="2526" y="1550"/>
                  <a:pt x="2526" y="1550"/>
                </a:cubicBezTo>
                <a:cubicBezTo>
                  <a:pt x="2525" y="1552"/>
                  <a:pt x="2522" y="1553"/>
                  <a:pt x="2520" y="1555"/>
                </a:cubicBezTo>
                <a:close/>
                <a:moveTo>
                  <a:pt x="2532" y="1573"/>
                </a:moveTo>
                <a:cubicBezTo>
                  <a:pt x="2533" y="1573"/>
                  <a:pt x="2534" y="1574"/>
                  <a:pt x="2535" y="1574"/>
                </a:cubicBezTo>
                <a:cubicBezTo>
                  <a:pt x="2536" y="1574"/>
                  <a:pt x="2536" y="1574"/>
                  <a:pt x="2537" y="1575"/>
                </a:cubicBezTo>
                <a:cubicBezTo>
                  <a:pt x="2536" y="1577"/>
                  <a:pt x="2536" y="1580"/>
                  <a:pt x="2536" y="1582"/>
                </a:cubicBezTo>
                <a:cubicBezTo>
                  <a:pt x="2536" y="1582"/>
                  <a:pt x="2536" y="1582"/>
                  <a:pt x="2536" y="1582"/>
                </a:cubicBezTo>
                <a:cubicBezTo>
                  <a:pt x="2531" y="1582"/>
                  <a:pt x="2526" y="1581"/>
                  <a:pt x="2522" y="1578"/>
                </a:cubicBezTo>
                <a:cubicBezTo>
                  <a:pt x="2519" y="1576"/>
                  <a:pt x="2516" y="1574"/>
                  <a:pt x="2513" y="1572"/>
                </a:cubicBezTo>
                <a:cubicBezTo>
                  <a:pt x="2519" y="1572"/>
                  <a:pt x="2526" y="1572"/>
                  <a:pt x="2532" y="1573"/>
                </a:cubicBezTo>
                <a:close/>
                <a:moveTo>
                  <a:pt x="2531" y="1535"/>
                </a:moveTo>
                <a:cubicBezTo>
                  <a:pt x="2531" y="1535"/>
                  <a:pt x="2531" y="1535"/>
                  <a:pt x="2530" y="1536"/>
                </a:cubicBezTo>
                <a:cubicBezTo>
                  <a:pt x="2522" y="1546"/>
                  <a:pt x="2513" y="1556"/>
                  <a:pt x="2503" y="1565"/>
                </a:cubicBezTo>
                <a:cubicBezTo>
                  <a:pt x="2503" y="1565"/>
                  <a:pt x="2503" y="1565"/>
                  <a:pt x="2503" y="1565"/>
                </a:cubicBezTo>
                <a:cubicBezTo>
                  <a:pt x="2498" y="1547"/>
                  <a:pt x="2493" y="1529"/>
                  <a:pt x="2487" y="1512"/>
                </a:cubicBezTo>
                <a:cubicBezTo>
                  <a:pt x="2490" y="1516"/>
                  <a:pt x="2495" y="1516"/>
                  <a:pt x="2500" y="1513"/>
                </a:cubicBezTo>
                <a:cubicBezTo>
                  <a:pt x="2503" y="1510"/>
                  <a:pt x="2505" y="1507"/>
                  <a:pt x="2508" y="1504"/>
                </a:cubicBezTo>
                <a:cubicBezTo>
                  <a:pt x="2509" y="1504"/>
                  <a:pt x="2509" y="1504"/>
                  <a:pt x="2511" y="1503"/>
                </a:cubicBezTo>
                <a:cubicBezTo>
                  <a:pt x="2520" y="1504"/>
                  <a:pt x="2529" y="1509"/>
                  <a:pt x="2538" y="1512"/>
                </a:cubicBezTo>
                <a:cubicBezTo>
                  <a:pt x="2537" y="1513"/>
                  <a:pt x="2537" y="1513"/>
                  <a:pt x="2537" y="1513"/>
                </a:cubicBezTo>
                <a:cubicBezTo>
                  <a:pt x="2531" y="1519"/>
                  <a:pt x="2529" y="1527"/>
                  <a:pt x="2531" y="1535"/>
                </a:cubicBezTo>
                <a:close/>
                <a:moveTo>
                  <a:pt x="2532" y="1635"/>
                </a:moveTo>
                <a:cubicBezTo>
                  <a:pt x="2537" y="1635"/>
                  <a:pt x="2542" y="1638"/>
                  <a:pt x="2543" y="1644"/>
                </a:cubicBezTo>
                <a:cubicBezTo>
                  <a:pt x="2544" y="1649"/>
                  <a:pt x="2540" y="1654"/>
                  <a:pt x="2535" y="1655"/>
                </a:cubicBezTo>
                <a:cubicBezTo>
                  <a:pt x="2529" y="1656"/>
                  <a:pt x="2524" y="1652"/>
                  <a:pt x="2523" y="1646"/>
                </a:cubicBezTo>
                <a:cubicBezTo>
                  <a:pt x="2523" y="1641"/>
                  <a:pt x="2527" y="1636"/>
                  <a:pt x="2532" y="1635"/>
                </a:cubicBezTo>
                <a:close/>
                <a:moveTo>
                  <a:pt x="2537" y="1675"/>
                </a:moveTo>
                <a:cubicBezTo>
                  <a:pt x="2533" y="1675"/>
                  <a:pt x="2529" y="1675"/>
                  <a:pt x="2525" y="1674"/>
                </a:cubicBezTo>
                <a:cubicBezTo>
                  <a:pt x="2525" y="1672"/>
                  <a:pt x="2524" y="1671"/>
                  <a:pt x="2524" y="1669"/>
                </a:cubicBezTo>
                <a:cubicBezTo>
                  <a:pt x="2528" y="1670"/>
                  <a:pt x="2532" y="1671"/>
                  <a:pt x="2536" y="1670"/>
                </a:cubicBezTo>
                <a:cubicBezTo>
                  <a:pt x="2549" y="1669"/>
                  <a:pt x="2559" y="1656"/>
                  <a:pt x="2557" y="1642"/>
                </a:cubicBezTo>
                <a:cubicBezTo>
                  <a:pt x="2555" y="1628"/>
                  <a:pt x="2543" y="1618"/>
                  <a:pt x="2529" y="1620"/>
                </a:cubicBezTo>
                <a:cubicBezTo>
                  <a:pt x="2524" y="1621"/>
                  <a:pt x="2520" y="1623"/>
                  <a:pt x="2517" y="1626"/>
                </a:cubicBezTo>
                <a:cubicBezTo>
                  <a:pt x="2513" y="1608"/>
                  <a:pt x="2509" y="1591"/>
                  <a:pt x="2505" y="1573"/>
                </a:cubicBezTo>
                <a:cubicBezTo>
                  <a:pt x="2512" y="1575"/>
                  <a:pt x="2517" y="1581"/>
                  <a:pt x="2523" y="1584"/>
                </a:cubicBezTo>
                <a:cubicBezTo>
                  <a:pt x="2527" y="1586"/>
                  <a:pt x="2532" y="1587"/>
                  <a:pt x="2536" y="1587"/>
                </a:cubicBezTo>
                <a:cubicBezTo>
                  <a:pt x="2536" y="1587"/>
                  <a:pt x="2536" y="1587"/>
                  <a:pt x="2537" y="1587"/>
                </a:cubicBezTo>
                <a:cubicBezTo>
                  <a:pt x="2537" y="1589"/>
                  <a:pt x="2539" y="1592"/>
                  <a:pt x="2541" y="1594"/>
                </a:cubicBezTo>
                <a:cubicBezTo>
                  <a:pt x="2545" y="1597"/>
                  <a:pt x="2549" y="1598"/>
                  <a:pt x="2554" y="1598"/>
                </a:cubicBezTo>
                <a:cubicBezTo>
                  <a:pt x="2555" y="1598"/>
                  <a:pt x="2556" y="1599"/>
                  <a:pt x="2556" y="1600"/>
                </a:cubicBezTo>
                <a:cubicBezTo>
                  <a:pt x="2557" y="1603"/>
                  <a:pt x="2559" y="1605"/>
                  <a:pt x="2561" y="1607"/>
                </a:cubicBezTo>
                <a:cubicBezTo>
                  <a:pt x="2554" y="1604"/>
                  <a:pt x="2546" y="1603"/>
                  <a:pt x="2538" y="1602"/>
                </a:cubicBezTo>
                <a:cubicBezTo>
                  <a:pt x="2538" y="1602"/>
                  <a:pt x="2538" y="1602"/>
                  <a:pt x="2538" y="1602"/>
                </a:cubicBezTo>
                <a:cubicBezTo>
                  <a:pt x="2538" y="1602"/>
                  <a:pt x="2537" y="1595"/>
                  <a:pt x="2529" y="1596"/>
                </a:cubicBezTo>
                <a:cubicBezTo>
                  <a:pt x="2522" y="1597"/>
                  <a:pt x="2517" y="1598"/>
                  <a:pt x="2517" y="1604"/>
                </a:cubicBezTo>
                <a:cubicBezTo>
                  <a:pt x="2517" y="1604"/>
                  <a:pt x="2516" y="1604"/>
                  <a:pt x="2515" y="1604"/>
                </a:cubicBezTo>
                <a:cubicBezTo>
                  <a:pt x="2517" y="1620"/>
                  <a:pt x="2517" y="1620"/>
                  <a:pt x="2517" y="1620"/>
                </a:cubicBezTo>
                <a:cubicBezTo>
                  <a:pt x="2520" y="1618"/>
                  <a:pt x="2524" y="1616"/>
                  <a:pt x="2529" y="1616"/>
                </a:cubicBezTo>
                <a:cubicBezTo>
                  <a:pt x="2529" y="1616"/>
                  <a:pt x="2529" y="1616"/>
                  <a:pt x="2529" y="1616"/>
                </a:cubicBezTo>
                <a:cubicBezTo>
                  <a:pt x="2530" y="1616"/>
                  <a:pt x="2531" y="1616"/>
                  <a:pt x="2531" y="1615"/>
                </a:cubicBezTo>
                <a:cubicBezTo>
                  <a:pt x="2546" y="1615"/>
                  <a:pt x="2559" y="1626"/>
                  <a:pt x="2561" y="1642"/>
                </a:cubicBezTo>
                <a:cubicBezTo>
                  <a:pt x="2563" y="1658"/>
                  <a:pt x="2552" y="1673"/>
                  <a:pt x="2537" y="1675"/>
                </a:cubicBezTo>
                <a:close/>
                <a:moveTo>
                  <a:pt x="2568" y="1507"/>
                </a:moveTo>
                <a:cubicBezTo>
                  <a:pt x="2567" y="1507"/>
                  <a:pt x="2567" y="1507"/>
                  <a:pt x="2567" y="1507"/>
                </a:cubicBezTo>
                <a:cubicBezTo>
                  <a:pt x="2564" y="1506"/>
                  <a:pt x="2562" y="1505"/>
                  <a:pt x="2559" y="1506"/>
                </a:cubicBezTo>
                <a:cubicBezTo>
                  <a:pt x="2559" y="1506"/>
                  <a:pt x="2558" y="1506"/>
                  <a:pt x="2558" y="1506"/>
                </a:cubicBezTo>
                <a:cubicBezTo>
                  <a:pt x="2554" y="1505"/>
                  <a:pt x="2551" y="1506"/>
                  <a:pt x="2547" y="1507"/>
                </a:cubicBezTo>
                <a:cubicBezTo>
                  <a:pt x="2546" y="1506"/>
                  <a:pt x="2544" y="1506"/>
                  <a:pt x="2543" y="1505"/>
                </a:cubicBezTo>
                <a:cubicBezTo>
                  <a:pt x="2537" y="1503"/>
                  <a:pt x="2531" y="1501"/>
                  <a:pt x="2525" y="1499"/>
                </a:cubicBezTo>
                <a:cubicBezTo>
                  <a:pt x="2535" y="1496"/>
                  <a:pt x="2547" y="1493"/>
                  <a:pt x="2558" y="1493"/>
                </a:cubicBezTo>
                <a:cubicBezTo>
                  <a:pt x="2560" y="1493"/>
                  <a:pt x="2562" y="1493"/>
                  <a:pt x="2563" y="1493"/>
                </a:cubicBezTo>
                <a:cubicBezTo>
                  <a:pt x="2565" y="1493"/>
                  <a:pt x="2566" y="1494"/>
                  <a:pt x="2567" y="1495"/>
                </a:cubicBezTo>
                <a:cubicBezTo>
                  <a:pt x="2566" y="1499"/>
                  <a:pt x="2567" y="1503"/>
                  <a:pt x="2568" y="1507"/>
                </a:cubicBezTo>
                <a:cubicBezTo>
                  <a:pt x="2568" y="1507"/>
                  <a:pt x="2568" y="1507"/>
                  <a:pt x="2568" y="1507"/>
                </a:cubicBezTo>
                <a:close/>
                <a:moveTo>
                  <a:pt x="2622" y="1300"/>
                </a:moveTo>
                <a:cubicBezTo>
                  <a:pt x="2628" y="1311"/>
                  <a:pt x="2624" y="1325"/>
                  <a:pt x="2613" y="1330"/>
                </a:cubicBezTo>
                <a:cubicBezTo>
                  <a:pt x="2602" y="1336"/>
                  <a:pt x="2589" y="1332"/>
                  <a:pt x="2583" y="1321"/>
                </a:cubicBezTo>
                <a:cubicBezTo>
                  <a:pt x="2578" y="1310"/>
                  <a:pt x="2582" y="1297"/>
                  <a:pt x="2593" y="1291"/>
                </a:cubicBezTo>
                <a:cubicBezTo>
                  <a:pt x="2603" y="1285"/>
                  <a:pt x="2617" y="1290"/>
                  <a:pt x="2622" y="1300"/>
                </a:cubicBezTo>
                <a:close/>
                <a:moveTo>
                  <a:pt x="2563" y="1234"/>
                </a:moveTo>
                <a:cubicBezTo>
                  <a:pt x="2574" y="1228"/>
                  <a:pt x="2587" y="1232"/>
                  <a:pt x="2593" y="1243"/>
                </a:cubicBezTo>
                <a:cubicBezTo>
                  <a:pt x="2598" y="1254"/>
                  <a:pt x="2594" y="1267"/>
                  <a:pt x="2583" y="1273"/>
                </a:cubicBezTo>
                <a:cubicBezTo>
                  <a:pt x="2572" y="1279"/>
                  <a:pt x="2559" y="1274"/>
                  <a:pt x="2553" y="1264"/>
                </a:cubicBezTo>
                <a:cubicBezTo>
                  <a:pt x="2548" y="1253"/>
                  <a:pt x="2552" y="1239"/>
                  <a:pt x="2563" y="1234"/>
                </a:cubicBezTo>
                <a:close/>
                <a:moveTo>
                  <a:pt x="2567" y="1329"/>
                </a:moveTo>
                <a:cubicBezTo>
                  <a:pt x="2572" y="1340"/>
                  <a:pt x="2568" y="1354"/>
                  <a:pt x="2557" y="1359"/>
                </a:cubicBezTo>
                <a:cubicBezTo>
                  <a:pt x="2547" y="1365"/>
                  <a:pt x="2533" y="1361"/>
                  <a:pt x="2528" y="1350"/>
                </a:cubicBezTo>
                <a:cubicBezTo>
                  <a:pt x="2522" y="1339"/>
                  <a:pt x="2526" y="1326"/>
                  <a:pt x="2537" y="1320"/>
                </a:cubicBezTo>
                <a:cubicBezTo>
                  <a:pt x="2548" y="1314"/>
                  <a:pt x="2561" y="1319"/>
                  <a:pt x="2567" y="1329"/>
                </a:cubicBezTo>
                <a:close/>
                <a:moveTo>
                  <a:pt x="2507" y="1263"/>
                </a:moveTo>
                <a:cubicBezTo>
                  <a:pt x="2518" y="1257"/>
                  <a:pt x="2531" y="1261"/>
                  <a:pt x="2537" y="1272"/>
                </a:cubicBezTo>
                <a:cubicBezTo>
                  <a:pt x="2543" y="1283"/>
                  <a:pt x="2538" y="1296"/>
                  <a:pt x="2528" y="1302"/>
                </a:cubicBezTo>
                <a:cubicBezTo>
                  <a:pt x="2517" y="1308"/>
                  <a:pt x="2503" y="1303"/>
                  <a:pt x="2498" y="1293"/>
                </a:cubicBezTo>
                <a:cubicBezTo>
                  <a:pt x="2492" y="1282"/>
                  <a:pt x="2496" y="1268"/>
                  <a:pt x="2507" y="1263"/>
                </a:cubicBezTo>
                <a:close/>
                <a:moveTo>
                  <a:pt x="2511" y="1358"/>
                </a:moveTo>
                <a:cubicBezTo>
                  <a:pt x="2517" y="1369"/>
                  <a:pt x="2513" y="1383"/>
                  <a:pt x="2502" y="1388"/>
                </a:cubicBezTo>
                <a:cubicBezTo>
                  <a:pt x="2491" y="1394"/>
                  <a:pt x="2478" y="1390"/>
                  <a:pt x="2472" y="1379"/>
                </a:cubicBezTo>
                <a:cubicBezTo>
                  <a:pt x="2466" y="1368"/>
                  <a:pt x="2471" y="1355"/>
                  <a:pt x="2481" y="1349"/>
                </a:cubicBezTo>
                <a:cubicBezTo>
                  <a:pt x="2492" y="1344"/>
                  <a:pt x="2505" y="1348"/>
                  <a:pt x="2511" y="1358"/>
                </a:cubicBezTo>
                <a:close/>
                <a:moveTo>
                  <a:pt x="2472" y="1331"/>
                </a:moveTo>
                <a:cubicBezTo>
                  <a:pt x="2461" y="1337"/>
                  <a:pt x="2448" y="1332"/>
                  <a:pt x="2442" y="1322"/>
                </a:cubicBezTo>
                <a:cubicBezTo>
                  <a:pt x="2436" y="1311"/>
                  <a:pt x="2441" y="1297"/>
                  <a:pt x="2451" y="1292"/>
                </a:cubicBezTo>
                <a:cubicBezTo>
                  <a:pt x="2462" y="1286"/>
                  <a:pt x="2476" y="1290"/>
                  <a:pt x="2481" y="1301"/>
                </a:cubicBezTo>
                <a:cubicBezTo>
                  <a:pt x="2487" y="1312"/>
                  <a:pt x="2483" y="1325"/>
                  <a:pt x="2472" y="1331"/>
                </a:cubicBezTo>
                <a:close/>
                <a:moveTo>
                  <a:pt x="2483" y="1175"/>
                </a:moveTo>
                <a:cubicBezTo>
                  <a:pt x="2467" y="1154"/>
                  <a:pt x="2467" y="1154"/>
                  <a:pt x="2467" y="1154"/>
                </a:cubicBezTo>
                <a:cubicBezTo>
                  <a:pt x="2501" y="1128"/>
                  <a:pt x="2501" y="1128"/>
                  <a:pt x="2501" y="1128"/>
                </a:cubicBezTo>
                <a:cubicBezTo>
                  <a:pt x="2517" y="1149"/>
                  <a:pt x="2517" y="1149"/>
                  <a:pt x="2517" y="1149"/>
                </a:cubicBezTo>
                <a:lnTo>
                  <a:pt x="2483" y="1175"/>
                </a:lnTo>
                <a:close/>
                <a:moveTo>
                  <a:pt x="2564" y="1113"/>
                </a:moveTo>
                <a:cubicBezTo>
                  <a:pt x="2530" y="1140"/>
                  <a:pt x="2530" y="1140"/>
                  <a:pt x="2530" y="1140"/>
                </a:cubicBezTo>
                <a:cubicBezTo>
                  <a:pt x="2514" y="1118"/>
                  <a:pt x="2514" y="1118"/>
                  <a:pt x="2514" y="1118"/>
                </a:cubicBezTo>
                <a:cubicBezTo>
                  <a:pt x="2547" y="1092"/>
                  <a:pt x="2547" y="1092"/>
                  <a:pt x="2547" y="1092"/>
                </a:cubicBezTo>
                <a:lnTo>
                  <a:pt x="2564" y="1113"/>
                </a:lnTo>
                <a:close/>
                <a:moveTo>
                  <a:pt x="2517" y="1053"/>
                </a:moveTo>
                <a:cubicBezTo>
                  <a:pt x="2533" y="1074"/>
                  <a:pt x="2533" y="1074"/>
                  <a:pt x="2533" y="1074"/>
                </a:cubicBezTo>
                <a:cubicBezTo>
                  <a:pt x="2499" y="1100"/>
                  <a:pt x="2499" y="1100"/>
                  <a:pt x="2499" y="1100"/>
                </a:cubicBezTo>
                <a:cubicBezTo>
                  <a:pt x="2483" y="1079"/>
                  <a:pt x="2483" y="1079"/>
                  <a:pt x="2483" y="1079"/>
                </a:cubicBezTo>
                <a:lnTo>
                  <a:pt x="2517" y="1053"/>
                </a:lnTo>
                <a:close/>
                <a:moveTo>
                  <a:pt x="2503" y="1035"/>
                </a:moveTo>
                <a:cubicBezTo>
                  <a:pt x="2469" y="1061"/>
                  <a:pt x="2469" y="1061"/>
                  <a:pt x="2469" y="1061"/>
                </a:cubicBezTo>
                <a:cubicBezTo>
                  <a:pt x="2453" y="1040"/>
                  <a:pt x="2453" y="1040"/>
                  <a:pt x="2453" y="1040"/>
                </a:cubicBezTo>
                <a:cubicBezTo>
                  <a:pt x="2487" y="1014"/>
                  <a:pt x="2487" y="1014"/>
                  <a:pt x="2487" y="1014"/>
                </a:cubicBezTo>
                <a:lnTo>
                  <a:pt x="2503" y="1035"/>
                </a:lnTo>
                <a:close/>
                <a:moveTo>
                  <a:pt x="2456" y="974"/>
                </a:moveTo>
                <a:cubicBezTo>
                  <a:pt x="2472" y="995"/>
                  <a:pt x="2472" y="995"/>
                  <a:pt x="2472" y="995"/>
                </a:cubicBezTo>
                <a:cubicBezTo>
                  <a:pt x="2439" y="1021"/>
                  <a:pt x="2439" y="1021"/>
                  <a:pt x="2439" y="1021"/>
                </a:cubicBezTo>
                <a:cubicBezTo>
                  <a:pt x="2422" y="1000"/>
                  <a:pt x="2422" y="1000"/>
                  <a:pt x="2422" y="1000"/>
                </a:cubicBezTo>
                <a:lnTo>
                  <a:pt x="2456" y="974"/>
                </a:lnTo>
                <a:close/>
                <a:moveTo>
                  <a:pt x="2410" y="1010"/>
                </a:moveTo>
                <a:cubicBezTo>
                  <a:pt x="2426" y="1031"/>
                  <a:pt x="2426" y="1031"/>
                  <a:pt x="2426" y="1031"/>
                </a:cubicBezTo>
                <a:cubicBezTo>
                  <a:pt x="2392" y="1057"/>
                  <a:pt x="2392" y="1057"/>
                  <a:pt x="2392" y="1057"/>
                </a:cubicBezTo>
                <a:cubicBezTo>
                  <a:pt x="2376" y="1036"/>
                  <a:pt x="2376" y="1036"/>
                  <a:pt x="2376" y="1036"/>
                </a:cubicBezTo>
                <a:lnTo>
                  <a:pt x="2410" y="1010"/>
                </a:lnTo>
                <a:close/>
                <a:moveTo>
                  <a:pt x="2363" y="1046"/>
                </a:moveTo>
                <a:cubicBezTo>
                  <a:pt x="2379" y="1067"/>
                  <a:pt x="2379" y="1067"/>
                  <a:pt x="2379" y="1067"/>
                </a:cubicBezTo>
                <a:cubicBezTo>
                  <a:pt x="2345" y="1093"/>
                  <a:pt x="2345" y="1093"/>
                  <a:pt x="2345" y="1093"/>
                </a:cubicBezTo>
                <a:cubicBezTo>
                  <a:pt x="2329" y="1072"/>
                  <a:pt x="2329" y="1072"/>
                  <a:pt x="2329" y="1072"/>
                </a:cubicBezTo>
                <a:lnTo>
                  <a:pt x="2363" y="1046"/>
                </a:lnTo>
                <a:close/>
                <a:moveTo>
                  <a:pt x="2294" y="887"/>
                </a:moveTo>
                <a:cubicBezTo>
                  <a:pt x="2315" y="866"/>
                  <a:pt x="2315" y="866"/>
                  <a:pt x="2315" y="866"/>
                </a:cubicBezTo>
                <a:cubicBezTo>
                  <a:pt x="2341" y="891"/>
                  <a:pt x="2341" y="891"/>
                  <a:pt x="2341" y="891"/>
                </a:cubicBezTo>
                <a:cubicBezTo>
                  <a:pt x="2320" y="913"/>
                  <a:pt x="2320" y="913"/>
                  <a:pt x="2320" y="913"/>
                </a:cubicBezTo>
                <a:lnTo>
                  <a:pt x="2294" y="887"/>
                </a:lnTo>
                <a:close/>
                <a:moveTo>
                  <a:pt x="2455" y="774"/>
                </a:moveTo>
                <a:cubicBezTo>
                  <a:pt x="2434" y="795"/>
                  <a:pt x="2434" y="795"/>
                  <a:pt x="2434" y="795"/>
                </a:cubicBezTo>
                <a:cubicBezTo>
                  <a:pt x="2407" y="770"/>
                  <a:pt x="2407" y="770"/>
                  <a:pt x="2407" y="770"/>
                </a:cubicBezTo>
                <a:cubicBezTo>
                  <a:pt x="2428" y="748"/>
                  <a:pt x="2428" y="748"/>
                  <a:pt x="2428" y="748"/>
                </a:cubicBezTo>
                <a:lnTo>
                  <a:pt x="2455" y="774"/>
                </a:lnTo>
                <a:close/>
                <a:moveTo>
                  <a:pt x="2445" y="731"/>
                </a:moveTo>
                <a:cubicBezTo>
                  <a:pt x="2466" y="709"/>
                  <a:pt x="2466" y="709"/>
                  <a:pt x="2466" y="709"/>
                </a:cubicBezTo>
                <a:cubicBezTo>
                  <a:pt x="2492" y="735"/>
                  <a:pt x="2492" y="735"/>
                  <a:pt x="2492" y="735"/>
                </a:cubicBezTo>
                <a:cubicBezTo>
                  <a:pt x="2472" y="756"/>
                  <a:pt x="2472" y="756"/>
                  <a:pt x="2472" y="756"/>
                </a:cubicBezTo>
                <a:lnTo>
                  <a:pt x="2445" y="731"/>
                </a:lnTo>
                <a:close/>
                <a:moveTo>
                  <a:pt x="2417" y="813"/>
                </a:moveTo>
                <a:cubicBezTo>
                  <a:pt x="2396" y="835"/>
                  <a:pt x="2396" y="835"/>
                  <a:pt x="2396" y="835"/>
                </a:cubicBezTo>
                <a:cubicBezTo>
                  <a:pt x="2370" y="809"/>
                  <a:pt x="2370" y="809"/>
                  <a:pt x="2370" y="809"/>
                </a:cubicBezTo>
                <a:cubicBezTo>
                  <a:pt x="2390" y="787"/>
                  <a:pt x="2390" y="787"/>
                  <a:pt x="2390" y="787"/>
                </a:cubicBezTo>
                <a:lnTo>
                  <a:pt x="2417" y="813"/>
                </a:lnTo>
                <a:close/>
                <a:moveTo>
                  <a:pt x="2379" y="852"/>
                </a:moveTo>
                <a:cubicBezTo>
                  <a:pt x="2358" y="874"/>
                  <a:pt x="2358" y="874"/>
                  <a:pt x="2358" y="874"/>
                </a:cubicBezTo>
                <a:cubicBezTo>
                  <a:pt x="2332" y="848"/>
                  <a:pt x="2332" y="848"/>
                  <a:pt x="2332" y="848"/>
                </a:cubicBezTo>
                <a:cubicBezTo>
                  <a:pt x="2353" y="827"/>
                  <a:pt x="2353" y="827"/>
                  <a:pt x="2353" y="827"/>
                </a:cubicBezTo>
                <a:lnTo>
                  <a:pt x="2379" y="852"/>
                </a:lnTo>
                <a:close/>
                <a:moveTo>
                  <a:pt x="2351" y="943"/>
                </a:moveTo>
                <a:cubicBezTo>
                  <a:pt x="2325" y="917"/>
                  <a:pt x="2325" y="917"/>
                  <a:pt x="2325" y="917"/>
                </a:cubicBezTo>
                <a:cubicBezTo>
                  <a:pt x="2346" y="896"/>
                  <a:pt x="2346" y="896"/>
                  <a:pt x="2346" y="896"/>
                </a:cubicBezTo>
                <a:cubicBezTo>
                  <a:pt x="2372" y="921"/>
                  <a:pt x="2372" y="921"/>
                  <a:pt x="2372" y="921"/>
                </a:cubicBezTo>
                <a:lnTo>
                  <a:pt x="2351" y="943"/>
                </a:lnTo>
                <a:close/>
                <a:moveTo>
                  <a:pt x="2389" y="904"/>
                </a:moveTo>
                <a:cubicBezTo>
                  <a:pt x="2363" y="878"/>
                  <a:pt x="2363" y="878"/>
                  <a:pt x="2363" y="878"/>
                </a:cubicBezTo>
                <a:cubicBezTo>
                  <a:pt x="2384" y="857"/>
                  <a:pt x="2384" y="857"/>
                  <a:pt x="2384" y="857"/>
                </a:cubicBezTo>
                <a:cubicBezTo>
                  <a:pt x="2410" y="882"/>
                  <a:pt x="2410" y="882"/>
                  <a:pt x="2410" y="882"/>
                </a:cubicBezTo>
                <a:lnTo>
                  <a:pt x="2389" y="904"/>
                </a:lnTo>
                <a:close/>
                <a:moveTo>
                  <a:pt x="2427" y="865"/>
                </a:moveTo>
                <a:cubicBezTo>
                  <a:pt x="2401" y="839"/>
                  <a:pt x="2401" y="839"/>
                  <a:pt x="2401" y="839"/>
                </a:cubicBezTo>
                <a:cubicBezTo>
                  <a:pt x="2422" y="818"/>
                  <a:pt x="2422" y="818"/>
                  <a:pt x="2422" y="818"/>
                </a:cubicBezTo>
                <a:cubicBezTo>
                  <a:pt x="2448" y="843"/>
                  <a:pt x="2448" y="843"/>
                  <a:pt x="2448" y="843"/>
                </a:cubicBezTo>
                <a:lnTo>
                  <a:pt x="2427" y="865"/>
                </a:lnTo>
                <a:close/>
                <a:moveTo>
                  <a:pt x="2465" y="826"/>
                </a:moveTo>
                <a:cubicBezTo>
                  <a:pt x="2438" y="800"/>
                  <a:pt x="2438" y="800"/>
                  <a:pt x="2438" y="800"/>
                </a:cubicBezTo>
                <a:cubicBezTo>
                  <a:pt x="2459" y="778"/>
                  <a:pt x="2459" y="778"/>
                  <a:pt x="2459" y="778"/>
                </a:cubicBezTo>
                <a:cubicBezTo>
                  <a:pt x="2486" y="804"/>
                  <a:pt x="2486" y="804"/>
                  <a:pt x="2486" y="804"/>
                </a:cubicBezTo>
                <a:lnTo>
                  <a:pt x="2465" y="826"/>
                </a:lnTo>
                <a:close/>
                <a:moveTo>
                  <a:pt x="2503" y="786"/>
                </a:moveTo>
                <a:cubicBezTo>
                  <a:pt x="2476" y="761"/>
                  <a:pt x="2476" y="761"/>
                  <a:pt x="2476" y="761"/>
                </a:cubicBezTo>
                <a:cubicBezTo>
                  <a:pt x="2497" y="739"/>
                  <a:pt x="2497" y="739"/>
                  <a:pt x="2497" y="739"/>
                </a:cubicBezTo>
                <a:cubicBezTo>
                  <a:pt x="2523" y="765"/>
                  <a:pt x="2523" y="765"/>
                  <a:pt x="2523" y="765"/>
                </a:cubicBezTo>
                <a:lnTo>
                  <a:pt x="2503" y="786"/>
                </a:lnTo>
                <a:close/>
                <a:moveTo>
                  <a:pt x="2561" y="726"/>
                </a:moveTo>
                <a:cubicBezTo>
                  <a:pt x="2540" y="747"/>
                  <a:pt x="2540" y="747"/>
                  <a:pt x="2540" y="747"/>
                </a:cubicBezTo>
                <a:cubicBezTo>
                  <a:pt x="2514" y="722"/>
                  <a:pt x="2514" y="722"/>
                  <a:pt x="2514" y="722"/>
                </a:cubicBezTo>
                <a:cubicBezTo>
                  <a:pt x="2535" y="700"/>
                  <a:pt x="2535" y="700"/>
                  <a:pt x="2535" y="700"/>
                </a:cubicBezTo>
                <a:lnTo>
                  <a:pt x="2561" y="726"/>
                </a:lnTo>
                <a:close/>
                <a:moveTo>
                  <a:pt x="2530" y="696"/>
                </a:moveTo>
                <a:cubicBezTo>
                  <a:pt x="2509" y="717"/>
                  <a:pt x="2509" y="717"/>
                  <a:pt x="2509" y="717"/>
                </a:cubicBezTo>
                <a:cubicBezTo>
                  <a:pt x="2483" y="692"/>
                  <a:pt x="2483" y="692"/>
                  <a:pt x="2483" y="692"/>
                </a:cubicBezTo>
                <a:cubicBezTo>
                  <a:pt x="2504" y="670"/>
                  <a:pt x="2504" y="670"/>
                  <a:pt x="2504" y="670"/>
                </a:cubicBezTo>
                <a:lnTo>
                  <a:pt x="2530" y="696"/>
                </a:lnTo>
                <a:close/>
                <a:moveTo>
                  <a:pt x="2473" y="640"/>
                </a:moveTo>
                <a:cubicBezTo>
                  <a:pt x="2499" y="666"/>
                  <a:pt x="2499" y="666"/>
                  <a:pt x="2499" y="666"/>
                </a:cubicBezTo>
                <a:cubicBezTo>
                  <a:pt x="2478" y="687"/>
                  <a:pt x="2478" y="687"/>
                  <a:pt x="2478" y="687"/>
                </a:cubicBezTo>
                <a:cubicBezTo>
                  <a:pt x="2452" y="662"/>
                  <a:pt x="2452" y="662"/>
                  <a:pt x="2452" y="662"/>
                </a:cubicBezTo>
                <a:lnTo>
                  <a:pt x="2473" y="640"/>
                </a:lnTo>
                <a:close/>
                <a:moveTo>
                  <a:pt x="2435" y="679"/>
                </a:moveTo>
                <a:cubicBezTo>
                  <a:pt x="2461" y="705"/>
                  <a:pt x="2461" y="705"/>
                  <a:pt x="2461" y="705"/>
                </a:cubicBezTo>
                <a:cubicBezTo>
                  <a:pt x="2440" y="726"/>
                  <a:pt x="2440" y="726"/>
                  <a:pt x="2440" y="726"/>
                </a:cubicBezTo>
                <a:cubicBezTo>
                  <a:pt x="2414" y="701"/>
                  <a:pt x="2414" y="701"/>
                  <a:pt x="2414" y="701"/>
                </a:cubicBezTo>
                <a:lnTo>
                  <a:pt x="2435" y="679"/>
                </a:lnTo>
                <a:close/>
                <a:moveTo>
                  <a:pt x="2397" y="718"/>
                </a:moveTo>
                <a:cubicBezTo>
                  <a:pt x="2424" y="744"/>
                  <a:pt x="2424" y="744"/>
                  <a:pt x="2424" y="744"/>
                </a:cubicBezTo>
                <a:cubicBezTo>
                  <a:pt x="2403" y="765"/>
                  <a:pt x="2403" y="765"/>
                  <a:pt x="2403" y="765"/>
                </a:cubicBezTo>
                <a:cubicBezTo>
                  <a:pt x="2376" y="740"/>
                  <a:pt x="2376" y="740"/>
                  <a:pt x="2376" y="740"/>
                </a:cubicBezTo>
                <a:lnTo>
                  <a:pt x="2397" y="718"/>
                </a:lnTo>
                <a:close/>
                <a:moveTo>
                  <a:pt x="2359" y="757"/>
                </a:moveTo>
                <a:cubicBezTo>
                  <a:pt x="2386" y="783"/>
                  <a:pt x="2386" y="783"/>
                  <a:pt x="2386" y="783"/>
                </a:cubicBezTo>
                <a:cubicBezTo>
                  <a:pt x="2365" y="805"/>
                  <a:pt x="2365" y="805"/>
                  <a:pt x="2365" y="805"/>
                </a:cubicBezTo>
                <a:cubicBezTo>
                  <a:pt x="2339" y="779"/>
                  <a:pt x="2339" y="779"/>
                  <a:pt x="2339" y="779"/>
                </a:cubicBezTo>
                <a:lnTo>
                  <a:pt x="2359" y="757"/>
                </a:lnTo>
                <a:close/>
                <a:moveTo>
                  <a:pt x="2322" y="797"/>
                </a:moveTo>
                <a:cubicBezTo>
                  <a:pt x="2348" y="822"/>
                  <a:pt x="2348" y="822"/>
                  <a:pt x="2348" y="822"/>
                </a:cubicBezTo>
                <a:cubicBezTo>
                  <a:pt x="2327" y="844"/>
                  <a:pt x="2327" y="844"/>
                  <a:pt x="2327" y="844"/>
                </a:cubicBezTo>
                <a:cubicBezTo>
                  <a:pt x="2301" y="818"/>
                  <a:pt x="2301" y="818"/>
                  <a:pt x="2301" y="818"/>
                </a:cubicBezTo>
                <a:lnTo>
                  <a:pt x="2322" y="797"/>
                </a:lnTo>
                <a:close/>
                <a:moveTo>
                  <a:pt x="2284" y="836"/>
                </a:moveTo>
                <a:cubicBezTo>
                  <a:pt x="2310" y="861"/>
                  <a:pt x="2310" y="861"/>
                  <a:pt x="2310" y="861"/>
                </a:cubicBezTo>
                <a:cubicBezTo>
                  <a:pt x="2289" y="883"/>
                  <a:pt x="2289" y="883"/>
                  <a:pt x="2289" y="883"/>
                </a:cubicBezTo>
                <a:cubicBezTo>
                  <a:pt x="2263" y="857"/>
                  <a:pt x="2263" y="857"/>
                  <a:pt x="2263" y="857"/>
                </a:cubicBezTo>
                <a:lnTo>
                  <a:pt x="2284" y="836"/>
                </a:lnTo>
                <a:close/>
                <a:moveTo>
                  <a:pt x="2125" y="2829"/>
                </a:moveTo>
                <a:cubicBezTo>
                  <a:pt x="2126" y="2831"/>
                  <a:pt x="2126" y="2833"/>
                  <a:pt x="2124" y="2835"/>
                </a:cubicBezTo>
                <a:cubicBezTo>
                  <a:pt x="2122" y="2839"/>
                  <a:pt x="2121" y="2842"/>
                  <a:pt x="2120" y="2846"/>
                </a:cubicBezTo>
                <a:cubicBezTo>
                  <a:pt x="2065" y="2740"/>
                  <a:pt x="2065" y="2740"/>
                  <a:pt x="2065" y="2740"/>
                </a:cubicBezTo>
                <a:cubicBezTo>
                  <a:pt x="2077" y="2731"/>
                  <a:pt x="2089" y="2722"/>
                  <a:pt x="2101" y="2713"/>
                </a:cubicBezTo>
                <a:cubicBezTo>
                  <a:pt x="2102" y="2714"/>
                  <a:pt x="2103" y="2714"/>
                  <a:pt x="2103" y="2715"/>
                </a:cubicBezTo>
                <a:cubicBezTo>
                  <a:pt x="2103" y="2715"/>
                  <a:pt x="2104" y="2715"/>
                  <a:pt x="2106" y="2717"/>
                </a:cubicBezTo>
                <a:cubicBezTo>
                  <a:pt x="2111" y="2730"/>
                  <a:pt x="2107" y="2747"/>
                  <a:pt x="2111" y="2761"/>
                </a:cubicBezTo>
                <a:cubicBezTo>
                  <a:pt x="2113" y="2770"/>
                  <a:pt x="2117" y="2778"/>
                  <a:pt x="2122" y="2785"/>
                </a:cubicBezTo>
                <a:cubicBezTo>
                  <a:pt x="2122" y="2786"/>
                  <a:pt x="2122" y="2786"/>
                  <a:pt x="2122" y="2786"/>
                </a:cubicBezTo>
                <a:cubicBezTo>
                  <a:pt x="2119" y="2791"/>
                  <a:pt x="2117" y="2796"/>
                  <a:pt x="2116" y="2802"/>
                </a:cubicBezTo>
                <a:cubicBezTo>
                  <a:pt x="2115" y="2812"/>
                  <a:pt x="2119" y="2822"/>
                  <a:pt x="2125" y="2829"/>
                </a:cubicBezTo>
                <a:close/>
                <a:moveTo>
                  <a:pt x="2118" y="3067"/>
                </a:moveTo>
                <a:cubicBezTo>
                  <a:pt x="2142" y="3115"/>
                  <a:pt x="2142" y="3115"/>
                  <a:pt x="2142" y="3115"/>
                </a:cubicBezTo>
                <a:cubicBezTo>
                  <a:pt x="2121" y="3126"/>
                  <a:pt x="2121" y="3126"/>
                  <a:pt x="2121" y="3126"/>
                </a:cubicBezTo>
                <a:cubicBezTo>
                  <a:pt x="2096" y="3078"/>
                  <a:pt x="2096" y="3078"/>
                  <a:pt x="2096" y="3078"/>
                </a:cubicBezTo>
                <a:lnTo>
                  <a:pt x="2118" y="3067"/>
                </a:lnTo>
                <a:close/>
                <a:moveTo>
                  <a:pt x="2087" y="3061"/>
                </a:moveTo>
                <a:cubicBezTo>
                  <a:pt x="2062" y="3013"/>
                  <a:pt x="2062" y="3013"/>
                  <a:pt x="2062" y="3013"/>
                </a:cubicBezTo>
                <a:cubicBezTo>
                  <a:pt x="2084" y="3001"/>
                  <a:pt x="2084" y="3001"/>
                  <a:pt x="2084" y="3001"/>
                </a:cubicBezTo>
                <a:cubicBezTo>
                  <a:pt x="2109" y="3049"/>
                  <a:pt x="2109" y="3049"/>
                  <a:pt x="2109" y="3049"/>
                </a:cubicBezTo>
                <a:lnTo>
                  <a:pt x="2087" y="3061"/>
                </a:lnTo>
                <a:close/>
                <a:moveTo>
                  <a:pt x="2151" y="3132"/>
                </a:moveTo>
                <a:cubicBezTo>
                  <a:pt x="2176" y="3180"/>
                  <a:pt x="2176" y="3180"/>
                  <a:pt x="2176" y="3180"/>
                </a:cubicBezTo>
                <a:cubicBezTo>
                  <a:pt x="2155" y="3192"/>
                  <a:pt x="2155" y="3192"/>
                  <a:pt x="2155" y="3192"/>
                </a:cubicBezTo>
                <a:cubicBezTo>
                  <a:pt x="2130" y="3144"/>
                  <a:pt x="2130" y="3144"/>
                  <a:pt x="2130" y="3144"/>
                </a:cubicBezTo>
                <a:lnTo>
                  <a:pt x="2151" y="3132"/>
                </a:lnTo>
                <a:close/>
                <a:moveTo>
                  <a:pt x="2164" y="3126"/>
                </a:moveTo>
                <a:cubicBezTo>
                  <a:pt x="2185" y="3115"/>
                  <a:pt x="2185" y="3115"/>
                  <a:pt x="2185" y="3115"/>
                </a:cubicBezTo>
                <a:cubicBezTo>
                  <a:pt x="2210" y="3163"/>
                  <a:pt x="2210" y="3163"/>
                  <a:pt x="2210" y="3163"/>
                </a:cubicBezTo>
                <a:cubicBezTo>
                  <a:pt x="2188" y="3174"/>
                  <a:pt x="2188" y="3174"/>
                  <a:pt x="2188" y="3174"/>
                </a:cubicBezTo>
                <a:lnTo>
                  <a:pt x="2164" y="3126"/>
                </a:lnTo>
                <a:close/>
                <a:moveTo>
                  <a:pt x="2155" y="3109"/>
                </a:moveTo>
                <a:cubicBezTo>
                  <a:pt x="2130" y="3061"/>
                  <a:pt x="2130" y="3061"/>
                  <a:pt x="2130" y="3061"/>
                </a:cubicBezTo>
                <a:cubicBezTo>
                  <a:pt x="2151" y="3049"/>
                  <a:pt x="2151" y="3049"/>
                  <a:pt x="2151" y="3049"/>
                </a:cubicBezTo>
                <a:cubicBezTo>
                  <a:pt x="2176" y="3097"/>
                  <a:pt x="2176" y="3097"/>
                  <a:pt x="2176" y="3097"/>
                </a:cubicBezTo>
                <a:lnTo>
                  <a:pt x="2155" y="3109"/>
                </a:lnTo>
                <a:close/>
                <a:moveTo>
                  <a:pt x="2121" y="3043"/>
                </a:moveTo>
                <a:cubicBezTo>
                  <a:pt x="2096" y="2995"/>
                  <a:pt x="2096" y="2995"/>
                  <a:pt x="2096" y="2995"/>
                </a:cubicBezTo>
                <a:cubicBezTo>
                  <a:pt x="2118" y="2984"/>
                  <a:pt x="2118" y="2984"/>
                  <a:pt x="2118" y="2984"/>
                </a:cubicBezTo>
                <a:cubicBezTo>
                  <a:pt x="2142" y="3032"/>
                  <a:pt x="2142" y="3032"/>
                  <a:pt x="2142" y="3032"/>
                </a:cubicBezTo>
                <a:lnTo>
                  <a:pt x="2121" y="3043"/>
                </a:lnTo>
                <a:close/>
                <a:moveTo>
                  <a:pt x="1894" y="3050"/>
                </a:moveTo>
                <a:cubicBezTo>
                  <a:pt x="1910" y="3102"/>
                  <a:pt x="1910" y="3102"/>
                  <a:pt x="1910" y="3102"/>
                </a:cubicBezTo>
                <a:cubicBezTo>
                  <a:pt x="1886" y="3109"/>
                  <a:pt x="1886" y="3109"/>
                  <a:pt x="1886" y="3109"/>
                </a:cubicBezTo>
                <a:cubicBezTo>
                  <a:pt x="1870" y="3057"/>
                  <a:pt x="1870" y="3057"/>
                  <a:pt x="1870" y="3057"/>
                </a:cubicBezTo>
                <a:lnTo>
                  <a:pt x="1894" y="3050"/>
                </a:lnTo>
                <a:close/>
                <a:moveTo>
                  <a:pt x="1866" y="3044"/>
                </a:moveTo>
                <a:cubicBezTo>
                  <a:pt x="1851" y="2993"/>
                  <a:pt x="1851" y="2993"/>
                  <a:pt x="1851" y="2993"/>
                </a:cubicBezTo>
                <a:cubicBezTo>
                  <a:pt x="1874" y="2986"/>
                  <a:pt x="1874" y="2986"/>
                  <a:pt x="1874" y="2986"/>
                </a:cubicBezTo>
                <a:cubicBezTo>
                  <a:pt x="1890" y="3037"/>
                  <a:pt x="1890" y="3037"/>
                  <a:pt x="1890" y="3037"/>
                </a:cubicBezTo>
                <a:lnTo>
                  <a:pt x="1866" y="3044"/>
                </a:lnTo>
                <a:close/>
                <a:moveTo>
                  <a:pt x="1887" y="2982"/>
                </a:moveTo>
                <a:cubicBezTo>
                  <a:pt x="1910" y="2974"/>
                  <a:pt x="1910" y="2974"/>
                  <a:pt x="1910" y="2974"/>
                </a:cubicBezTo>
                <a:cubicBezTo>
                  <a:pt x="1926" y="3026"/>
                  <a:pt x="1926" y="3026"/>
                  <a:pt x="1926" y="3026"/>
                </a:cubicBezTo>
                <a:cubicBezTo>
                  <a:pt x="1903" y="3033"/>
                  <a:pt x="1903" y="3033"/>
                  <a:pt x="1903" y="3033"/>
                </a:cubicBezTo>
                <a:lnTo>
                  <a:pt x="1887" y="2982"/>
                </a:lnTo>
                <a:close/>
                <a:moveTo>
                  <a:pt x="1158" y="3280"/>
                </a:moveTo>
                <a:cubicBezTo>
                  <a:pt x="1165" y="3238"/>
                  <a:pt x="1165" y="3238"/>
                  <a:pt x="1165" y="3238"/>
                </a:cubicBezTo>
                <a:cubicBezTo>
                  <a:pt x="1183" y="3240"/>
                  <a:pt x="1183" y="3240"/>
                  <a:pt x="1183" y="3240"/>
                </a:cubicBezTo>
                <a:cubicBezTo>
                  <a:pt x="1176" y="3283"/>
                  <a:pt x="1176" y="3283"/>
                  <a:pt x="1176" y="3283"/>
                </a:cubicBezTo>
                <a:lnTo>
                  <a:pt x="1158" y="3280"/>
                </a:lnTo>
                <a:close/>
                <a:moveTo>
                  <a:pt x="1174" y="3298"/>
                </a:moveTo>
                <a:cubicBezTo>
                  <a:pt x="1168" y="3341"/>
                  <a:pt x="1168" y="3341"/>
                  <a:pt x="1168" y="3341"/>
                </a:cubicBezTo>
                <a:cubicBezTo>
                  <a:pt x="1150" y="3338"/>
                  <a:pt x="1150" y="3338"/>
                  <a:pt x="1150" y="3338"/>
                </a:cubicBezTo>
                <a:cubicBezTo>
                  <a:pt x="1156" y="3296"/>
                  <a:pt x="1156" y="3296"/>
                  <a:pt x="1156" y="3296"/>
                </a:cubicBezTo>
                <a:lnTo>
                  <a:pt x="1174" y="3298"/>
                </a:lnTo>
                <a:close/>
                <a:moveTo>
                  <a:pt x="1167" y="3222"/>
                </a:moveTo>
                <a:cubicBezTo>
                  <a:pt x="1173" y="3179"/>
                  <a:pt x="1173" y="3179"/>
                  <a:pt x="1173" y="3179"/>
                </a:cubicBezTo>
                <a:cubicBezTo>
                  <a:pt x="1191" y="3182"/>
                  <a:pt x="1191" y="3182"/>
                  <a:pt x="1191" y="3182"/>
                </a:cubicBezTo>
                <a:cubicBezTo>
                  <a:pt x="1185" y="3224"/>
                  <a:pt x="1185" y="3224"/>
                  <a:pt x="1185" y="3224"/>
                </a:cubicBezTo>
                <a:lnTo>
                  <a:pt x="1167" y="3222"/>
                </a:lnTo>
                <a:close/>
                <a:moveTo>
                  <a:pt x="1217" y="3008"/>
                </a:moveTo>
                <a:cubicBezTo>
                  <a:pt x="1211" y="3050"/>
                  <a:pt x="1211" y="3050"/>
                  <a:pt x="1211" y="3050"/>
                </a:cubicBezTo>
                <a:cubicBezTo>
                  <a:pt x="1193" y="3047"/>
                  <a:pt x="1193" y="3047"/>
                  <a:pt x="1193" y="3047"/>
                </a:cubicBezTo>
                <a:cubicBezTo>
                  <a:pt x="1199" y="3005"/>
                  <a:pt x="1199" y="3005"/>
                  <a:pt x="1199" y="3005"/>
                </a:cubicBezTo>
                <a:lnTo>
                  <a:pt x="1217" y="3008"/>
                </a:lnTo>
                <a:close/>
                <a:moveTo>
                  <a:pt x="1202" y="2989"/>
                </a:moveTo>
                <a:cubicBezTo>
                  <a:pt x="1208" y="2947"/>
                  <a:pt x="1208" y="2947"/>
                  <a:pt x="1208" y="2947"/>
                </a:cubicBezTo>
                <a:cubicBezTo>
                  <a:pt x="1226" y="2949"/>
                  <a:pt x="1226" y="2949"/>
                  <a:pt x="1226" y="2949"/>
                </a:cubicBezTo>
                <a:cubicBezTo>
                  <a:pt x="1220" y="2992"/>
                  <a:pt x="1220" y="2992"/>
                  <a:pt x="1220" y="2992"/>
                </a:cubicBezTo>
                <a:lnTo>
                  <a:pt x="1202" y="2989"/>
                </a:lnTo>
                <a:close/>
                <a:moveTo>
                  <a:pt x="1208" y="3066"/>
                </a:moveTo>
                <a:cubicBezTo>
                  <a:pt x="1202" y="3108"/>
                  <a:pt x="1202" y="3108"/>
                  <a:pt x="1202" y="3108"/>
                </a:cubicBezTo>
                <a:cubicBezTo>
                  <a:pt x="1184" y="3105"/>
                  <a:pt x="1184" y="3105"/>
                  <a:pt x="1184" y="3105"/>
                </a:cubicBezTo>
                <a:cubicBezTo>
                  <a:pt x="1190" y="3063"/>
                  <a:pt x="1190" y="3063"/>
                  <a:pt x="1190" y="3063"/>
                </a:cubicBezTo>
                <a:lnTo>
                  <a:pt x="1208" y="3066"/>
                </a:lnTo>
                <a:close/>
                <a:moveTo>
                  <a:pt x="1186" y="2987"/>
                </a:moveTo>
                <a:cubicBezTo>
                  <a:pt x="1168" y="2984"/>
                  <a:pt x="1168" y="2984"/>
                  <a:pt x="1168" y="2984"/>
                </a:cubicBezTo>
                <a:cubicBezTo>
                  <a:pt x="1174" y="2942"/>
                  <a:pt x="1174" y="2942"/>
                  <a:pt x="1174" y="2942"/>
                </a:cubicBezTo>
                <a:cubicBezTo>
                  <a:pt x="1192" y="2944"/>
                  <a:pt x="1192" y="2944"/>
                  <a:pt x="1192" y="2944"/>
                </a:cubicBezTo>
                <a:lnTo>
                  <a:pt x="1186" y="2987"/>
                </a:lnTo>
                <a:close/>
                <a:moveTo>
                  <a:pt x="1183" y="3003"/>
                </a:moveTo>
                <a:cubicBezTo>
                  <a:pt x="1177" y="3045"/>
                  <a:pt x="1177" y="3045"/>
                  <a:pt x="1177" y="3045"/>
                </a:cubicBezTo>
                <a:cubicBezTo>
                  <a:pt x="1159" y="3042"/>
                  <a:pt x="1159" y="3042"/>
                  <a:pt x="1159" y="3042"/>
                </a:cubicBezTo>
                <a:cubicBezTo>
                  <a:pt x="1165" y="3000"/>
                  <a:pt x="1165" y="3000"/>
                  <a:pt x="1165" y="3000"/>
                </a:cubicBezTo>
                <a:lnTo>
                  <a:pt x="1183" y="3003"/>
                </a:lnTo>
                <a:close/>
                <a:moveTo>
                  <a:pt x="1175" y="3061"/>
                </a:moveTo>
                <a:cubicBezTo>
                  <a:pt x="1168" y="3103"/>
                  <a:pt x="1168" y="3103"/>
                  <a:pt x="1168" y="3103"/>
                </a:cubicBezTo>
                <a:cubicBezTo>
                  <a:pt x="1150" y="3100"/>
                  <a:pt x="1150" y="3100"/>
                  <a:pt x="1150" y="3100"/>
                </a:cubicBezTo>
                <a:cubicBezTo>
                  <a:pt x="1157" y="3058"/>
                  <a:pt x="1157" y="3058"/>
                  <a:pt x="1157" y="3058"/>
                </a:cubicBezTo>
                <a:lnTo>
                  <a:pt x="1175" y="3061"/>
                </a:lnTo>
                <a:close/>
                <a:moveTo>
                  <a:pt x="1176" y="3164"/>
                </a:moveTo>
                <a:cubicBezTo>
                  <a:pt x="1182" y="3121"/>
                  <a:pt x="1182" y="3121"/>
                  <a:pt x="1182" y="3121"/>
                </a:cubicBezTo>
                <a:cubicBezTo>
                  <a:pt x="1200" y="3124"/>
                  <a:pt x="1200" y="3124"/>
                  <a:pt x="1200" y="3124"/>
                </a:cubicBezTo>
                <a:cubicBezTo>
                  <a:pt x="1194" y="3166"/>
                  <a:pt x="1194" y="3166"/>
                  <a:pt x="1194" y="3166"/>
                </a:cubicBezTo>
                <a:lnTo>
                  <a:pt x="1176" y="3164"/>
                </a:lnTo>
                <a:close/>
                <a:moveTo>
                  <a:pt x="1198" y="3243"/>
                </a:moveTo>
                <a:cubicBezTo>
                  <a:pt x="1216" y="3245"/>
                  <a:pt x="1216" y="3245"/>
                  <a:pt x="1216" y="3245"/>
                </a:cubicBezTo>
                <a:cubicBezTo>
                  <a:pt x="1210" y="3287"/>
                  <a:pt x="1210" y="3287"/>
                  <a:pt x="1210" y="3287"/>
                </a:cubicBezTo>
                <a:cubicBezTo>
                  <a:pt x="1192" y="3285"/>
                  <a:pt x="1192" y="3285"/>
                  <a:pt x="1192" y="3285"/>
                </a:cubicBezTo>
                <a:lnTo>
                  <a:pt x="1198" y="3243"/>
                </a:lnTo>
                <a:close/>
                <a:moveTo>
                  <a:pt x="1200" y="3227"/>
                </a:moveTo>
                <a:cubicBezTo>
                  <a:pt x="1207" y="3184"/>
                  <a:pt x="1207" y="3184"/>
                  <a:pt x="1207" y="3184"/>
                </a:cubicBezTo>
                <a:cubicBezTo>
                  <a:pt x="1225" y="3187"/>
                  <a:pt x="1225" y="3187"/>
                  <a:pt x="1225" y="3187"/>
                </a:cubicBezTo>
                <a:cubicBezTo>
                  <a:pt x="1218" y="3229"/>
                  <a:pt x="1218" y="3229"/>
                  <a:pt x="1218" y="3229"/>
                </a:cubicBezTo>
                <a:lnTo>
                  <a:pt x="1200" y="3227"/>
                </a:lnTo>
                <a:close/>
                <a:moveTo>
                  <a:pt x="1209" y="3168"/>
                </a:moveTo>
                <a:cubicBezTo>
                  <a:pt x="1215" y="3126"/>
                  <a:pt x="1215" y="3126"/>
                  <a:pt x="1215" y="3126"/>
                </a:cubicBezTo>
                <a:cubicBezTo>
                  <a:pt x="1233" y="3129"/>
                  <a:pt x="1233" y="3129"/>
                  <a:pt x="1233" y="3129"/>
                </a:cubicBezTo>
                <a:cubicBezTo>
                  <a:pt x="1227" y="3171"/>
                  <a:pt x="1227" y="3171"/>
                  <a:pt x="1227" y="3171"/>
                </a:cubicBezTo>
                <a:lnTo>
                  <a:pt x="1209" y="3168"/>
                </a:lnTo>
                <a:close/>
                <a:moveTo>
                  <a:pt x="1218" y="3110"/>
                </a:moveTo>
                <a:cubicBezTo>
                  <a:pt x="1224" y="3068"/>
                  <a:pt x="1224" y="3068"/>
                  <a:pt x="1224" y="3068"/>
                </a:cubicBezTo>
                <a:cubicBezTo>
                  <a:pt x="1242" y="3071"/>
                  <a:pt x="1242" y="3071"/>
                  <a:pt x="1242" y="3071"/>
                </a:cubicBezTo>
                <a:cubicBezTo>
                  <a:pt x="1236" y="3113"/>
                  <a:pt x="1236" y="3113"/>
                  <a:pt x="1236" y="3113"/>
                </a:cubicBezTo>
                <a:lnTo>
                  <a:pt x="1218" y="3110"/>
                </a:lnTo>
                <a:close/>
                <a:moveTo>
                  <a:pt x="1226" y="3052"/>
                </a:moveTo>
                <a:cubicBezTo>
                  <a:pt x="1232" y="3010"/>
                  <a:pt x="1232" y="3010"/>
                  <a:pt x="1232" y="3010"/>
                </a:cubicBezTo>
                <a:cubicBezTo>
                  <a:pt x="1250" y="3013"/>
                  <a:pt x="1250" y="3013"/>
                  <a:pt x="1250" y="3013"/>
                </a:cubicBezTo>
                <a:cubicBezTo>
                  <a:pt x="1244" y="3055"/>
                  <a:pt x="1244" y="3055"/>
                  <a:pt x="1244" y="3055"/>
                </a:cubicBezTo>
                <a:lnTo>
                  <a:pt x="1226" y="3052"/>
                </a:lnTo>
                <a:close/>
                <a:moveTo>
                  <a:pt x="1235" y="2994"/>
                </a:moveTo>
                <a:cubicBezTo>
                  <a:pt x="1241" y="2952"/>
                  <a:pt x="1241" y="2952"/>
                  <a:pt x="1241" y="2952"/>
                </a:cubicBezTo>
                <a:cubicBezTo>
                  <a:pt x="1259" y="2954"/>
                  <a:pt x="1259" y="2954"/>
                  <a:pt x="1259" y="2954"/>
                </a:cubicBezTo>
                <a:cubicBezTo>
                  <a:pt x="1253" y="2997"/>
                  <a:pt x="1253" y="2997"/>
                  <a:pt x="1253" y="2997"/>
                </a:cubicBezTo>
                <a:lnTo>
                  <a:pt x="1235" y="2994"/>
                </a:lnTo>
                <a:close/>
                <a:moveTo>
                  <a:pt x="768" y="857"/>
                </a:moveTo>
                <a:cubicBezTo>
                  <a:pt x="767" y="855"/>
                  <a:pt x="767" y="853"/>
                  <a:pt x="769" y="851"/>
                </a:cubicBezTo>
                <a:cubicBezTo>
                  <a:pt x="771" y="847"/>
                  <a:pt x="773" y="843"/>
                  <a:pt x="773" y="840"/>
                </a:cubicBezTo>
                <a:cubicBezTo>
                  <a:pt x="828" y="946"/>
                  <a:pt x="828" y="946"/>
                  <a:pt x="828" y="946"/>
                </a:cubicBezTo>
                <a:cubicBezTo>
                  <a:pt x="816" y="955"/>
                  <a:pt x="804" y="963"/>
                  <a:pt x="792" y="972"/>
                </a:cubicBezTo>
                <a:cubicBezTo>
                  <a:pt x="791" y="972"/>
                  <a:pt x="791" y="972"/>
                  <a:pt x="790" y="971"/>
                </a:cubicBezTo>
                <a:cubicBezTo>
                  <a:pt x="790" y="971"/>
                  <a:pt x="789" y="970"/>
                  <a:pt x="788" y="969"/>
                </a:cubicBezTo>
                <a:cubicBezTo>
                  <a:pt x="782" y="956"/>
                  <a:pt x="786" y="939"/>
                  <a:pt x="783" y="925"/>
                </a:cubicBezTo>
                <a:cubicBezTo>
                  <a:pt x="780" y="916"/>
                  <a:pt x="777" y="908"/>
                  <a:pt x="772" y="901"/>
                </a:cubicBezTo>
                <a:cubicBezTo>
                  <a:pt x="771" y="900"/>
                  <a:pt x="771" y="900"/>
                  <a:pt x="771" y="900"/>
                </a:cubicBezTo>
                <a:cubicBezTo>
                  <a:pt x="774" y="895"/>
                  <a:pt x="776" y="890"/>
                  <a:pt x="777" y="883"/>
                </a:cubicBezTo>
                <a:cubicBezTo>
                  <a:pt x="778" y="874"/>
                  <a:pt x="775" y="864"/>
                  <a:pt x="768" y="857"/>
                </a:cubicBezTo>
                <a:close/>
                <a:moveTo>
                  <a:pt x="776" y="619"/>
                </a:moveTo>
                <a:cubicBezTo>
                  <a:pt x="751" y="571"/>
                  <a:pt x="751" y="571"/>
                  <a:pt x="751" y="571"/>
                </a:cubicBezTo>
                <a:cubicBezTo>
                  <a:pt x="773" y="560"/>
                  <a:pt x="773" y="560"/>
                  <a:pt x="773" y="560"/>
                </a:cubicBezTo>
                <a:cubicBezTo>
                  <a:pt x="797" y="608"/>
                  <a:pt x="797" y="608"/>
                  <a:pt x="797" y="608"/>
                </a:cubicBezTo>
                <a:lnTo>
                  <a:pt x="776" y="619"/>
                </a:lnTo>
                <a:close/>
                <a:moveTo>
                  <a:pt x="806" y="625"/>
                </a:moveTo>
                <a:cubicBezTo>
                  <a:pt x="831" y="673"/>
                  <a:pt x="831" y="673"/>
                  <a:pt x="831" y="673"/>
                </a:cubicBezTo>
                <a:cubicBezTo>
                  <a:pt x="810" y="684"/>
                  <a:pt x="810" y="684"/>
                  <a:pt x="810" y="684"/>
                </a:cubicBezTo>
                <a:cubicBezTo>
                  <a:pt x="785" y="636"/>
                  <a:pt x="785" y="636"/>
                  <a:pt x="785" y="636"/>
                </a:cubicBezTo>
                <a:lnTo>
                  <a:pt x="806" y="625"/>
                </a:lnTo>
                <a:close/>
                <a:moveTo>
                  <a:pt x="742" y="554"/>
                </a:moveTo>
                <a:cubicBezTo>
                  <a:pt x="717" y="506"/>
                  <a:pt x="717" y="506"/>
                  <a:pt x="717" y="506"/>
                </a:cubicBezTo>
                <a:cubicBezTo>
                  <a:pt x="739" y="494"/>
                  <a:pt x="739" y="494"/>
                  <a:pt x="739" y="494"/>
                </a:cubicBezTo>
                <a:cubicBezTo>
                  <a:pt x="764" y="542"/>
                  <a:pt x="764" y="542"/>
                  <a:pt x="764" y="542"/>
                </a:cubicBezTo>
                <a:lnTo>
                  <a:pt x="742" y="554"/>
                </a:lnTo>
                <a:close/>
                <a:moveTo>
                  <a:pt x="730" y="560"/>
                </a:moveTo>
                <a:cubicBezTo>
                  <a:pt x="708" y="571"/>
                  <a:pt x="708" y="571"/>
                  <a:pt x="708" y="571"/>
                </a:cubicBezTo>
                <a:cubicBezTo>
                  <a:pt x="683" y="523"/>
                  <a:pt x="683" y="523"/>
                  <a:pt x="683" y="523"/>
                </a:cubicBezTo>
                <a:cubicBezTo>
                  <a:pt x="705" y="512"/>
                  <a:pt x="705" y="512"/>
                  <a:pt x="705" y="512"/>
                </a:cubicBezTo>
                <a:lnTo>
                  <a:pt x="730" y="560"/>
                </a:lnTo>
                <a:close/>
                <a:moveTo>
                  <a:pt x="739" y="577"/>
                </a:moveTo>
                <a:cubicBezTo>
                  <a:pt x="764" y="625"/>
                  <a:pt x="764" y="625"/>
                  <a:pt x="764" y="625"/>
                </a:cubicBezTo>
                <a:cubicBezTo>
                  <a:pt x="742" y="636"/>
                  <a:pt x="742" y="636"/>
                  <a:pt x="742" y="636"/>
                </a:cubicBezTo>
                <a:cubicBezTo>
                  <a:pt x="717" y="589"/>
                  <a:pt x="717" y="589"/>
                  <a:pt x="717" y="589"/>
                </a:cubicBezTo>
                <a:lnTo>
                  <a:pt x="739" y="577"/>
                </a:lnTo>
                <a:close/>
                <a:moveTo>
                  <a:pt x="773" y="643"/>
                </a:moveTo>
                <a:cubicBezTo>
                  <a:pt x="797" y="691"/>
                  <a:pt x="797" y="691"/>
                  <a:pt x="797" y="691"/>
                </a:cubicBezTo>
                <a:cubicBezTo>
                  <a:pt x="776" y="702"/>
                  <a:pt x="776" y="702"/>
                  <a:pt x="776" y="702"/>
                </a:cubicBezTo>
                <a:cubicBezTo>
                  <a:pt x="751" y="654"/>
                  <a:pt x="751" y="654"/>
                  <a:pt x="751" y="654"/>
                </a:cubicBezTo>
                <a:lnTo>
                  <a:pt x="773" y="643"/>
                </a:lnTo>
                <a:close/>
                <a:moveTo>
                  <a:pt x="999" y="636"/>
                </a:moveTo>
                <a:cubicBezTo>
                  <a:pt x="984" y="584"/>
                  <a:pt x="984" y="584"/>
                  <a:pt x="984" y="584"/>
                </a:cubicBezTo>
                <a:cubicBezTo>
                  <a:pt x="1007" y="577"/>
                  <a:pt x="1007" y="577"/>
                  <a:pt x="1007" y="577"/>
                </a:cubicBezTo>
                <a:cubicBezTo>
                  <a:pt x="1023" y="628"/>
                  <a:pt x="1023" y="628"/>
                  <a:pt x="1023" y="628"/>
                </a:cubicBezTo>
                <a:lnTo>
                  <a:pt x="999" y="636"/>
                </a:lnTo>
                <a:close/>
                <a:moveTo>
                  <a:pt x="1027" y="642"/>
                </a:moveTo>
                <a:cubicBezTo>
                  <a:pt x="1043" y="693"/>
                  <a:pt x="1043" y="693"/>
                  <a:pt x="1043" y="693"/>
                </a:cubicBezTo>
                <a:cubicBezTo>
                  <a:pt x="1019" y="700"/>
                  <a:pt x="1019" y="700"/>
                  <a:pt x="1019" y="700"/>
                </a:cubicBezTo>
                <a:cubicBezTo>
                  <a:pt x="1004" y="649"/>
                  <a:pt x="1004" y="649"/>
                  <a:pt x="1004" y="649"/>
                </a:cubicBezTo>
                <a:lnTo>
                  <a:pt x="1027" y="642"/>
                </a:lnTo>
                <a:close/>
                <a:moveTo>
                  <a:pt x="1006" y="704"/>
                </a:moveTo>
                <a:cubicBezTo>
                  <a:pt x="983" y="712"/>
                  <a:pt x="983" y="712"/>
                  <a:pt x="983" y="712"/>
                </a:cubicBezTo>
                <a:cubicBezTo>
                  <a:pt x="967" y="660"/>
                  <a:pt x="967" y="660"/>
                  <a:pt x="967" y="660"/>
                </a:cubicBezTo>
                <a:cubicBezTo>
                  <a:pt x="990" y="653"/>
                  <a:pt x="990" y="653"/>
                  <a:pt x="990" y="653"/>
                </a:cubicBezTo>
                <a:lnTo>
                  <a:pt x="1006" y="704"/>
                </a:lnTo>
                <a:close/>
                <a:moveTo>
                  <a:pt x="1735" y="406"/>
                </a:moveTo>
                <a:cubicBezTo>
                  <a:pt x="1729" y="448"/>
                  <a:pt x="1729" y="448"/>
                  <a:pt x="1729" y="448"/>
                </a:cubicBezTo>
                <a:cubicBezTo>
                  <a:pt x="1711" y="446"/>
                  <a:pt x="1711" y="446"/>
                  <a:pt x="1711" y="446"/>
                </a:cubicBezTo>
                <a:cubicBezTo>
                  <a:pt x="1717" y="403"/>
                  <a:pt x="1717" y="403"/>
                  <a:pt x="1717" y="403"/>
                </a:cubicBezTo>
                <a:lnTo>
                  <a:pt x="1735" y="406"/>
                </a:lnTo>
                <a:close/>
                <a:moveTo>
                  <a:pt x="1719" y="387"/>
                </a:moveTo>
                <a:cubicBezTo>
                  <a:pt x="1726" y="345"/>
                  <a:pt x="1726" y="345"/>
                  <a:pt x="1726" y="345"/>
                </a:cubicBezTo>
                <a:cubicBezTo>
                  <a:pt x="1744" y="348"/>
                  <a:pt x="1744" y="348"/>
                  <a:pt x="1744" y="348"/>
                </a:cubicBezTo>
                <a:cubicBezTo>
                  <a:pt x="1737" y="390"/>
                  <a:pt x="1737" y="390"/>
                  <a:pt x="1737" y="390"/>
                </a:cubicBezTo>
                <a:lnTo>
                  <a:pt x="1719" y="387"/>
                </a:lnTo>
                <a:close/>
                <a:moveTo>
                  <a:pt x="1726" y="464"/>
                </a:moveTo>
                <a:cubicBezTo>
                  <a:pt x="1720" y="506"/>
                  <a:pt x="1720" y="506"/>
                  <a:pt x="1720" y="506"/>
                </a:cubicBezTo>
                <a:cubicBezTo>
                  <a:pt x="1702" y="504"/>
                  <a:pt x="1702" y="504"/>
                  <a:pt x="1702" y="504"/>
                </a:cubicBezTo>
                <a:cubicBezTo>
                  <a:pt x="1708" y="461"/>
                  <a:pt x="1708" y="461"/>
                  <a:pt x="1708" y="461"/>
                </a:cubicBezTo>
                <a:lnTo>
                  <a:pt x="1726" y="464"/>
                </a:lnTo>
                <a:close/>
                <a:moveTo>
                  <a:pt x="1676" y="678"/>
                </a:moveTo>
                <a:cubicBezTo>
                  <a:pt x="1682" y="636"/>
                  <a:pt x="1682" y="636"/>
                  <a:pt x="1682" y="636"/>
                </a:cubicBezTo>
                <a:cubicBezTo>
                  <a:pt x="1700" y="639"/>
                  <a:pt x="1700" y="639"/>
                  <a:pt x="1700" y="639"/>
                </a:cubicBezTo>
                <a:cubicBezTo>
                  <a:pt x="1694" y="681"/>
                  <a:pt x="1694" y="681"/>
                  <a:pt x="1694" y="681"/>
                </a:cubicBezTo>
                <a:lnTo>
                  <a:pt x="1676" y="678"/>
                </a:lnTo>
                <a:close/>
                <a:moveTo>
                  <a:pt x="1692" y="697"/>
                </a:moveTo>
                <a:cubicBezTo>
                  <a:pt x="1685" y="739"/>
                  <a:pt x="1685" y="739"/>
                  <a:pt x="1685" y="739"/>
                </a:cubicBezTo>
                <a:cubicBezTo>
                  <a:pt x="1667" y="736"/>
                  <a:pt x="1667" y="736"/>
                  <a:pt x="1667" y="736"/>
                </a:cubicBezTo>
                <a:cubicBezTo>
                  <a:pt x="1674" y="694"/>
                  <a:pt x="1674" y="694"/>
                  <a:pt x="1674" y="694"/>
                </a:cubicBezTo>
                <a:lnTo>
                  <a:pt x="1692" y="697"/>
                </a:lnTo>
                <a:close/>
                <a:moveTo>
                  <a:pt x="1685" y="620"/>
                </a:moveTo>
                <a:cubicBezTo>
                  <a:pt x="1691" y="578"/>
                  <a:pt x="1691" y="578"/>
                  <a:pt x="1691" y="578"/>
                </a:cubicBezTo>
                <a:cubicBezTo>
                  <a:pt x="1709" y="580"/>
                  <a:pt x="1709" y="580"/>
                  <a:pt x="1709" y="580"/>
                </a:cubicBezTo>
                <a:cubicBezTo>
                  <a:pt x="1703" y="623"/>
                  <a:pt x="1703" y="623"/>
                  <a:pt x="1703" y="623"/>
                </a:cubicBezTo>
                <a:lnTo>
                  <a:pt x="1685" y="620"/>
                </a:lnTo>
                <a:close/>
                <a:moveTo>
                  <a:pt x="1708" y="699"/>
                </a:moveTo>
                <a:cubicBezTo>
                  <a:pt x="1726" y="702"/>
                  <a:pt x="1726" y="702"/>
                  <a:pt x="1726" y="702"/>
                </a:cubicBezTo>
                <a:cubicBezTo>
                  <a:pt x="1719" y="744"/>
                  <a:pt x="1719" y="744"/>
                  <a:pt x="1719" y="744"/>
                </a:cubicBezTo>
                <a:cubicBezTo>
                  <a:pt x="1701" y="741"/>
                  <a:pt x="1701" y="741"/>
                  <a:pt x="1701" y="741"/>
                </a:cubicBezTo>
                <a:lnTo>
                  <a:pt x="1708" y="699"/>
                </a:lnTo>
                <a:close/>
                <a:moveTo>
                  <a:pt x="1710" y="683"/>
                </a:moveTo>
                <a:cubicBezTo>
                  <a:pt x="1716" y="641"/>
                  <a:pt x="1716" y="641"/>
                  <a:pt x="1716" y="641"/>
                </a:cubicBezTo>
                <a:cubicBezTo>
                  <a:pt x="1734" y="644"/>
                  <a:pt x="1734" y="644"/>
                  <a:pt x="1734" y="644"/>
                </a:cubicBezTo>
                <a:cubicBezTo>
                  <a:pt x="1728" y="686"/>
                  <a:pt x="1728" y="686"/>
                  <a:pt x="1728" y="686"/>
                </a:cubicBezTo>
                <a:lnTo>
                  <a:pt x="1710" y="683"/>
                </a:lnTo>
                <a:close/>
                <a:moveTo>
                  <a:pt x="1719" y="625"/>
                </a:moveTo>
                <a:cubicBezTo>
                  <a:pt x="1725" y="583"/>
                  <a:pt x="1725" y="583"/>
                  <a:pt x="1725" y="583"/>
                </a:cubicBezTo>
                <a:cubicBezTo>
                  <a:pt x="1743" y="586"/>
                  <a:pt x="1743" y="586"/>
                  <a:pt x="1743" y="586"/>
                </a:cubicBezTo>
                <a:cubicBezTo>
                  <a:pt x="1737" y="628"/>
                  <a:pt x="1737" y="628"/>
                  <a:pt x="1737" y="628"/>
                </a:cubicBezTo>
                <a:lnTo>
                  <a:pt x="1719" y="625"/>
                </a:lnTo>
                <a:close/>
                <a:moveTo>
                  <a:pt x="1718" y="522"/>
                </a:moveTo>
                <a:cubicBezTo>
                  <a:pt x="1711" y="565"/>
                  <a:pt x="1711" y="565"/>
                  <a:pt x="1711" y="565"/>
                </a:cubicBezTo>
                <a:cubicBezTo>
                  <a:pt x="1693" y="562"/>
                  <a:pt x="1693" y="562"/>
                  <a:pt x="1693" y="562"/>
                </a:cubicBezTo>
                <a:cubicBezTo>
                  <a:pt x="1700" y="520"/>
                  <a:pt x="1700" y="520"/>
                  <a:pt x="1700" y="520"/>
                </a:cubicBezTo>
                <a:lnTo>
                  <a:pt x="1718" y="522"/>
                </a:lnTo>
                <a:close/>
                <a:moveTo>
                  <a:pt x="1695" y="443"/>
                </a:moveTo>
                <a:cubicBezTo>
                  <a:pt x="1677" y="441"/>
                  <a:pt x="1677" y="441"/>
                  <a:pt x="1677" y="441"/>
                </a:cubicBezTo>
                <a:cubicBezTo>
                  <a:pt x="1684" y="398"/>
                  <a:pt x="1684" y="398"/>
                  <a:pt x="1684" y="398"/>
                </a:cubicBezTo>
                <a:cubicBezTo>
                  <a:pt x="1702" y="401"/>
                  <a:pt x="1702" y="401"/>
                  <a:pt x="1702" y="401"/>
                </a:cubicBezTo>
                <a:lnTo>
                  <a:pt x="1695" y="443"/>
                </a:lnTo>
                <a:close/>
                <a:moveTo>
                  <a:pt x="1693" y="459"/>
                </a:moveTo>
                <a:cubicBezTo>
                  <a:pt x="1687" y="501"/>
                  <a:pt x="1687" y="501"/>
                  <a:pt x="1687" y="501"/>
                </a:cubicBezTo>
                <a:cubicBezTo>
                  <a:pt x="1669" y="499"/>
                  <a:pt x="1669" y="499"/>
                  <a:pt x="1669" y="499"/>
                </a:cubicBezTo>
                <a:cubicBezTo>
                  <a:pt x="1675" y="457"/>
                  <a:pt x="1675" y="457"/>
                  <a:pt x="1675" y="457"/>
                </a:cubicBezTo>
                <a:lnTo>
                  <a:pt x="1693" y="459"/>
                </a:lnTo>
                <a:close/>
                <a:moveTo>
                  <a:pt x="1684" y="517"/>
                </a:moveTo>
                <a:cubicBezTo>
                  <a:pt x="1678" y="560"/>
                  <a:pt x="1678" y="560"/>
                  <a:pt x="1678" y="560"/>
                </a:cubicBezTo>
                <a:cubicBezTo>
                  <a:pt x="1660" y="557"/>
                  <a:pt x="1660" y="557"/>
                  <a:pt x="1660" y="557"/>
                </a:cubicBezTo>
                <a:cubicBezTo>
                  <a:pt x="1666" y="515"/>
                  <a:pt x="1666" y="515"/>
                  <a:pt x="1666" y="515"/>
                </a:cubicBezTo>
                <a:lnTo>
                  <a:pt x="1684" y="517"/>
                </a:lnTo>
                <a:close/>
                <a:moveTo>
                  <a:pt x="1676" y="576"/>
                </a:moveTo>
                <a:cubicBezTo>
                  <a:pt x="1669" y="618"/>
                  <a:pt x="1669" y="618"/>
                  <a:pt x="1669" y="618"/>
                </a:cubicBezTo>
                <a:cubicBezTo>
                  <a:pt x="1651" y="615"/>
                  <a:pt x="1651" y="615"/>
                  <a:pt x="1651" y="615"/>
                </a:cubicBezTo>
                <a:cubicBezTo>
                  <a:pt x="1658" y="573"/>
                  <a:pt x="1658" y="573"/>
                  <a:pt x="1658" y="573"/>
                </a:cubicBezTo>
                <a:lnTo>
                  <a:pt x="1676" y="576"/>
                </a:lnTo>
                <a:close/>
                <a:moveTo>
                  <a:pt x="1667" y="634"/>
                </a:moveTo>
                <a:cubicBezTo>
                  <a:pt x="1661" y="676"/>
                  <a:pt x="1661" y="676"/>
                  <a:pt x="1661" y="676"/>
                </a:cubicBezTo>
                <a:cubicBezTo>
                  <a:pt x="1643" y="673"/>
                  <a:pt x="1643" y="673"/>
                  <a:pt x="1643" y="673"/>
                </a:cubicBezTo>
                <a:cubicBezTo>
                  <a:pt x="1649" y="631"/>
                  <a:pt x="1649" y="631"/>
                  <a:pt x="1649" y="631"/>
                </a:cubicBezTo>
                <a:lnTo>
                  <a:pt x="1667" y="634"/>
                </a:lnTo>
                <a:close/>
                <a:moveTo>
                  <a:pt x="1658" y="692"/>
                </a:moveTo>
                <a:cubicBezTo>
                  <a:pt x="1652" y="734"/>
                  <a:pt x="1652" y="734"/>
                  <a:pt x="1652" y="734"/>
                </a:cubicBezTo>
                <a:cubicBezTo>
                  <a:pt x="1634" y="731"/>
                  <a:pt x="1634" y="731"/>
                  <a:pt x="1634" y="731"/>
                </a:cubicBezTo>
                <a:cubicBezTo>
                  <a:pt x="1640" y="689"/>
                  <a:pt x="1640" y="689"/>
                  <a:pt x="1640" y="689"/>
                </a:cubicBezTo>
                <a:lnTo>
                  <a:pt x="1658" y="692"/>
                </a:lnTo>
                <a:close/>
                <a:moveTo>
                  <a:pt x="1957" y="861"/>
                </a:moveTo>
                <a:cubicBezTo>
                  <a:pt x="1959" y="856"/>
                  <a:pt x="1965" y="854"/>
                  <a:pt x="1970" y="857"/>
                </a:cubicBezTo>
                <a:cubicBezTo>
                  <a:pt x="1975" y="859"/>
                  <a:pt x="1977" y="865"/>
                  <a:pt x="1975" y="870"/>
                </a:cubicBezTo>
                <a:cubicBezTo>
                  <a:pt x="1972" y="875"/>
                  <a:pt x="1966" y="877"/>
                  <a:pt x="1961" y="874"/>
                </a:cubicBezTo>
                <a:cubicBezTo>
                  <a:pt x="1956" y="872"/>
                  <a:pt x="1954" y="866"/>
                  <a:pt x="1957" y="861"/>
                </a:cubicBezTo>
                <a:close/>
                <a:moveTo>
                  <a:pt x="1980" y="820"/>
                </a:moveTo>
                <a:cubicBezTo>
                  <a:pt x="1936" y="798"/>
                  <a:pt x="1936" y="798"/>
                  <a:pt x="1936" y="798"/>
                </a:cubicBezTo>
                <a:cubicBezTo>
                  <a:pt x="1953" y="762"/>
                  <a:pt x="1953" y="762"/>
                  <a:pt x="1953" y="762"/>
                </a:cubicBezTo>
                <a:cubicBezTo>
                  <a:pt x="1977" y="777"/>
                  <a:pt x="1987" y="804"/>
                  <a:pt x="1980" y="820"/>
                </a:cubicBezTo>
                <a:close/>
                <a:moveTo>
                  <a:pt x="1876" y="770"/>
                </a:moveTo>
                <a:cubicBezTo>
                  <a:pt x="1876" y="770"/>
                  <a:pt x="1876" y="769"/>
                  <a:pt x="1876" y="769"/>
                </a:cubicBezTo>
                <a:cubicBezTo>
                  <a:pt x="1884" y="754"/>
                  <a:pt x="1913" y="745"/>
                  <a:pt x="1941" y="756"/>
                </a:cubicBezTo>
                <a:cubicBezTo>
                  <a:pt x="1924" y="793"/>
                  <a:pt x="1924" y="793"/>
                  <a:pt x="1924" y="793"/>
                </a:cubicBezTo>
                <a:lnTo>
                  <a:pt x="1876" y="770"/>
                </a:lnTo>
                <a:close/>
                <a:moveTo>
                  <a:pt x="1841" y="806"/>
                </a:moveTo>
                <a:cubicBezTo>
                  <a:pt x="1843" y="801"/>
                  <a:pt x="1849" y="799"/>
                  <a:pt x="1854" y="801"/>
                </a:cubicBezTo>
                <a:cubicBezTo>
                  <a:pt x="1859" y="803"/>
                  <a:pt x="1861" y="809"/>
                  <a:pt x="1859" y="814"/>
                </a:cubicBezTo>
                <a:cubicBezTo>
                  <a:pt x="1856" y="819"/>
                  <a:pt x="1850" y="821"/>
                  <a:pt x="1845" y="819"/>
                </a:cubicBezTo>
                <a:cubicBezTo>
                  <a:pt x="1841" y="817"/>
                  <a:pt x="1838" y="811"/>
                  <a:pt x="1841" y="806"/>
                </a:cubicBezTo>
                <a:close/>
                <a:moveTo>
                  <a:pt x="1745" y="570"/>
                </a:moveTo>
                <a:cubicBezTo>
                  <a:pt x="1727" y="567"/>
                  <a:pt x="1727" y="567"/>
                  <a:pt x="1727" y="567"/>
                </a:cubicBezTo>
                <a:cubicBezTo>
                  <a:pt x="1734" y="525"/>
                  <a:pt x="1734" y="525"/>
                  <a:pt x="1734" y="525"/>
                </a:cubicBezTo>
                <a:cubicBezTo>
                  <a:pt x="1752" y="527"/>
                  <a:pt x="1752" y="527"/>
                  <a:pt x="1752" y="527"/>
                </a:cubicBezTo>
                <a:lnTo>
                  <a:pt x="1745" y="570"/>
                </a:lnTo>
                <a:close/>
                <a:moveTo>
                  <a:pt x="1754" y="511"/>
                </a:moveTo>
                <a:cubicBezTo>
                  <a:pt x="1736" y="509"/>
                  <a:pt x="1736" y="509"/>
                  <a:pt x="1736" y="509"/>
                </a:cubicBezTo>
                <a:cubicBezTo>
                  <a:pt x="1742" y="467"/>
                  <a:pt x="1742" y="467"/>
                  <a:pt x="1742" y="467"/>
                </a:cubicBezTo>
                <a:cubicBezTo>
                  <a:pt x="1760" y="469"/>
                  <a:pt x="1760" y="469"/>
                  <a:pt x="1760" y="469"/>
                </a:cubicBezTo>
                <a:lnTo>
                  <a:pt x="1754" y="511"/>
                </a:lnTo>
                <a:close/>
                <a:moveTo>
                  <a:pt x="1763" y="453"/>
                </a:moveTo>
                <a:cubicBezTo>
                  <a:pt x="1745" y="451"/>
                  <a:pt x="1745" y="451"/>
                  <a:pt x="1745" y="451"/>
                </a:cubicBezTo>
                <a:cubicBezTo>
                  <a:pt x="1751" y="408"/>
                  <a:pt x="1751" y="408"/>
                  <a:pt x="1751" y="408"/>
                </a:cubicBezTo>
                <a:cubicBezTo>
                  <a:pt x="1769" y="411"/>
                  <a:pt x="1769" y="411"/>
                  <a:pt x="1769" y="411"/>
                </a:cubicBezTo>
                <a:lnTo>
                  <a:pt x="1763" y="453"/>
                </a:lnTo>
                <a:close/>
                <a:moveTo>
                  <a:pt x="1771" y="395"/>
                </a:moveTo>
                <a:cubicBezTo>
                  <a:pt x="1753" y="392"/>
                  <a:pt x="1753" y="392"/>
                  <a:pt x="1753" y="392"/>
                </a:cubicBezTo>
                <a:cubicBezTo>
                  <a:pt x="1760" y="350"/>
                  <a:pt x="1760" y="350"/>
                  <a:pt x="1760" y="350"/>
                </a:cubicBezTo>
                <a:cubicBezTo>
                  <a:pt x="1778" y="353"/>
                  <a:pt x="1778" y="353"/>
                  <a:pt x="1778" y="353"/>
                </a:cubicBezTo>
                <a:lnTo>
                  <a:pt x="1771" y="395"/>
                </a:lnTo>
                <a:close/>
                <a:moveTo>
                  <a:pt x="1786" y="295"/>
                </a:moveTo>
                <a:cubicBezTo>
                  <a:pt x="1780" y="337"/>
                  <a:pt x="1780" y="337"/>
                  <a:pt x="1780" y="337"/>
                </a:cubicBezTo>
                <a:cubicBezTo>
                  <a:pt x="1762" y="334"/>
                  <a:pt x="1762" y="334"/>
                  <a:pt x="1762" y="334"/>
                </a:cubicBezTo>
                <a:cubicBezTo>
                  <a:pt x="1768" y="292"/>
                  <a:pt x="1768" y="292"/>
                  <a:pt x="1768" y="292"/>
                </a:cubicBezTo>
                <a:lnTo>
                  <a:pt x="1786" y="295"/>
                </a:lnTo>
                <a:close/>
                <a:moveTo>
                  <a:pt x="1745" y="219"/>
                </a:moveTo>
                <a:cubicBezTo>
                  <a:pt x="1763" y="221"/>
                  <a:pt x="1763" y="221"/>
                  <a:pt x="1763" y="221"/>
                </a:cubicBezTo>
                <a:cubicBezTo>
                  <a:pt x="1757" y="264"/>
                  <a:pt x="1757" y="264"/>
                  <a:pt x="1757" y="264"/>
                </a:cubicBezTo>
                <a:cubicBezTo>
                  <a:pt x="1739" y="261"/>
                  <a:pt x="1739" y="261"/>
                  <a:pt x="1739" y="261"/>
                </a:cubicBezTo>
                <a:lnTo>
                  <a:pt x="1745" y="219"/>
                </a:lnTo>
                <a:close/>
                <a:moveTo>
                  <a:pt x="1752" y="290"/>
                </a:moveTo>
                <a:cubicBezTo>
                  <a:pt x="1746" y="332"/>
                  <a:pt x="1746" y="332"/>
                  <a:pt x="1746" y="332"/>
                </a:cubicBezTo>
                <a:cubicBezTo>
                  <a:pt x="1728" y="329"/>
                  <a:pt x="1728" y="329"/>
                  <a:pt x="1728" y="329"/>
                </a:cubicBezTo>
                <a:cubicBezTo>
                  <a:pt x="1734" y="287"/>
                  <a:pt x="1734" y="287"/>
                  <a:pt x="1734" y="287"/>
                </a:cubicBezTo>
                <a:lnTo>
                  <a:pt x="1752" y="290"/>
                </a:lnTo>
                <a:close/>
                <a:moveTo>
                  <a:pt x="1711" y="214"/>
                </a:moveTo>
                <a:cubicBezTo>
                  <a:pt x="1729" y="216"/>
                  <a:pt x="1729" y="216"/>
                  <a:pt x="1729" y="216"/>
                </a:cubicBezTo>
                <a:cubicBezTo>
                  <a:pt x="1723" y="259"/>
                  <a:pt x="1723" y="259"/>
                  <a:pt x="1723" y="259"/>
                </a:cubicBezTo>
                <a:cubicBezTo>
                  <a:pt x="1705" y="256"/>
                  <a:pt x="1705" y="256"/>
                  <a:pt x="1705" y="256"/>
                </a:cubicBezTo>
                <a:lnTo>
                  <a:pt x="1711" y="214"/>
                </a:lnTo>
                <a:close/>
                <a:moveTo>
                  <a:pt x="1701" y="282"/>
                </a:moveTo>
                <a:cubicBezTo>
                  <a:pt x="1719" y="285"/>
                  <a:pt x="1719" y="285"/>
                  <a:pt x="1719" y="285"/>
                </a:cubicBezTo>
                <a:cubicBezTo>
                  <a:pt x="1713" y="327"/>
                  <a:pt x="1713" y="327"/>
                  <a:pt x="1713" y="327"/>
                </a:cubicBezTo>
                <a:cubicBezTo>
                  <a:pt x="1695" y="324"/>
                  <a:pt x="1695" y="324"/>
                  <a:pt x="1695" y="324"/>
                </a:cubicBezTo>
                <a:lnTo>
                  <a:pt x="1701" y="282"/>
                </a:lnTo>
                <a:close/>
                <a:moveTo>
                  <a:pt x="1692" y="340"/>
                </a:moveTo>
                <a:cubicBezTo>
                  <a:pt x="1710" y="343"/>
                  <a:pt x="1710" y="343"/>
                  <a:pt x="1710" y="343"/>
                </a:cubicBezTo>
                <a:cubicBezTo>
                  <a:pt x="1704" y="385"/>
                  <a:pt x="1704" y="385"/>
                  <a:pt x="1704" y="385"/>
                </a:cubicBezTo>
                <a:cubicBezTo>
                  <a:pt x="1686" y="382"/>
                  <a:pt x="1686" y="382"/>
                  <a:pt x="1686" y="382"/>
                </a:cubicBezTo>
                <a:lnTo>
                  <a:pt x="1692" y="340"/>
                </a:lnTo>
                <a:close/>
                <a:moveTo>
                  <a:pt x="1667" y="277"/>
                </a:moveTo>
                <a:cubicBezTo>
                  <a:pt x="1685" y="280"/>
                  <a:pt x="1685" y="280"/>
                  <a:pt x="1685" y="280"/>
                </a:cubicBezTo>
                <a:cubicBezTo>
                  <a:pt x="1679" y="322"/>
                  <a:pt x="1679" y="322"/>
                  <a:pt x="1679" y="322"/>
                </a:cubicBezTo>
                <a:cubicBezTo>
                  <a:pt x="1661" y="319"/>
                  <a:pt x="1661" y="319"/>
                  <a:pt x="1661" y="319"/>
                </a:cubicBezTo>
                <a:lnTo>
                  <a:pt x="1667" y="277"/>
                </a:lnTo>
                <a:close/>
                <a:moveTo>
                  <a:pt x="1658" y="335"/>
                </a:moveTo>
                <a:cubicBezTo>
                  <a:pt x="1676" y="338"/>
                  <a:pt x="1676" y="338"/>
                  <a:pt x="1676" y="338"/>
                </a:cubicBezTo>
                <a:cubicBezTo>
                  <a:pt x="1670" y="380"/>
                  <a:pt x="1670" y="380"/>
                  <a:pt x="1670" y="380"/>
                </a:cubicBezTo>
                <a:cubicBezTo>
                  <a:pt x="1652" y="377"/>
                  <a:pt x="1652" y="377"/>
                  <a:pt x="1652" y="377"/>
                </a:cubicBezTo>
                <a:lnTo>
                  <a:pt x="1658" y="335"/>
                </a:lnTo>
                <a:close/>
                <a:moveTo>
                  <a:pt x="1650" y="393"/>
                </a:moveTo>
                <a:cubicBezTo>
                  <a:pt x="1668" y="396"/>
                  <a:pt x="1668" y="396"/>
                  <a:pt x="1668" y="396"/>
                </a:cubicBezTo>
                <a:cubicBezTo>
                  <a:pt x="1662" y="438"/>
                  <a:pt x="1662" y="438"/>
                  <a:pt x="1662" y="438"/>
                </a:cubicBezTo>
                <a:cubicBezTo>
                  <a:pt x="1644" y="436"/>
                  <a:pt x="1644" y="436"/>
                  <a:pt x="1644" y="436"/>
                </a:cubicBezTo>
                <a:lnTo>
                  <a:pt x="1650" y="393"/>
                </a:lnTo>
                <a:close/>
                <a:moveTo>
                  <a:pt x="1641" y="451"/>
                </a:moveTo>
                <a:cubicBezTo>
                  <a:pt x="1659" y="454"/>
                  <a:pt x="1659" y="454"/>
                  <a:pt x="1659" y="454"/>
                </a:cubicBezTo>
                <a:cubicBezTo>
                  <a:pt x="1653" y="496"/>
                  <a:pt x="1653" y="496"/>
                  <a:pt x="1653" y="496"/>
                </a:cubicBezTo>
                <a:cubicBezTo>
                  <a:pt x="1635" y="494"/>
                  <a:pt x="1635" y="494"/>
                  <a:pt x="1635" y="494"/>
                </a:cubicBezTo>
                <a:lnTo>
                  <a:pt x="1641" y="451"/>
                </a:lnTo>
                <a:close/>
                <a:moveTo>
                  <a:pt x="1632" y="510"/>
                </a:moveTo>
                <a:cubicBezTo>
                  <a:pt x="1650" y="512"/>
                  <a:pt x="1650" y="512"/>
                  <a:pt x="1650" y="512"/>
                </a:cubicBezTo>
                <a:cubicBezTo>
                  <a:pt x="1644" y="555"/>
                  <a:pt x="1644" y="555"/>
                  <a:pt x="1644" y="555"/>
                </a:cubicBezTo>
                <a:cubicBezTo>
                  <a:pt x="1626" y="552"/>
                  <a:pt x="1626" y="552"/>
                  <a:pt x="1626" y="552"/>
                </a:cubicBezTo>
                <a:lnTo>
                  <a:pt x="1632" y="510"/>
                </a:lnTo>
                <a:close/>
                <a:moveTo>
                  <a:pt x="1624" y="568"/>
                </a:moveTo>
                <a:cubicBezTo>
                  <a:pt x="1642" y="570"/>
                  <a:pt x="1642" y="570"/>
                  <a:pt x="1642" y="570"/>
                </a:cubicBezTo>
                <a:cubicBezTo>
                  <a:pt x="1636" y="613"/>
                  <a:pt x="1636" y="613"/>
                  <a:pt x="1636" y="613"/>
                </a:cubicBezTo>
                <a:cubicBezTo>
                  <a:pt x="1618" y="610"/>
                  <a:pt x="1618" y="610"/>
                  <a:pt x="1618" y="610"/>
                </a:cubicBezTo>
                <a:lnTo>
                  <a:pt x="1624" y="568"/>
                </a:lnTo>
                <a:close/>
                <a:moveTo>
                  <a:pt x="1615" y="626"/>
                </a:moveTo>
                <a:cubicBezTo>
                  <a:pt x="1633" y="629"/>
                  <a:pt x="1633" y="629"/>
                  <a:pt x="1633" y="629"/>
                </a:cubicBezTo>
                <a:cubicBezTo>
                  <a:pt x="1627" y="671"/>
                  <a:pt x="1627" y="671"/>
                  <a:pt x="1627" y="671"/>
                </a:cubicBezTo>
                <a:cubicBezTo>
                  <a:pt x="1609" y="668"/>
                  <a:pt x="1609" y="668"/>
                  <a:pt x="1609" y="668"/>
                </a:cubicBezTo>
                <a:lnTo>
                  <a:pt x="1615" y="626"/>
                </a:lnTo>
                <a:close/>
                <a:moveTo>
                  <a:pt x="1607" y="684"/>
                </a:moveTo>
                <a:cubicBezTo>
                  <a:pt x="1625" y="687"/>
                  <a:pt x="1625" y="687"/>
                  <a:pt x="1625" y="687"/>
                </a:cubicBezTo>
                <a:cubicBezTo>
                  <a:pt x="1618" y="729"/>
                  <a:pt x="1618" y="729"/>
                  <a:pt x="1618" y="729"/>
                </a:cubicBezTo>
                <a:cubicBezTo>
                  <a:pt x="1600" y="726"/>
                  <a:pt x="1600" y="726"/>
                  <a:pt x="1600" y="726"/>
                </a:cubicBezTo>
                <a:lnTo>
                  <a:pt x="1607" y="684"/>
                </a:lnTo>
                <a:close/>
                <a:moveTo>
                  <a:pt x="1545" y="738"/>
                </a:moveTo>
                <a:cubicBezTo>
                  <a:pt x="1300" y="739"/>
                  <a:pt x="1300" y="739"/>
                  <a:pt x="1300" y="739"/>
                </a:cubicBezTo>
                <a:cubicBezTo>
                  <a:pt x="1300" y="730"/>
                  <a:pt x="1300" y="730"/>
                  <a:pt x="1300" y="730"/>
                </a:cubicBezTo>
                <a:cubicBezTo>
                  <a:pt x="1544" y="729"/>
                  <a:pt x="1544" y="729"/>
                  <a:pt x="1544" y="729"/>
                </a:cubicBezTo>
                <a:lnTo>
                  <a:pt x="1545" y="738"/>
                </a:lnTo>
                <a:close/>
                <a:moveTo>
                  <a:pt x="1544" y="706"/>
                </a:moveTo>
                <a:cubicBezTo>
                  <a:pt x="1300" y="707"/>
                  <a:pt x="1300" y="707"/>
                  <a:pt x="1300" y="707"/>
                </a:cubicBezTo>
                <a:cubicBezTo>
                  <a:pt x="1300" y="698"/>
                  <a:pt x="1300" y="698"/>
                  <a:pt x="1300" y="698"/>
                </a:cubicBezTo>
                <a:cubicBezTo>
                  <a:pt x="1544" y="697"/>
                  <a:pt x="1544" y="697"/>
                  <a:pt x="1544" y="697"/>
                </a:cubicBezTo>
                <a:lnTo>
                  <a:pt x="1544" y="706"/>
                </a:lnTo>
                <a:close/>
                <a:moveTo>
                  <a:pt x="1544" y="674"/>
                </a:moveTo>
                <a:cubicBezTo>
                  <a:pt x="1300" y="675"/>
                  <a:pt x="1300" y="675"/>
                  <a:pt x="1300" y="675"/>
                </a:cubicBezTo>
                <a:cubicBezTo>
                  <a:pt x="1300" y="666"/>
                  <a:pt x="1300" y="666"/>
                  <a:pt x="1300" y="666"/>
                </a:cubicBezTo>
                <a:cubicBezTo>
                  <a:pt x="1544" y="665"/>
                  <a:pt x="1544" y="665"/>
                  <a:pt x="1544" y="665"/>
                </a:cubicBezTo>
                <a:lnTo>
                  <a:pt x="1544" y="674"/>
                </a:lnTo>
                <a:close/>
                <a:moveTo>
                  <a:pt x="1544" y="642"/>
                </a:moveTo>
                <a:cubicBezTo>
                  <a:pt x="1300" y="643"/>
                  <a:pt x="1300" y="643"/>
                  <a:pt x="1300" y="643"/>
                </a:cubicBezTo>
                <a:cubicBezTo>
                  <a:pt x="1299" y="634"/>
                  <a:pt x="1299" y="634"/>
                  <a:pt x="1299" y="634"/>
                </a:cubicBezTo>
                <a:cubicBezTo>
                  <a:pt x="1544" y="632"/>
                  <a:pt x="1544" y="632"/>
                  <a:pt x="1544" y="632"/>
                </a:cubicBezTo>
                <a:lnTo>
                  <a:pt x="1544" y="642"/>
                </a:lnTo>
                <a:close/>
                <a:moveTo>
                  <a:pt x="1544" y="610"/>
                </a:moveTo>
                <a:cubicBezTo>
                  <a:pt x="1299" y="611"/>
                  <a:pt x="1299" y="611"/>
                  <a:pt x="1299" y="611"/>
                </a:cubicBezTo>
                <a:cubicBezTo>
                  <a:pt x="1299" y="602"/>
                  <a:pt x="1299" y="602"/>
                  <a:pt x="1299" y="602"/>
                </a:cubicBezTo>
                <a:cubicBezTo>
                  <a:pt x="1544" y="600"/>
                  <a:pt x="1544" y="600"/>
                  <a:pt x="1544" y="600"/>
                </a:cubicBezTo>
                <a:lnTo>
                  <a:pt x="1544" y="610"/>
                </a:lnTo>
                <a:close/>
                <a:moveTo>
                  <a:pt x="1544" y="578"/>
                </a:moveTo>
                <a:cubicBezTo>
                  <a:pt x="1299" y="579"/>
                  <a:pt x="1299" y="579"/>
                  <a:pt x="1299" y="579"/>
                </a:cubicBezTo>
                <a:cubicBezTo>
                  <a:pt x="1299" y="570"/>
                  <a:pt x="1299" y="570"/>
                  <a:pt x="1299" y="570"/>
                </a:cubicBezTo>
                <a:cubicBezTo>
                  <a:pt x="1544" y="568"/>
                  <a:pt x="1544" y="568"/>
                  <a:pt x="1544" y="568"/>
                </a:cubicBezTo>
                <a:lnTo>
                  <a:pt x="1544" y="578"/>
                </a:lnTo>
                <a:close/>
                <a:moveTo>
                  <a:pt x="1543" y="545"/>
                </a:moveTo>
                <a:cubicBezTo>
                  <a:pt x="1299" y="547"/>
                  <a:pt x="1299" y="547"/>
                  <a:pt x="1299" y="547"/>
                </a:cubicBezTo>
                <a:cubicBezTo>
                  <a:pt x="1299" y="538"/>
                  <a:pt x="1299" y="538"/>
                  <a:pt x="1299" y="538"/>
                </a:cubicBezTo>
                <a:cubicBezTo>
                  <a:pt x="1543" y="536"/>
                  <a:pt x="1543" y="536"/>
                  <a:pt x="1543" y="536"/>
                </a:cubicBezTo>
                <a:lnTo>
                  <a:pt x="1543" y="545"/>
                </a:lnTo>
                <a:close/>
                <a:moveTo>
                  <a:pt x="1543" y="513"/>
                </a:moveTo>
                <a:cubicBezTo>
                  <a:pt x="1299" y="515"/>
                  <a:pt x="1299" y="515"/>
                  <a:pt x="1299" y="515"/>
                </a:cubicBezTo>
                <a:cubicBezTo>
                  <a:pt x="1299" y="506"/>
                  <a:pt x="1299" y="506"/>
                  <a:pt x="1299" y="506"/>
                </a:cubicBezTo>
                <a:cubicBezTo>
                  <a:pt x="1543" y="504"/>
                  <a:pt x="1543" y="504"/>
                  <a:pt x="1543" y="504"/>
                </a:cubicBezTo>
                <a:lnTo>
                  <a:pt x="1543" y="513"/>
                </a:lnTo>
                <a:close/>
                <a:moveTo>
                  <a:pt x="1543" y="481"/>
                </a:moveTo>
                <a:cubicBezTo>
                  <a:pt x="1299" y="483"/>
                  <a:pt x="1299" y="483"/>
                  <a:pt x="1299" y="483"/>
                </a:cubicBezTo>
                <a:cubicBezTo>
                  <a:pt x="1299" y="474"/>
                  <a:pt x="1299" y="474"/>
                  <a:pt x="1299" y="474"/>
                </a:cubicBezTo>
                <a:cubicBezTo>
                  <a:pt x="1543" y="472"/>
                  <a:pt x="1543" y="472"/>
                  <a:pt x="1543" y="472"/>
                </a:cubicBezTo>
                <a:lnTo>
                  <a:pt x="1543" y="481"/>
                </a:lnTo>
                <a:close/>
                <a:moveTo>
                  <a:pt x="1543" y="449"/>
                </a:moveTo>
                <a:cubicBezTo>
                  <a:pt x="1298" y="451"/>
                  <a:pt x="1298" y="451"/>
                  <a:pt x="1298" y="451"/>
                </a:cubicBezTo>
                <a:cubicBezTo>
                  <a:pt x="1298" y="442"/>
                  <a:pt x="1298" y="442"/>
                  <a:pt x="1298" y="442"/>
                </a:cubicBezTo>
                <a:cubicBezTo>
                  <a:pt x="1543" y="440"/>
                  <a:pt x="1543" y="440"/>
                  <a:pt x="1543" y="440"/>
                </a:cubicBezTo>
                <a:lnTo>
                  <a:pt x="1543" y="449"/>
                </a:lnTo>
                <a:close/>
                <a:moveTo>
                  <a:pt x="1543" y="417"/>
                </a:moveTo>
                <a:cubicBezTo>
                  <a:pt x="1298" y="419"/>
                  <a:pt x="1298" y="419"/>
                  <a:pt x="1298" y="419"/>
                </a:cubicBezTo>
                <a:cubicBezTo>
                  <a:pt x="1298" y="410"/>
                  <a:pt x="1298" y="410"/>
                  <a:pt x="1298" y="410"/>
                </a:cubicBezTo>
                <a:cubicBezTo>
                  <a:pt x="1543" y="408"/>
                  <a:pt x="1543" y="408"/>
                  <a:pt x="1543" y="408"/>
                </a:cubicBezTo>
                <a:lnTo>
                  <a:pt x="1543" y="417"/>
                </a:lnTo>
                <a:close/>
                <a:moveTo>
                  <a:pt x="1543" y="385"/>
                </a:moveTo>
                <a:cubicBezTo>
                  <a:pt x="1298" y="387"/>
                  <a:pt x="1298" y="387"/>
                  <a:pt x="1298" y="387"/>
                </a:cubicBezTo>
                <a:cubicBezTo>
                  <a:pt x="1298" y="378"/>
                  <a:pt x="1298" y="378"/>
                  <a:pt x="1298" y="378"/>
                </a:cubicBezTo>
                <a:cubicBezTo>
                  <a:pt x="1542" y="376"/>
                  <a:pt x="1542" y="376"/>
                  <a:pt x="1542" y="376"/>
                </a:cubicBezTo>
                <a:lnTo>
                  <a:pt x="1543" y="385"/>
                </a:lnTo>
                <a:close/>
                <a:moveTo>
                  <a:pt x="1542" y="353"/>
                </a:moveTo>
                <a:cubicBezTo>
                  <a:pt x="1298" y="355"/>
                  <a:pt x="1298" y="355"/>
                  <a:pt x="1298" y="355"/>
                </a:cubicBezTo>
                <a:cubicBezTo>
                  <a:pt x="1298" y="345"/>
                  <a:pt x="1298" y="345"/>
                  <a:pt x="1298" y="345"/>
                </a:cubicBezTo>
                <a:cubicBezTo>
                  <a:pt x="1542" y="344"/>
                  <a:pt x="1542" y="344"/>
                  <a:pt x="1542" y="344"/>
                </a:cubicBezTo>
                <a:lnTo>
                  <a:pt x="1542" y="353"/>
                </a:lnTo>
                <a:close/>
                <a:moveTo>
                  <a:pt x="1542" y="321"/>
                </a:moveTo>
                <a:cubicBezTo>
                  <a:pt x="1298" y="323"/>
                  <a:pt x="1298" y="323"/>
                  <a:pt x="1298" y="323"/>
                </a:cubicBezTo>
                <a:cubicBezTo>
                  <a:pt x="1298" y="313"/>
                  <a:pt x="1298" y="313"/>
                  <a:pt x="1298" y="313"/>
                </a:cubicBezTo>
                <a:cubicBezTo>
                  <a:pt x="1542" y="312"/>
                  <a:pt x="1542" y="312"/>
                  <a:pt x="1542" y="312"/>
                </a:cubicBezTo>
                <a:lnTo>
                  <a:pt x="1542" y="321"/>
                </a:lnTo>
                <a:close/>
                <a:moveTo>
                  <a:pt x="1542" y="289"/>
                </a:moveTo>
                <a:cubicBezTo>
                  <a:pt x="1298" y="290"/>
                  <a:pt x="1298" y="290"/>
                  <a:pt x="1298" y="290"/>
                </a:cubicBezTo>
                <a:cubicBezTo>
                  <a:pt x="1297" y="281"/>
                  <a:pt x="1297" y="281"/>
                  <a:pt x="1297" y="281"/>
                </a:cubicBezTo>
                <a:cubicBezTo>
                  <a:pt x="1542" y="280"/>
                  <a:pt x="1542" y="280"/>
                  <a:pt x="1542" y="280"/>
                </a:cubicBezTo>
                <a:lnTo>
                  <a:pt x="1542" y="289"/>
                </a:lnTo>
                <a:close/>
                <a:moveTo>
                  <a:pt x="1542" y="257"/>
                </a:moveTo>
                <a:cubicBezTo>
                  <a:pt x="1297" y="258"/>
                  <a:pt x="1297" y="258"/>
                  <a:pt x="1297" y="258"/>
                </a:cubicBezTo>
                <a:cubicBezTo>
                  <a:pt x="1297" y="249"/>
                  <a:pt x="1297" y="249"/>
                  <a:pt x="1297" y="249"/>
                </a:cubicBezTo>
                <a:cubicBezTo>
                  <a:pt x="1542" y="248"/>
                  <a:pt x="1542" y="248"/>
                  <a:pt x="1542" y="248"/>
                </a:cubicBezTo>
                <a:lnTo>
                  <a:pt x="1542" y="257"/>
                </a:lnTo>
                <a:close/>
                <a:moveTo>
                  <a:pt x="1542" y="225"/>
                </a:moveTo>
                <a:cubicBezTo>
                  <a:pt x="1297" y="226"/>
                  <a:pt x="1297" y="226"/>
                  <a:pt x="1297" y="226"/>
                </a:cubicBezTo>
                <a:cubicBezTo>
                  <a:pt x="1297" y="217"/>
                  <a:pt x="1297" y="217"/>
                  <a:pt x="1297" y="217"/>
                </a:cubicBezTo>
                <a:cubicBezTo>
                  <a:pt x="1542" y="216"/>
                  <a:pt x="1542" y="216"/>
                  <a:pt x="1542" y="216"/>
                </a:cubicBezTo>
                <a:lnTo>
                  <a:pt x="1542" y="225"/>
                </a:lnTo>
                <a:close/>
                <a:moveTo>
                  <a:pt x="1541" y="193"/>
                </a:moveTo>
                <a:cubicBezTo>
                  <a:pt x="1297" y="194"/>
                  <a:pt x="1297" y="194"/>
                  <a:pt x="1297" y="194"/>
                </a:cubicBezTo>
                <a:cubicBezTo>
                  <a:pt x="1297" y="185"/>
                  <a:pt x="1297" y="185"/>
                  <a:pt x="1297" y="185"/>
                </a:cubicBezTo>
                <a:cubicBezTo>
                  <a:pt x="1541" y="184"/>
                  <a:pt x="1541" y="184"/>
                  <a:pt x="1541" y="184"/>
                </a:cubicBezTo>
                <a:lnTo>
                  <a:pt x="1541" y="193"/>
                </a:lnTo>
                <a:close/>
                <a:moveTo>
                  <a:pt x="1541" y="161"/>
                </a:moveTo>
                <a:cubicBezTo>
                  <a:pt x="1297" y="162"/>
                  <a:pt x="1297" y="162"/>
                  <a:pt x="1297" y="162"/>
                </a:cubicBezTo>
                <a:cubicBezTo>
                  <a:pt x="1297" y="153"/>
                  <a:pt x="1297" y="153"/>
                  <a:pt x="1297" y="153"/>
                </a:cubicBezTo>
                <a:cubicBezTo>
                  <a:pt x="1541" y="152"/>
                  <a:pt x="1541" y="152"/>
                  <a:pt x="1541" y="152"/>
                </a:cubicBezTo>
                <a:lnTo>
                  <a:pt x="1541" y="161"/>
                </a:lnTo>
                <a:close/>
                <a:moveTo>
                  <a:pt x="1541" y="129"/>
                </a:moveTo>
                <a:cubicBezTo>
                  <a:pt x="1297" y="130"/>
                  <a:pt x="1297" y="130"/>
                  <a:pt x="1297" y="130"/>
                </a:cubicBezTo>
                <a:cubicBezTo>
                  <a:pt x="1297" y="121"/>
                  <a:pt x="1297" y="121"/>
                  <a:pt x="1297" y="121"/>
                </a:cubicBezTo>
                <a:cubicBezTo>
                  <a:pt x="1541" y="120"/>
                  <a:pt x="1541" y="120"/>
                  <a:pt x="1541" y="120"/>
                </a:cubicBezTo>
                <a:lnTo>
                  <a:pt x="1541" y="129"/>
                </a:lnTo>
                <a:close/>
                <a:moveTo>
                  <a:pt x="1541" y="97"/>
                </a:moveTo>
                <a:cubicBezTo>
                  <a:pt x="1296" y="98"/>
                  <a:pt x="1296" y="98"/>
                  <a:pt x="1296" y="98"/>
                </a:cubicBezTo>
                <a:cubicBezTo>
                  <a:pt x="1296" y="89"/>
                  <a:pt x="1296" y="89"/>
                  <a:pt x="1296" y="89"/>
                </a:cubicBezTo>
                <a:cubicBezTo>
                  <a:pt x="1541" y="88"/>
                  <a:pt x="1541" y="88"/>
                  <a:pt x="1541" y="88"/>
                </a:cubicBezTo>
                <a:lnTo>
                  <a:pt x="1541" y="97"/>
                </a:lnTo>
                <a:close/>
                <a:moveTo>
                  <a:pt x="1541" y="65"/>
                </a:moveTo>
                <a:cubicBezTo>
                  <a:pt x="1296" y="66"/>
                  <a:pt x="1296" y="66"/>
                  <a:pt x="1296" y="66"/>
                </a:cubicBezTo>
                <a:cubicBezTo>
                  <a:pt x="1296" y="57"/>
                  <a:pt x="1296" y="57"/>
                  <a:pt x="1296" y="57"/>
                </a:cubicBezTo>
                <a:cubicBezTo>
                  <a:pt x="1541" y="56"/>
                  <a:pt x="1541" y="56"/>
                  <a:pt x="1541" y="56"/>
                </a:cubicBezTo>
                <a:lnTo>
                  <a:pt x="1541" y="65"/>
                </a:lnTo>
                <a:close/>
                <a:moveTo>
                  <a:pt x="1540" y="24"/>
                </a:moveTo>
                <a:cubicBezTo>
                  <a:pt x="1541" y="33"/>
                  <a:pt x="1541" y="33"/>
                  <a:pt x="1541" y="33"/>
                </a:cubicBezTo>
                <a:cubicBezTo>
                  <a:pt x="1296" y="34"/>
                  <a:pt x="1296" y="34"/>
                  <a:pt x="1296" y="34"/>
                </a:cubicBezTo>
                <a:cubicBezTo>
                  <a:pt x="1296" y="25"/>
                  <a:pt x="1296" y="25"/>
                  <a:pt x="1296" y="25"/>
                </a:cubicBezTo>
                <a:lnTo>
                  <a:pt x="1540" y="24"/>
                </a:lnTo>
                <a:close/>
                <a:moveTo>
                  <a:pt x="1173" y="728"/>
                </a:moveTo>
                <a:cubicBezTo>
                  <a:pt x="1173" y="728"/>
                  <a:pt x="1173" y="728"/>
                  <a:pt x="1173" y="728"/>
                </a:cubicBezTo>
                <a:cubicBezTo>
                  <a:pt x="1173" y="728"/>
                  <a:pt x="1174" y="728"/>
                  <a:pt x="1174" y="728"/>
                </a:cubicBezTo>
                <a:cubicBezTo>
                  <a:pt x="1176" y="731"/>
                  <a:pt x="1179" y="733"/>
                  <a:pt x="1181" y="735"/>
                </a:cubicBezTo>
                <a:cubicBezTo>
                  <a:pt x="1181" y="735"/>
                  <a:pt x="1181" y="735"/>
                  <a:pt x="1181" y="735"/>
                </a:cubicBezTo>
                <a:cubicBezTo>
                  <a:pt x="1183" y="737"/>
                  <a:pt x="1184" y="740"/>
                  <a:pt x="1185" y="743"/>
                </a:cubicBezTo>
                <a:cubicBezTo>
                  <a:pt x="1181" y="738"/>
                  <a:pt x="1177" y="733"/>
                  <a:pt x="1173" y="728"/>
                </a:cubicBezTo>
                <a:close/>
                <a:moveTo>
                  <a:pt x="1189" y="736"/>
                </a:moveTo>
                <a:cubicBezTo>
                  <a:pt x="1189" y="736"/>
                  <a:pt x="1189" y="736"/>
                  <a:pt x="1189" y="736"/>
                </a:cubicBezTo>
                <a:cubicBezTo>
                  <a:pt x="1193" y="735"/>
                  <a:pt x="1197" y="735"/>
                  <a:pt x="1200" y="734"/>
                </a:cubicBezTo>
                <a:cubicBezTo>
                  <a:pt x="1202" y="734"/>
                  <a:pt x="1203" y="734"/>
                  <a:pt x="1205" y="734"/>
                </a:cubicBezTo>
                <a:cubicBezTo>
                  <a:pt x="1205" y="734"/>
                  <a:pt x="1205" y="734"/>
                  <a:pt x="1205" y="734"/>
                </a:cubicBezTo>
                <a:cubicBezTo>
                  <a:pt x="1205" y="734"/>
                  <a:pt x="1205" y="735"/>
                  <a:pt x="1205" y="735"/>
                </a:cubicBezTo>
                <a:cubicBezTo>
                  <a:pt x="1204" y="737"/>
                  <a:pt x="1203" y="743"/>
                  <a:pt x="1201" y="747"/>
                </a:cubicBezTo>
                <a:cubicBezTo>
                  <a:pt x="1201" y="748"/>
                  <a:pt x="1200" y="749"/>
                  <a:pt x="1199" y="749"/>
                </a:cubicBezTo>
                <a:cubicBezTo>
                  <a:pt x="1197" y="749"/>
                  <a:pt x="1191" y="739"/>
                  <a:pt x="1189" y="736"/>
                </a:cubicBezTo>
                <a:close/>
                <a:moveTo>
                  <a:pt x="1063" y="630"/>
                </a:moveTo>
                <a:cubicBezTo>
                  <a:pt x="1079" y="682"/>
                  <a:pt x="1079" y="682"/>
                  <a:pt x="1079" y="682"/>
                </a:cubicBezTo>
                <a:cubicBezTo>
                  <a:pt x="1056" y="689"/>
                  <a:pt x="1056" y="689"/>
                  <a:pt x="1056" y="689"/>
                </a:cubicBezTo>
                <a:cubicBezTo>
                  <a:pt x="1040" y="638"/>
                  <a:pt x="1040" y="638"/>
                  <a:pt x="1040" y="638"/>
                </a:cubicBezTo>
                <a:lnTo>
                  <a:pt x="1063" y="630"/>
                </a:lnTo>
                <a:close/>
                <a:moveTo>
                  <a:pt x="1059" y="617"/>
                </a:moveTo>
                <a:cubicBezTo>
                  <a:pt x="1036" y="624"/>
                  <a:pt x="1036" y="624"/>
                  <a:pt x="1036" y="624"/>
                </a:cubicBezTo>
                <a:cubicBezTo>
                  <a:pt x="1020" y="573"/>
                  <a:pt x="1020" y="573"/>
                  <a:pt x="1020" y="573"/>
                </a:cubicBezTo>
                <a:cubicBezTo>
                  <a:pt x="1043" y="566"/>
                  <a:pt x="1043" y="566"/>
                  <a:pt x="1043" y="566"/>
                </a:cubicBezTo>
                <a:lnTo>
                  <a:pt x="1059" y="617"/>
                </a:lnTo>
                <a:close/>
                <a:moveTo>
                  <a:pt x="1023" y="501"/>
                </a:moveTo>
                <a:cubicBezTo>
                  <a:pt x="1039" y="552"/>
                  <a:pt x="1039" y="552"/>
                  <a:pt x="1039" y="552"/>
                </a:cubicBezTo>
                <a:cubicBezTo>
                  <a:pt x="1016" y="560"/>
                  <a:pt x="1016" y="560"/>
                  <a:pt x="1016" y="560"/>
                </a:cubicBezTo>
                <a:cubicBezTo>
                  <a:pt x="1000" y="508"/>
                  <a:pt x="1000" y="508"/>
                  <a:pt x="1000" y="508"/>
                </a:cubicBezTo>
                <a:lnTo>
                  <a:pt x="1023" y="501"/>
                </a:lnTo>
                <a:close/>
                <a:moveTo>
                  <a:pt x="987" y="512"/>
                </a:moveTo>
                <a:cubicBezTo>
                  <a:pt x="1003" y="564"/>
                  <a:pt x="1003" y="564"/>
                  <a:pt x="1003" y="564"/>
                </a:cubicBezTo>
                <a:cubicBezTo>
                  <a:pt x="980" y="571"/>
                  <a:pt x="980" y="571"/>
                  <a:pt x="980" y="571"/>
                </a:cubicBezTo>
                <a:cubicBezTo>
                  <a:pt x="964" y="519"/>
                  <a:pt x="964" y="519"/>
                  <a:pt x="964" y="519"/>
                </a:cubicBezTo>
                <a:lnTo>
                  <a:pt x="987" y="512"/>
                </a:lnTo>
                <a:close/>
                <a:moveTo>
                  <a:pt x="927" y="531"/>
                </a:moveTo>
                <a:cubicBezTo>
                  <a:pt x="951" y="523"/>
                  <a:pt x="951" y="523"/>
                  <a:pt x="951" y="523"/>
                </a:cubicBezTo>
                <a:cubicBezTo>
                  <a:pt x="966" y="575"/>
                  <a:pt x="966" y="575"/>
                  <a:pt x="966" y="575"/>
                </a:cubicBezTo>
                <a:cubicBezTo>
                  <a:pt x="943" y="582"/>
                  <a:pt x="943" y="582"/>
                  <a:pt x="943" y="582"/>
                </a:cubicBezTo>
                <a:lnTo>
                  <a:pt x="927" y="531"/>
                </a:lnTo>
                <a:close/>
                <a:moveTo>
                  <a:pt x="947" y="595"/>
                </a:moveTo>
                <a:cubicBezTo>
                  <a:pt x="971" y="588"/>
                  <a:pt x="971" y="588"/>
                  <a:pt x="971" y="588"/>
                </a:cubicBezTo>
                <a:cubicBezTo>
                  <a:pt x="986" y="640"/>
                  <a:pt x="986" y="640"/>
                  <a:pt x="986" y="640"/>
                </a:cubicBezTo>
                <a:cubicBezTo>
                  <a:pt x="963" y="647"/>
                  <a:pt x="963" y="647"/>
                  <a:pt x="963" y="647"/>
                </a:cubicBezTo>
                <a:lnTo>
                  <a:pt x="947" y="595"/>
                </a:lnTo>
                <a:close/>
                <a:moveTo>
                  <a:pt x="865" y="656"/>
                </a:moveTo>
                <a:cubicBezTo>
                  <a:pt x="843" y="667"/>
                  <a:pt x="843" y="667"/>
                  <a:pt x="843" y="667"/>
                </a:cubicBezTo>
                <a:cubicBezTo>
                  <a:pt x="819" y="619"/>
                  <a:pt x="819" y="619"/>
                  <a:pt x="819" y="619"/>
                </a:cubicBezTo>
                <a:cubicBezTo>
                  <a:pt x="840" y="608"/>
                  <a:pt x="840" y="608"/>
                  <a:pt x="840" y="608"/>
                </a:cubicBezTo>
                <a:lnTo>
                  <a:pt x="865" y="656"/>
                </a:lnTo>
                <a:close/>
                <a:moveTo>
                  <a:pt x="831" y="590"/>
                </a:moveTo>
                <a:cubicBezTo>
                  <a:pt x="809" y="601"/>
                  <a:pt x="809" y="601"/>
                  <a:pt x="809" y="601"/>
                </a:cubicBezTo>
                <a:cubicBezTo>
                  <a:pt x="785" y="554"/>
                  <a:pt x="785" y="554"/>
                  <a:pt x="785" y="554"/>
                </a:cubicBezTo>
                <a:cubicBezTo>
                  <a:pt x="806" y="542"/>
                  <a:pt x="806" y="542"/>
                  <a:pt x="806" y="542"/>
                </a:cubicBezTo>
                <a:lnTo>
                  <a:pt x="831" y="590"/>
                </a:lnTo>
                <a:close/>
                <a:moveTo>
                  <a:pt x="797" y="525"/>
                </a:moveTo>
                <a:cubicBezTo>
                  <a:pt x="776" y="536"/>
                  <a:pt x="776" y="536"/>
                  <a:pt x="776" y="536"/>
                </a:cubicBezTo>
                <a:cubicBezTo>
                  <a:pt x="751" y="488"/>
                  <a:pt x="751" y="488"/>
                  <a:pt x="751" y="488"/>
                </a:cubicBezTo>
                <a:cubicBezTo>
                  <a:pt x="773" y="477"/>
                  <a:pt x="773" y="477"/>
                  <a:pt x="773" y="477"/>
                </a:cubicBezTo>
                <a:lnTo>
                  <a:pt x="797" y="525"/>
                </a:lnTo>
                <a:close/>
                <a:moveTo>
                  <a:pt x="739" y="411"/>
                </a:moveTo>
                <a:cubicBezTo>
                  <a:pt x="763" y="459"/>
                  <a:pt x="763" y="459"/>
                  <a:pt x="763" y="459"/>
                </a:cubicBezTo>
                <a:cubicBezTo>
                  <a:pt x="742" y="471"/>
                  <a:pt x="742" y="471"/>
                  <a:pt x="742" y="471"/>
                </a:cubicBezTo>
                <a:cubicBezTo>
                  <a:pt x="717" y="423"/>
                  <a:pt x="717" y="423"/>
                  <a:pt x="717" y="423"/>
                </a:cubicBezTo>
                <a:lnTo>
                  <a:pt x="739" y="411"/>
                </a:lnTo>
                <a:close/>
                <a:moveTo>
                  <a:pt x="705" y="429"/>
                </a:moveTo>
                <a:cubicBezTo>
                  <a:pt x="730" y="477"/>
                  <a:pt x="730" y="477"/>
                  <a:pt x="730" y="477"/>
                </a:cubicBezTo>
                <a:cubicBezTo>
                  <a:pt x="708" y="488"/>
                  <a:pt x="708" y="488"/>
                  <a:pt x="708" y="488"/>
                </a:cubicBezTo>
                <a:cubicBezTo>
                  <a:pt x="683" y="440"/>
                  <a:pt x="683" y="440"/>
                  <a:pt x="683" y="440"/>
                </a:cubicBezTo>
                <a:lnTo>
                  <a:pt x="705" y="429"/>
                </a:lnTo>
                <a:close/>
                <a:moveTo>
                  <a:pt x="671" y="446"/>
                </a:moveTo>
                <a:cubicBezTo>
                  <a:pt x="696" y="494"/>
                  <a:pt x="696" y="494"/>
                  <a:pt x="696" y="494"/>
                </a:cubicBezTo>
                <a:cubicBezTo>
                  <a:pt x="674" y="506"/>
                  <a:pt x="674" y="506"/>
                  <a:pt x="674" y="506"/>
                </a:cubicBezTo>
                <a:cubicBezTo>
                  <a:pt x="649" y="458"/>
                  <a:pt x="649" y="458"/>
                  <a:pt x="649" y="458"/>
                </a:cubicBezTo>
                <a:lnTo>
                  <a:pt x="671" y="446"/>
                </a:lnTo>
                <a:close/>
                <a:moveTo>
                  <a:pt x="616" y="475"/>
                </a:moveTo>
                <a:cubicBezTo>
                  <a:pt x="637" y="464"/>
                  <a:pt x="637" y="464"/>
                  <a:pt x="637" y="464"/>
                </a:cubicBezTo>
                <a:cubicBezTo>
                  <a:pt x="662" y="512"/>
                  <a:pt x="662" y="512"/>
                  <a:pt x="662" y="512"/>
                </a:cubicBezTo>
                <a:cubicBezTo>
                  <a:pt x="640" y="523"/>
                  <a:pt x="640" y="523"/>
                  <a:pt x="640" y="523"/>
                </a:cubicBezTo>
                <a:lnTo>
                  <a:pt x="616" y="475"/>
                </a:lnTo>
                <a:close/>
                <a:moveTo>
                  <a:pt x="649" y="541"/>
                </a:moveTo>
                <a:cubicBezTo>
                  <a:pt x="671" y="529"/>
                  <a:pt x="671" y="529"/>
                  <a:pt x="671" y="529"/>
                </a:cubicBezTo>
                <a:cubicBezTo>
                  <a:pt x="696" y="577"/>
                  <a:pt x="696" y="577"/>
                  <a:pt x="696" y="577"/>
                </a:cubicBezTo>
                <a:cubicBezTo>
                  <a:pt x="674" y="588"/>
                  <a:pt x="674" y="588"/>
                  <a:pt x="674" y="588"/>
                </a:cubicBezTo>
                <a:lnTo>
                  <a:pt x="649" y="541"/>
                </a:lnTo>
                <a:close/>
                <a:moveTo>
                  <a:pt x="683" y="606"/>
                </a:moveTo>
                <a:cubicBezTo>
                  <a:pt x="705" y="595"/>
                  <a:pt x="705" y="595"/>
                  <a:pt x="705" y="595"/>
                </a:cubicBezTo>
                <a:cubicBezTo>
                  <a:pt x="730" y="643"/>
                  <a:pt x="730" y="643"/>
                  <a:pt x="730" y="643"/>
                </a:cubicBezTo>
                <a:cubicBezTo>
                  <a:pt x="708" y="654"/>
                  <a:pt x="708" y="654"/>
                  <a:pt x="708" y="654"/>
                </a:cubicBezTo>
                <a:lnTo>
                  <a:pt x="683" y="606"/>
                </a:lnTo>
                <a:close/>
                <a:moveTo>
                  <a:pt x="742" y="719"/>
                </a:moveTo>
                <a:cubicBezTo>
                  <a:pt x="717" y="671"/>
                  <a:pt x="717" y="671"/>
                  <a:pt x="717" y="671"/>
                </a:cubicBezTo>
                <a:cubicBezTo>
                  <a:pt x="739" y="660"/>
                  <a:pt x="739" y="660"/>
                  <a:pt x="739" y="660"/>
                </a:cubicBezTo>
                <a:cubicBezTo>
                  <a:pt x="764" y="708"/>
                  <a:pt x="764" y="708"/>
                  <a:pt x="764" y="708"/>
                </a:cubicBezTo>
                <a:lnTo>
                  <a:pt x="742" y="719"/>
                </a:lnTo>
                <a:close/>
                <a:moveTo>
                  <a:pt x="751" y="914"/>
                </a:moveTo>
                <a:cubicBezTo>
                  <a:pt x="756" y="912"/>
                  <a:pt x="760" y="910"/>
                  <a:pt x="764" y="907"/>
                </a:cubicBezTo>
                <a:cubicBezTo>
                  <a:pt x="764" y="907"/>
                  <a:pt x="764" y="907"/>
                  <a:pt x="764" y="907"/>
                </a:cubicBezTo>
                <a:cubicBezTo>
                  <a:pt x="769" y="915"/>
                  <a:pt x="773" y="924"/>
                  <a:pt x="774" y="935"/>
                </a:cubicBezTo>
                <a:cubicBezTo>
                  <a:pt x="775" y="942"/>
                  <a:pt x="775" y="949"/>
                  <a:pt x="775" y="956"/>
                </a:cubicBezTo>
                <a:cubicBezTo>
                  <a:pt x="768" y="947"/>
                  <a:pt x="759" y="936"/>
                  <a:pt x="754" y="924"/>
                </a:cubicBezTo>
                <a:cubicBezTo>
                  <a:pt x="753" y="922"/>
                  <a:pt x="752" y="920"/>
                  <a:pt x="751" y="918"/>
                </a:cubicBezTo>
                <a:cubicBezTo>
                  <a:pt x="751" y="917"/>
                  <a:pt x="751" y="915"/>
                  <a:pt x="751" y="914"/>
                </a:cubicBezTo>
                <a:close/>
                <a:moveTo>
                  <a:pt x="744" y="938"/>
                </a:moveTo>
                <a:cubicBezTo>
                  <a:pt x="745" y="936"/>
                  <a:pt x="747" y="935"/>
                  <a:pt x="748" y="932"/>
                </a:cubicBezTo>
                <a:cubicBezTo>
                  <a:pt x="748" y="932"/>
                  <a:pt x="749" y="932"/>
                  <a:pt x="749" y="932"/>
                </a:cubicBezTo>
                <a:cubicBezTo>
                  <a:pt x="749" y="933"/>
                  <a:pt x="749" y="933"/>
                  <a:pt x="750" y="934"/>
                </a:cubicBezTo>
                <a:cubicBezTo>
                  <a:pt x="751" y="938"/>
                  <a:pt x="758" y="945"/>
                  <a:pt x="760" y="951"/>
                </a:cubicBezTo>
                <a:cubicBezTo>
                  <a:pt x="760" y="954"/>
                  <a:pt x="760" y="956"/>
                  <a:pt x="759" y="957"/>
                </a:cubicBezTo>
                <a:cubicBezTo>
                  <a:pt x="758" y="960"/>
                  <a:pt x="739" y="955"/>
                  <a:pt x="733" y="954"/>
                </a:cubicBezTo>
                <a:cubicBezTo>
                  <a:pt x="733" y="954"/>
                  <a:pt x="733" y="954"/>
                  <a:pt x="733" y="954"/>
                </a:cubicBezTo>
                <a:cubicBezTo>
                  <a:pt x="737" y="949"/>
                  <a:pt x="740" y="944"/>
                  <a:pt x="744" y="938"/>
                </a:cubicBezTo>
                <a:close/>
                <a:moveTo>
                  <a:pt x="707" y="963"/>
                </a:moveTo>
                <a:cubicBezTo>
                  <a:pt x="712" y="963"/>
                  <a:pt x="717" y="962"/>
                  <a:pt x="723" y="962"/>
                </a:cubicBezTo>
                <a:cubicBezTo>
                  <a:pt x="723" y="962"/>
                  <a:pt x="723" y="962"/>
                  <a:pt x="723" y="962"/>
                </a:cubicBezTo>
                <a:cubicBezTo>
                  <a:pt x="727" y="962"/>
                  <a:pt x="732" y="965"/>
                  <a:pt x="737" y="967"/>
                </a:cubicBezTo>
                <a:cubicBezTo>
                  <a:pt x="727" y="966"/>
                  <a:pt x="717" y="965"/>
                  <a:pt x="706" y="964"/>
                </a:cubicBezTo>
                <a:cubicBezTo>
                  <a:pt x="706" y="964"/>
                  <a:pt x="705" y="964"/>
                  <a:pt x="705" y="964"/>
                </a:cubicBezTo>
                <a:cubicBezTo>
                  <a:pt x="705" y="964"/>
                  <a:pt x="706" y="963"/>
                  <a:pt x="707" y="963"/>
                </a:cubicBezTo>
                <a:close/>
                <a:moveTo>
                  <a:pt x="655" y="1040"/>
                </a:moveTo>
                <a:cubicBezTo>
                  <a:pt x="655" y="1040"/>
                  <a:pt x="655" y="1040"/>
                  <a:pt x="654" y="1040"/>
                </a:cubicBezTo>
                <a:cubicBezTo>
                  <a:pt x="655" y="1040"/>
                  <a:pt x="655" y="1040"/>
                  <a:pt x="655" y="1040"/>
                </a:cubicBezTo>
                <a:cubicBezTo>
                  <a:pt x="658" y="1040"/>
                  <a:pt x="661" y="1039"/>
                  <a:pt x="664" y="1039"/>
                </a:cubicBezTo>
                <a:cubicBezTo>
                  <a:pt x="664" y="1039"/>
                  <a:pt x="664" y="1039"/>
                  <a:pt x="664" y="1039"/>
                </a:cubicBezTo>
                <a:cubicBezTo>
                  <a:pt x="666" y="1039"/>
                  <a:pt x="669" y="1040"/>
                  <a:pt x="672" y="1041"/>
                </a:cubicBezTo>
                <a:cubicBezTo>
                  <a:pt x="666" y="1041"/>
                  <a:pt x="661" y="1040"/>
                  <a:pt x="655" y="1040"/>
                </a:cubicBezTo>
                <a:close/>
                <a:moveTo>
                  <a:pt x="683" y="1035"/>
                </a:moveTo>
                <a:cubicBezTo>
                  <a:pt x="682" y="1037"/>
                  <a:pt x="672" y="1035"/>
                  <a:pt x="669" y="1034"/>
                </a:cubicBezTo>
                <a:cubicBezTo>
                  <a:pt x="669" y="1034"/>
                  <a:pt x="669" y="1034"/>
                  <a:pt x="669" y="1034"/>
                </a:cubicBezTo>
                <a:cubicBezTo>
                  <a:pt x="671" y="1031"/>
                  <a:pt x="672" y="1029"/>
                  <a:pt x="674" y="1026"/>
                </a:cubicBezTo>
                <a:cubicBezTo>
                  <a:pt x="675" y="1025"/>
                  <a:pt x="676" y="1024"/>
                  <a:pt x="676" y="1023"/>
                </a:cubicBezTo>
                <a:cubicBezTo>
                  <a:pt x="676" y="1022"/>
                  <a:pt x="676" y="1022"/>
                  <a:pt x="676" y="1022"/>
                </a:cubicBezTo>
                <a:cubicBezTo>
                  <a:pt x="677" y="1023"/>
                  <a:pt x="677" y="1023"/>
                  <a:pt x="677" y="1023"/>
                </a:cubicBezTo>
                <a:cubicBezTo>
                  <a:pt x="678" y="1025"/>
                  <a:pt x="682" y="1029"/>
                  <a:pt x="683" y="1032"/>
                </a:cubicBezTo>
                <a:cubicBezTo>
                  <a:pt x="683" y="1033"/>
                  <a:pt x="683" y="1034"/>
                  <a:pt x="683" y="1035"/>
                </a:cubicBezTo>
                <a:close/>
                <a:moveTo>
                  <a:pt x="679" y="1018"/>
                </a:moveTo>
                <a:cubicBezTo>
                  <a:pt x="678" y="1017"/>
                  <a:pt x="678" y="1016"/>
                  <a:pt x="677" y="1015"/>
                </a:cubicBezTo>
                <a:cubicBezTo>
                  <a:pt x="677" y="1014"/>
                  <a:pt x="677" y="1014"/>
                  <a:pt x="677" y="1013"/>
                </a:cubicBezTo>
                <a:cubicBezTo>
                  <a:pt x="680" y="1012"/>
                  <a:pt x="682" y="1010"/>
                  <a:pt x="684" y="1009"/>
                </a:cubicBezTo>
                <a:cubicBezTo>
                  <a:pt x="684" y="1009"/>
                  <a:pt x="684" y="1009"/>
                  <a:pt x="684" y="1009"/>
                </a:cubicBezTo>
                <a:cubicBezTo>
                  <a:pt x="687" y="1013"/>
                  <a:pt x="689" y="1018"/>
                  <a:pt x="690" y="1023"/>
                </a:cubicBezTo>
                <a:cubicBezTo>
                  <a:pt x="691" y="1027"/>
                  <a:pt x="691" y="1030"/>
                  <a:pt x="691" y="1034"/>
                </a:cubicBezTo>
                <a:cubicBezTo>
                  <a:pt x="687" y="1030"/>
                  <a:pt x="682" y="1024"/>
                  <a:pt x="679" y="1018"/>
                </a:cubicBezTo>
                <a:close/>
                <a:moveTo>
                  <a:pt x="694" y="1017"/>
                </a:moveTo>
                <a:cubicBezTo>
                  <a:pt x="693" y="1013"/>
                  <a:pt x="690" y="1009"/>
                  <a:pt x="688" y="1005"/>
                </a:cubicBezTo>
                <a:cubicBezTo>
                  <a:pt x="687" y="1005"/>
                  <a:pt x="687" y="1005"/>
                  <a:pt x="687" y="1005"/>
                </a:cubicBezTo>
                <a:cubicBezTo>
                  <a:pt x="689" y="1002"/>
                  <a:pt x="690" y="999"/>
                  <a:pt x="690" y="996"/>
                </a:cubicBezTo>
                <a:cubicBezTo>
                  <a:pt x="690" y="991"/>
                  <a:pt x="688" y="986"/>
                  <a:pt x="684" y="982"/>
                </a:cubicBezTo>
                <a:cubicBezTo>
                  <a:pt x="684" y="981"/>
                  <a:pt x="684" y="980"/>
                  <a:pt x="684" y="979"/>
                </a:cubicBezTo>
                <a:cubicBezTo>
                  <a:pt x="687" y="977"/>
                  <a:pt x="689" y="975"/>
                  <a:pt x="691" y="972"/>
                </a:cubicBezTo>
                <a:cubicBezTo>
                  <a:pt x="692" y="973"/>
                  <a:pt x="692" y="973"/>
                  <a:pt x="693" y="973"/>
                </a:cubicBezTo>
                <a:cubicBezTo>
                  <a:pt x="721" y="974"/>
                  <a:pt x="748" y="978"/>
                  <a:pt x="775" y="982"/>
                </a:cubicBezTo>
                <a:cubicBezTo>
                  <a:pt x="776" y="983"/>
                  <a:pt x="776" y="984"/>
                  <a:pt x="777" y="985"/>
                </a:cubicBezTo>
                <a:cubicBezTo>
                  <a:pt x="753" y="1004"/>
                  <a:pt x="729" y="1023"/>
                  <a:pt x="707" y="1044"/>
                </a:cubicBezTo>
                <a:cubicBezTo>
                  <a:pt x="707" y="1044"/>
                  <a:pt x="707" y="1044"/>
                  <a:pt x="706" y="1044"/>
                </a:cubicBezTo>
                <a:cubicBezTo>
                  <a:pt x="704" y="1043"/>
                  <a:pt x="702" y="1043"/>
                  <a:pt x="699" y="1042"/>
                </a:cubicBezTo>
                <a:cubicBezTo>
                  <a:pt x="699" y="1042"/>
                  <a:pt x="699" y="1041"/>
                  <a:pt x="698" y="1041"/>
                </a:cubicBezTo>
                <a:cubicBezTo>
                  <a:pt x="695" y="1034"/>
                  <a:pt x="696" y="1025"/>
                  <a:pt x="694" y="1017"/>
                </a:cubicBezTo>
                <a:close/>
                <a:moveTo>
                  <a:pt x="592" y="1146"/>
                </a:moveTo>
                <a:cubicBezTo>
                  <a:pt x="587" y="1143"/>
                  <a:pt x="586" y="1137"/>
                  <a:pt x="589" y="1132"/>
                </a:cubicBezTo>
                <a:cubicBezTo>
                  <a:pt x="593" y="1128"/>
                  <a:pt x="599" y="1127"/>
                  <a:pt x="603" y="1130"/>
                </a:cubicBezTo>
                <a:cubicBezTo>
                  <a:pt x="608" y="1133"/>
                  <a:pt x="609" y="1139"/>
                  <a:pt x="605" y="1144"/>
                </a:cubicBezTo>
                <a:cubicBezTo>
                  <a:pt x="602" y="1148"/>
                  <a:pt x="596" y="1149"/>
                  <a:pt x="592" y="1146"/>
                </a:cubicBezTo>
                <a:close/>
                <a:moveTo>
                  <a:pt x="439" y="2522"/>
                </a:moveTo>
                <a:cubicBezTo>
                  <a:pt x="423" y="2501"/>
                  <a:pt x="423" y="2501"/>
                  <a:pt x="423" y="2501"/>
                </a:cubicBezTo>
                <a:cubicBezTo>
                  <a:pt x="457" y="2475"/>
                  <a:pt x="457" y="2475"/>
                  <a:pt x="457" y="2475"/>
                </a:cubicBezTo>
                <a:cubicBezTo>
                  <a:pt x="473" y="2496"/>
                  <a:pt x="473" y="2496"/>
                  <a:pt x="473" y="2496"/>
                </a:cubicBezTo>
                <a:lnTo>
                  <a:pt x="439" y="2522"/>
                </a:lnTo>
                <a:close/>
                <a:moveTo>
                  <a:pt x="487" y="2514"/>
                </a:moveTo>
                <a:cubicBezTo>
                  <a:pt x="503" y="2535"/>
                  <a:pt x="503" y="2535"/>
                  <a:pt x="503" y="2535"/>
                </a:cubicBezTo>
                <a:cubicBezTo>
                  <a:pt x="470" y="2561"/>
                  <a:pt x="470" y="2561"/>
                  <a:pt x="470" y="2561"/>
                </a:cubicBezTo>
                <a:cubicBezTo>
                  <a:pt x="453" y="2540"/>
                  <a:pt x="453" y="2540"/>
                  <a:pt x="453" y="2540"/>
                </a:cubicBezTo>
                <a:lnTo>
                  <a:pt x="487" y="2514"/>
                </a:lnTo>
                <a:close/>
                <a:moveTo>
                  <a:pt x="441" y="2550"/>
                </a:moveTo>
                <a:cubicBezTo>
                  <a:pt x="457" y="2571"/>
                  <a:pt x="457" y="2571"/>
                  <a:pt x="457" y="2571"/>
                </a:cubicBezTo>
                <a:cubicBezTo>
                  <a:pt x="423" y="2597"/>
                  <a:pt x="423" y="2597"/>
                  <a:pt x="423" y="2597"/>
                </a:cubicBezTo>
                <a:cubicBezTo>
                  <a:pt x="407" y="2576"/>
                  <a:pt x="407" y="2576"/>
                  <a:pt x="407" y="2576"/>
                </a:cubicBezTo>
                <a:lnTo>
                  <a:pt x="441" y="2550"/>
                </a:lnTo>
                <a:close/>
                <a:moveTo>
                  <a:pt x="471" y="2589"/>
                </a:moveTo>
                <a:cubicBezTo>
                  <a:pt x="487" y="2610"/>
                  <a:pt x="487" y="2610"/>
                  <a:pt x="487" y="2610"/>
                </a:cubicBezTo>
                <a:cubicBezTo>
                  <a:pt x="453" y="2636"/>
                  <a:pt x="453" y="2636"/>
                  <a:pt x="453" y="2636"/>
                </a:cubicBezTo>
                <a:cubicBezTo>
                  <a:pt x="437" y="2615"/>
                  <a:pt x="437" y="2615"/>
                  <a:pt x="437" y="2615"/>
                </a:cubicBezTo>
                <a:lnTo>
                  <a:pt x="471" y="2589"/>
                </a:lnTo>
                <a:close/>
                <a:moveTo>
                  <a:pt x="483" y="2579"/>
                </a:moveTo>
                <a:cubicBezTo>
                  <a:pt x="517" y="2553"/>
                  <a:pt x="517" y="2553"/>
                  <a:pt x="517" y="2553"/>
                </a:cubicBezTo>
                <a:cubicBezTo>
                  <a:pt x="534" y="2574"/>
                  <a:pt x="534" y="2574"/>
                  <a:pt x="534" y="2574"/>
                </a:cubicBezTo>
                <a:cubicBezTo>
                  <a:pt x="500" y="2600"/>
                  <a:pt x="500" y="2600"/>
                  <a:pt x="500" y="2600"/>
                </a:cubicBezTo>
                <a:lnTo>
                  <a:pt x="483" y="2579"/>
                </a:lnTo>
                <a:close/>
                <a:moveTo>
                  <a:pt x="349" y="2243"/>
                </a:moveTo>
                <a:cubicBezTo>
                  <a:pt x="350" y="2239"/>
                  <a:pt x="352" y="2235"/>
                  <a:pt x="354" y="2230"/>
                </a:cubicBezTo>
                <a:cubicBezTo>
                  <a:pt x="354" y="2230"/>
                  <a:pt x="354" y="2230"/>
                  <a:pt x="354" y="2230"/>
                </a:cubicBezTo>
                <a:cubicBezTo>
                  <a:pt x="355" y="2227"/>
                  <a:pt x="359" y="2224"/>
                  <a:pt x="363" y="2221"/>
                </a:cubicBezTo>
                <a:cubicBezTo>
                  <a:pt x="358" y="2228"/>
                  <a:pt x="353" y="2236"/>
                  <a:pt x="349" y="2244"/>
                </a:cubicBezTo>
                <a:cubicBezTo>
                  <a:pt x="349" y="2244"/>
                  <a:pt x="349" y="2244"/>
                  <a:pt x="348" y="2245"/>
                </a:cubicBezTo>
                <a:cubicBezTo>
                  <a:pt x="349" y="2244"/>
                  <a:pt x="349" y="2244"/>
                  <a:pt x="349" y="2243"/>
                </a:cubicBezTo>
                <a:close/>
                <a:moveTo>
                  <a:pt x="343" y="2205"/>
                </a:moveTo>
                <a:cubicBezTo>
                  <a:pt x="342" y="2204"/>
                  <a:pt x="341" y="2202"/>
                  <a:pt x="340" y="2200"/>
                </a:cubicBezTo>
                <a:cubicBezTo>
                  <a:pt x="340" y="2200"/>
                  <a:pt x="340" y="2200"/>
                  <a:pt x="340" y="2199"/>
                </a:cubicBezTo>
                <a:cubicBezTo>
                  <a:pt x="340" y="2199"/>
                  <a:pt x="341" y="2199"/>
                  <a:pt x="341" y="2199"/>
                </a:cubicBezTo>
                <a:cubicBezTo>
                  <a:pt x="345" y="2200"/>
                  <a:pt x="353" y="2197"/>
                  <a:pt x="359" y="2198"/>
                </a:cubicBezTo>
                <a:cubicBezTo>
                  <a:pt x="360" y="2198"/>
                  <a:pt x="362" y="2199"/>
                  <a:pt x="363" y="2200"/>
                </a:cubicBezTo>
                <a:cubicBezTo>
                  <a:pt x="365" y="2203"/>
                  <a:pt x="354" y="2215"/>
                  <a:pt x="351" y="2219"/>
                </a:cubicBezTo>
                <a:cubicBezTo>
                  <a:pt x="351" y="2219"/>
                  <a:pt x="351" y="2219"/>
                  <a:pt x="351" y="2219"/>
                </a:cubicBezTo>
                <a:cubicBezTo>
                  <a:pt x="348" y="2215"/>
                  <a:pt x="346" y="2210"/>
                  <a:pt x="343" y="2205"/>
                </a:cubicBezTo>
                <a:close/>
                <a:moveTo>
                  <a:pt x="351" y="2257"/>
                </a:moveTo>
                <a:cubicBezTo>
                  <a:pt x="362" y="2236"/>
                  <a:pt x="375" y="2216"/>
                  <a:pt x="388" y="2197"/>
                </a:cubicBezTo>
                <a:cubicBezTo>
                  <a:pt x="391" y="2196"/>
                  <a:pt x="395" y="2196"/>
                  <a:pt x="400" y="2195"/>
                </a:cubicBezTo>
                <a:cubicBezTo>
                  <a:pt x="406" y="2194"/>
                  <a:pt x="410" y="2192"/>
                  <a:pt x="410" y="2188"/>
                </a:cubicBezTo>
                <a:cubicBezTo>
                  <a:pt x="416" y="2204"/>
                  <a:pt x="422" y="2221"/>
                  <a:pt x="428" y="2237"/>
                </a:cubicBezTo>
                <a:cubicBezTo>
                  <a:pt x="355" y="2275"/>
                  <a:pt x="355" y="2275"/>
                  <a:pt x="355" y="2275"/>
                </a:cubicBezTo>
                <a:cubicBezTo>
                  <a:pt x="354" y="2269"/>
                  <a:pt x="353" y="2264"/>
                  <a:pt x="351" y="2258"/>
                </a:cubicBezTo>
                <a:cubicBezTo>
                  <a:pt x="351" y="2258"/>
                  <a:pt x="351" y="2258"/>
                  <a:pt x="351" y="2257"/>
                </a:cubicBezTo>
                <a:close/>
                <a:moveTo>
                  <a:pt x="367" y="2129"/>
                </a:moveTo>
                <a:cubicBezTo>
                  <a:pt x="367" y="2129"/>
                  <a:pt x="367" y="2129"/>
                  <a:pt x="367" y="2129"/>
                </a:cubicBezTo>
                <a:cubicBezTo>
                  <a:pt x="366" y="2126"/>
                  <a:pt x="365" y="2124"/>
                  <a:pt x="364" y="2121"/>
                </a:cubicBezTo>
                <a:cubicBezTo>
                  <a:pt x="364" y="2119"/>
                  <a:pt x="363" y="2118"/>
                  <a:pt x="363" y="2117"/>
                </a:cubicBezTo>
                <a:cubicBezTo>
                  <a:pt x="363" y="2117"/>
                  <a:pt x="363" y="2117"/>
                  <a:pt x="363" y="2117"/>
                </a:cubicBezTo>
                <a:cubicBezTo>
                  <a:pt x="363" y="2117"/>
                  <a:pt x="364" y="2117"/>
                  <a:pt x="364" y="2117"/>
                </a:cubicBezTo>
                <a:cubicBezTo>
                  <a:pt x="366" y="2118"/>
                  <a:pt x="371" y="2117"/>
                  <a:pt x="374" y="2118"/>
                </a:cubicBezTo>
                <a:cubicBezTo>
                  <a:pt x="375" y="2119"/>
                  <a:pt x="375" y="2119"/>
                  <a:pt x="376" y="2120"/>
                </a:cubicBezTo>
                <a:cubicBezTo>
                  <a:pt x="376" y="2122"/>
                  <a:pt x="369" y="2127"/>
                  <a:pt x="367" y="2129"/>
                </a:cubicBezTo>
                <a:close/>
                <a:moveTo>
                  <a:pt x="373" y="2131"/>
                </a:moveTo>
                <a:cubicBezTo>
                  <a:pt x="370" y="2135"/>
                  <a:pt x="366" y="2139"/>
                  <a:pt x="363" y="2143"/>
                </a:cubicBezTo>
                <a:cubicBezTo>
                  <a:pt x="363" y="2143"/>
                  <a:pt x="363" y="2143"/>
                  <a:pt x="363" y="2143"/>
                </a:cubicBezTo>
                <a:cubicBezTo>
                  <a:pt x="363" y="2143"/>
                  <a:pt x="363" y="2143"/>
                  <a:pt x="363" y="2142"/>
                </a:cubicBezTo>
                <a:cubicBezTo>
                  <a:pt x="364" y="2140"/>
                  <a:pt x="366" y="2138"/>
                  <a:pt x="367" y="2136"/>
                </a:cubicBezTo>
                <a:cubicBezTo>
                  <a:pt x="367" y="2136"/>
                  <a:pt x="367" y="2136"/>
                  <a:pt x="367" y="2136"/>
                </a:cubicBezTo>
                <a:cubicBezTo>
                  <a:pt x="368" y="2134"/>
                  <a:pt x="371" y="2133"/>
                  <a:pt x="373" y="2131"/>
                </a:cubicBezTo>
                <a:close/>
                <a:moveTo>
                  <a:pt x="361" y="2113"/>
                </a:moveTo>
                <a:cubicBezTo>
                  <a:pt x="360" y="2113"/>
                  <a:pt x="359" y="2112"/>
                  <a:pt x="358" y="2112"/>
                </a:cubicBezTo>
                <a:cubicBezTo>
                  <a:pt x="358" y="2112"/>
                  <a:pt x="357" y="2111"/>
                  <a:pt x="357" y="2111"/>
                </a:cubicBezTo>
                <a:cubicBezTo>
                  <a:pt x="357" y="2109"/>
                  <a:pt x="358" y="2106"/>
                  <a:pt x="357" y="2104"/>
                </a:cubicBezTo>
                <a:cubicBezTo>
                  <a:pt x="358" y="2104"/>
                  <a:pt x="358" y="2104"/>
                  <a:pt x="358" y="2104"/>
                </a:cubicBezTo>
                <a:cubicBezTo>
                  <a:pt x="362" y="2104"/>
                  <a:pt x="367" y="2105"/>
                  <a:pt x="371" y="2108"/>
                </a:cubicBezTo>
                <a:cubicBezTo>
                  <a:pt x="374" y="2109"/>
                  <a:pt x="377" y="2112"/>
                  <a:pt x="380" y="2113"/>
                </a:cubicBezTo>
                <a:cubicBezTo>
                  <a:pt x="374" y="2114"/>
                  <a:pt x="367" y="2114"/>
                  <a:pt x="361" y="2113"/>
                </a:cubicBezTo>
                <a:close/>
                <a:moveTo>
                  <a:pt x="362" y="2151"/>
                </a:moveTo>
                <a:cubicBezTo>
                  <a:pt x="362" y="2151"/>
                  <a:pt x="363" y="2150"/>
                  <a:pt x="363" y="2150"/>
                </a:cubicBezTo>
                <a:cubicBezTo>
                  <a:pt x="371" y="2140"/>
                  <a:pt x="380" y="2130"/>
                  <a:pt x="390" y="2121"/>
                </a:cubicBezTo>
                <a:cubicBezTo>
                  <a:pt x="390" y="2121"/>
                  <a:pt x="390" y="2121"/>
                  <a:pt x="391" y="2121"/>
                </a:cubicBezTo>
                <a:cubicBezTo>
                  <a:pt x="395" y="2139"/>
                  <a:pt x="400" y="2157"/>
                  <a:pt x="406" y="2174"/>
                </a:cubicBezTo>
                <a:cubicBezTo>
                  <a:pt x="403" y="2170"/>
                  <a:pt x="398" y="2169"/>
                  <a:pt x="394" y="2173"/>
                </a:cubicBezTo>
                <a:cubicBezTo>
                  <a:pt x="391" y="2176"/>
                  <a:pt x="388" y="2179"/>
                  <a:pt x="385" y="2181"/>
                </a:cubicBezTo>
                <a:cubicBezTo>
                  <a:pt x="385" y="2181"/>
                  <a:pt x="384" y="2182"/>
                  <a:pt x="382" y="2182"/>
                </a:cubicBezTo>
                <a:cubicBezTo>
                  <a:pt x="373" y="2182"/>
                  <a:pt x="364" y="2177"/>
                  <a:pt x="356" y="2173"/>
                </a:cubicBezTo>
                <a:cubicBezTo>
                  <a:pt x="356" y="2173"/>
                  <a:pt x="356" y="2173"/>
                  <a:pt x="356" y="2173"/>
                </a:cubicBezTo>
                <a:cubicBezTo>
                  <a:pt x="362" y="2167"/>
                  <a:pt x="364" y="2159"/>
                  <a:pt x="362" y="2151"/>
                </a:cubicBezTo>
                <a:close/>
                <a:moveTo>
                  <a:pt x="361" y="2050"/>
                </a:moveTo>
                <a:cubicBezTo>
                  <a:pt x="356" y="2051"/>
                  <a:pt x="351" y="2047"/>
                  <a:pt x="350" y="2042"/>
                </a:cubicBezTo>
                <a:cubicBezTo>
                  <a:pt x="350" y="2037"/>
                  <a:pt x="353" y="2032"/>
                  <a:pt x="359" y="2031"/>
                </a:cubicBezTo>
                <a:cubicBezTo>
                  <a:pt x="364" y="2030"/>
                  <a:pt x="369" y="2034"/>
                  <a:pt x="370" y="2039"/>
                </a:cubicBezTo>
                <a:cubicBezTo>
                  <a:pt x="371" y="2045"/>
                  <a:pt x="367" y="2050"/>
                  <a:pt x="361" y="2050"/>
                </a:cubicBezTo>
                <a:close/>
                <a:moveTo>
                  <a:pt x="452" y="1291"/>
                </a:moveTo>
                <a:cubicBezTo>
                  <a:pt x="455" y="1290"/>
                  <a:pt x="457" y="1288"/>
                  <a:pt x="459" y="1286"/>
                </a:cubicBezTo>
                <a:cubicBezTo>
                  <a:pt x="459" y="1286"/>
                  <a:pt x="459" y="1286"/>
                  <a:pt x="459" y="1286"/>
                </a:cubicBezTo>
                <a:cubicBezTo>
                  <a:pt x="463" y="1291"/>
                  <a:pt x="466" y="1296"/>
                  <a:pt x="467" y="1302"/>
                </a:cubicBezTo>
                <a:cubicBezTo>
                  <a:pt x="468" y="1306"/>
                  <a:pt x="469" y="1311"/>
                  <a:pt x="470" y="1315"/>
                </a:cubicBezTo>
                <a:cubicBezTo>
                  <a:pt x="464" y="1310"/>
                  <a:pt x="458" y="1304"/>
                  <a:pt x="454" y="1297"/>
                </a:cubicBezTo>
                <a:cubicBezTo>
                  <a:pt x="453" y="1296"/>
                  <a:pt x="453" y="1295"/>
                  <a:pt x="452" y="1294"/>
                </a:cubicBezTo>
                <a:cubicBezTo>
                  <a:pt x="452" y="1293"/>
                  <a:pt x="452" y="1292"/>
                  <a:pt x="452" y="1291"/>
                </a:cubicBezTo>
                <a:close/>
                <a:moveTo>
                  <a:pt x="449" y="1306"/>
                </a:moveTo>
                <a:cubicBezTo>
                  <a:pt x="450" y="1305"/>
                  <a:pt x="451" y="1304"/>
                  <a:pt x="452" y="1303"/>
                </a:cubicBezTo>
                <a:cubicBezTo>
                  <a:pt x="452" y="1302"/>
                  <a:pt x="452" y="1302"/>
                  <a:pt x="452" y="1302"/>
                </a:cubicBezTo>
                <a:cubicBezTo>
                  <a:pt x="452" y="1303"/>
                  <a:pt x="452" y="1303"/>
                  <a:pt x="452" y="1303"/>
                </a:cubicBezTo>
                <a:cubicBezTo>
                  <a:pt x="454" y="1306"/>
                  <a:pt x="458" y="1310"/>
                  <a:pt x="460" y="1313"/>
                </a:cubicBezTo>
                <a:cubicBezTo>
                  <a:pt x="460" y="1314"/>
                  <a:pt x="460" y="1316"/>
                  <a:pt x="460" y="1317"/>
                </a:cubicBezTo>
                <a:cubicBezTo>
                  <a:pt x="459" y="1319"/>
                  <a:pt x="448" y="1317"/>
                  <a:pt x="444" y="1316"/>
                </a:cubicBezTo>
                <a:cubicBezTo>
                  <a:pt x="444" y="1316"/>
                  <a:pt x="444" y="1316"/>
                  <a:pt x="444" y="1316"/>
                </a:cubicBezTo>
                <a:cubicBezTo>
                  <a:pt x="446" y="1313"/>
                  <a:pt x="447" y="1310"/>
                  <a:pt x="449" y="1306"/>
                </a:cubicBezTo>
                <a:close/>
                <a:moveTo>
                  <a:pt x="429" y="1324"/>
                </a:moveTo>
                <a:cubicBezTo>
                  <a:pt x="432" y="1323"/>
                  <a:pt x="435" y="1323"/>
                  <a:pt x="438" y="1322"/>
                </a:cubicBezTo>
                <a:cubicBezTo>
                  <a:pt x="438" y="1322"/>
                  <a:pt x="438" y="1322"/>
                  <a:pt x="438" y="1322"/>
                </a:cubicBezTo>
                <a:cubicBezTo>
                  <a:pt x="441" y="1322"/>
                  <a:pt x="444" y="1323"/>
                  <a:pt x="447" y="1324"/>
                </a:cubicBezTo>
                <a:cubicBezTo>
                  <a:pt x="441" y="1324"/>
                  <a:pt x="435" y="1324"/>
                  <a:pt x="428" y="1324"/>
                </a:cubicBezTo>
                <a:cubicBezTo>
                  <a:pt x="428" y="1324"/>
                  <a:pt x="428" y="1324"/>
                  <a:pt x="427" y="1324"/>
                </a:cubicBezTo>
                <a:cubicBezTo>
                  <a:pt x="428" y="1324"/>
                  <a:pt x="428" y="1324"/>
                  <a:pt x="429" y="1324"/>
                </a:cubicBezTo>
                <a:close/>
                <a:moveTo>
                  <a:pt x="420" y="1331"/>
                </a:moveTo>
                <a:cubicBezTo>
                  <a:pt x="420" y="1331"/>
                  <a:pt x="421" y="1331"/>
                  <a:pt x="421" y="1331"/>
                </a:cubicBezTo>
                <a:cubicBezTo>
                  <a:pt x="438" y="1330"/>
                  <a:pt x="454" y="1330"/>
                  <a:pt x="471" y="1331"/>
                </a:cubicBezTo>
                <a:cubicBezTo>
                  <a:pt x="473" y="1332"/>
                  <a:pt x="475" y="1334"/>
                  <a:pt x="477" y="1337"/>
                </a:cubicBezTo>
                <a:cubicBezTo>
                  <a:pt x="478" y="1339"/>
                  <a:pt x="479" y="1340"/>
                  <a:pt x="481" y="1341"/>
                </a:cubicBezTo>
                <a:cubicBezTo>
                  <a:pt x="478" y="1346"/>
                  <a:pt x="475" y="1352"/>
                  <a:pt x="472" y="1358"/>
                </a:cubicBezTo>
                <a:cubicBezTo>
                  <a:pt x="415" y="1337"/>
                  <a:pt x="415" y="1337"/>
                  <a:pt x="415" y="1337"/>
                </a:cubicBezTo>
                <a:cubicBezTo>
                  <a:pt x="417" y="1335"/>
                  <a:pt x="418" y="1333"/>
                  <a:pt x="420" y="1331"/>
                </a:cubicBezTo>
                <a:close/>
                <a:moveTo>
                  <a:pt x="324" y="1336"/>
                </a:moveTo>
                <a:cubicBezTo>
                  <a:pt x="364" y="1351"/>
                  <a:pt x="364" y="1351"/>
                  <a:pt x="364" y="1351"/>
                </a:cubicBezTo>
                <a:cubicBezTo>
                  <a:pt x="357" y="1368"/>
                  <a:pt x="357" y="1368"/>
                  <a:pt x="357" y="1368"/>
                </a:cubicBezTo>
                <a:cubicBezTo>
                  <a:pt x="317" y="1353"/>
                  <a:pt x="317" y="1353"/>
                  <a:pt x="317" y="1353"/>
                </a:cubicBezTo>
                <a:lnTo>
                  <a:pt x="324" y="1336"/>
                </a:lnTo>
                <a:close/>
                <a:moveTo>
                  <a:pt x="268" y="1316"/>
                </a:moveTo>
                <a:cubicBezTo>
                  <a:pt x="308" y="1331"/>
                  <a:pt x="308" y="1331"/>
                  <a:pt x="308" y="1331"/>
                </a:cubicBezTo>
                <a:cubicBezTo>
                  <a:pt x="302" y="1348"/>
                  <a:pt x="302" y="1348"/>
                  <a:pt x="302" y="1348"/>
                </a:cubicBezTo>
                <a:cubicBezTo>
                  <a:pt x="262" y="1333"/>
                  <a:pt x="262" y="1333"/>
                  <a:pt x="262" y="1333"/>
                </a:cubicBezTo>
                <a:lnTo>
                  <a:pt x="268" y="1316"/>
                </a:lnTo>
                <a:close/>
                <a:moveTo>
                  <a:pt x="297" y="1363"/>
                </a:moveTo>
                <a:cubicBezTo>
                  <a:pt x="290" y="1380"/>
                  <a:pt x="290" y="1380"/>
                  <a:pt x="290" y="1380"/>
                </a:cubicBezTo>
                <a:cubicBezTo>
                  <a:pt x="250" y="1365"/>
                  <a:pt x="250" y="1365"/>
                  <a:pt x="250" y="1365"/>
                </a:cubicBezTo>
                <a:cubicBezTo>
                  <a:pt x="257" y="1348"/>
                  <a:pt x="257" y="1348"/>
                  <a:pt x="257" y="1348"/>
                </a:cubicBezTo>
                <a:lnTo>
                  <a:pt x="297" y="1363"/>
                </a:lnTo>
                <a:close/>
                <a:moveTo>
                  <a:pt x="213" y="1296"/>
                </a:moveTo>
                <a:cubicBezTo>
                  <a:pt x="253" y="1311"/>
                  <a:pt x="253" y="1311"/>
                  <a:pt x="253" y="1311"/>
                </a:cubicBezTo>
                <a:cubicBezTo>
                  <a:pt x="247" y="1328"/>
                  <a:pt x="247" y="1328"/>
                  <a:pt x="247" y="1328"/>
                </a:cubicBezTo>
                <a:cubicBezTo>
                  <a:pt x="207" y="1313"/>
                  <a:pt x="207" y="1313"/>
                  <a:pt x="207" y="1313"/>
                </a:cubicBezTo>
                <a:lnTo>
                  <a:pt x="213" y="1296"/>
                </a:lnTo>
                <a:close/>
                <a:moveTo>
                  <a:pt x="201" y="1328"/>
                </a:moveTo>
                <a:cubicBezTo>
                  <a:pt x="241" y="1343"/>
                  <a:pt x="241" y="1343"/>
                  <a:pt x="241" y="1343"/>
                </a:cubicBezTo>
                <a:cubicBezTo>
                  <a:pt x="235" y="1360"/>
                  <a:pt x="235" y="1360"/>
                  <a:pt x="235" y="1360"/>
                </a:cubicBezTo>
                <a:cubicBezTo>
                  <a:pt x="195" y="1345"/>
                  <a:pt x="195" y="1345"/>
                  <a:pt x="195" y="1345"/>
                </a:cubicBezTo>
                <a:lnTo>
                  <a:pt x="201" y="1328"/>
                </a:lnTo>
                <a:close/>
                <a:moveTo>
                  <a:pt x="212" y="1424"/>
                </a:moveTo>
                <a:cubicBezTo>
                  <a:pt x="172" y="1409"/>
                  <a:pt x="172" y="1409"/>
                  <a:pt x="172" y="1409"/>
                </a:cubicBezTo>
                <a:cubicBezTo>
                  <a:pt x="178" y="1392"/>
                  <a:pt x="178" y="1392"/>
                  <a:pt x="178" y="1392"/>
                </a:cubicBezTo>
                <a:cubicBezTo>
                  <a:pt x="218" y="1407"/>
                  <a:pt x="218" y="1407"/>
                  <a:pt x="218" y="1407"/>
                </a:cubicBezTo>
                <a:lnTo>
                  <a:pt x="212" y="1424"/>
                </a:lnTo>
                <a:close/>
                <a:moveTo>
                  <a:pt x="183" y="1377"/>
                </a:moveTo>
                <a:cubicBezTo>
                  <a:pt x="190" y="1360"/>
                  <a:pt x="190" y="1360"/>
                  <a:pt x="190" y="1360"/>
                </a:cubicBezTo>
                <a:cubicBezTo>
                  <a:pt x="230" y="1374"/>
                  <a:pt x="230" y="1374"/>
                  <a:pt x="230" y="1374"/>
                </a:cubicBezTo>
                <a:cubicBezTo>
                  <a:pt x="224" y="1391"/>
                  <a:pt x="224" y="1391"/>
                  <a:pt x="224" y="1391"/>
                </a:cubicBezTo>
                <a:lnTo>
                  <a:pt x="183" y="1377"/>
                </a:lnTo>
                <a:close/>
                <a:moveTo>
                  <a:pt x="267" y="1444"/>
                </a:moveTo>
                <a:cubicBezTo>
                  <a:pt x="227" y="1429"/>
                  <a:pt x="227" y="1429"/>
                  <a:pt x="227" y="1429"/>
                </a:cubicBezTo>
                <a:cubicBezTo>
                  <a:pt x="233" y="1412"/>
                  <a:pt x="233" y="1412"/>
                  <a:pt x="233" y="1412"/>
                </a:cubicBezTo>
                <a:cubicBezTo>
                  <a:pt x="273" y="1427"/>
                  <a:pt x="273" y="1427"/>
                  <a:pt x="273" y="1427"/>
                </a:cubicBezTo>
                <a:lnTo>
                  <a:pt x="267" y="1444"/>
                </a:lnTo>
                <a:close/>
                <a:moveTo>
                  <a:pt x="239" y="1397"/>
                </a:moveTo>
                <a:cubicBezTo>
                  <a:pt x="245" y="1380"/>
                  <a:pt x="245" y="1380"/>
                  <a:pt x="245" y="1380"/>
                </a:cubicBezTo>
                <a:cubicBezTo>
                  <a:pt x="285" y="1395"/>
                  <a:pt x="285" y="1395"/>
                  <a:pt x="285" y="1395"/>
                </a:cubicBezTo>
                <a:cubicBezTo>
                  <a:pt x="279" y="1412"/>
                  <a:pt x="279" y="1412"/>
                  <a:pt x="279" y="1412"/>
                </a:cubicBezTo>
                <a:lnTo>
                  <a:pt x="239" y="1397"/>
                </a:lnTo>
                <a:close/>
                <a:moveTo>
                  <a:pt x="322" y="1464"/>
                </a:moveTo>
                <a:cubicBezTo>
                  <a:pt x="282" y="1449"/>
                  <a:pt x="282" y="1449"/>
                  <a:pt x="282" y="1449"/>
                </a:cubicBezTo>
                <a:cubicBezTo>
                  <a:pt x="288" y="1432"/>
                  <a:pt x="288" y="1432"/>
                  <a:pt x="288" y="1432"/>
                </a:cubicBezTo>
                <a:cubicBezTo>
                  <a:pt x="328" y="1447"/>
                  <a:pt x="328" y="1447"/>
                  <a:pt x="328" y="1447"/>
                </a:cubicBezTo>
                <a:lnTo>
                  <a:pt x="322" y="1464"/>
                </a:lnTo>
                <a:close/>
                <a:moveTo>
                  <a:pt x="334" y="1432"/>
                </a:moveTo>
                <a:cubicBezTo>
                  <a:pt x="294" y="1417"/>
                  <a:pt x="294" y="1417"/>
                  <a:pt x="294" y="1417"/>
                </a:cubicBezTo>
                <a:cubicBezTo>
                  <a:pt x="300" y="1400"/>
                  <a:pt x="300" y="1400"/>
                  <a:pt x="300" y="1400"/>
                </a:cubicBezTo>
                <a:cubicBezTo>
                  <a:pt x="340" y="1415"/>
                  <a:pt x="340" y="1415"/>
                  <a:pt x="340" y="1415"/>
                </a:cubicBezTo>
                <a:lnTo>
                  <a:pt x="334" y="1432"/>
                </a:lnTo>
                <a:close/>
                <a:moveTo>
                  <a:pt x="346" y="1400"/>
                </a:moveTo>
                <a:cubicBezTo>
                  <a:pt x="305" y="1386"/>
                  <a:pt x="305" y="1386"/>
                  <a:pt x="305" y="1386"/>
                </a:cubicBezTo>
                <a:cubicBezTo>
                  <a:pt x="312" y="1369"/>
                  <a:pt x="312" y="1369"/>
                  <a:pt x="312" y="1369"/>
                </a:cubicBezTo>
                <a:cubicBezTo>
                  <a:pt x="352" y="1383"/>
                  <a:pt x="352" y="1383"/>
                  <a:pt x="352" y="1383"/>
                </a:cubicBezTo>
                <a:lnTo>
                  <a:pt x="346" y="1400"/>
                </a:lnTo>
                <a:close/>
                <a:moveTo>
                  <a:pt x="319" y="1556"/>
                </a:moveTo>
                <a:cubicBezTo>
                  <a:pt x="323" y="1539"/>
                  <a:pt x="334" y="1527"/>
                  <a:pt x="345" y="1529"/>
                </a:cubicBezTo>
                <a:cubicBezTo>
                  <a:pt x="355" y="1531"/>
                  <a:pt x="361" y="1547"/>
                  <a:pt x="358" y="1564"/>
                </a:cubicBezTo>
                <a:cubicBezTo>
                  <a:pt x="354" y="1581"/>
                  <a:pt x="343" y="1594"/>
                  <a:pt x="332" y="1591"/>
                </a:cubicBezTo>
                <a:cubicBezTo>
                  <a:pt x="322" y="1589"/>
                  <a:pt x="316" y="1574"/>
                  <a:pt x="319" y="1556"/>
                </a:cubicBezTo>
                <a:close/>
                <a:moveTo>
                  <a:pt x="73" y="1596"/>
                </a:moveTo>
                <a:cubicBezTo>
                  <a:pt x="70" y="1613"/>
                  <a:pt x="58" y="1626"/>
                  <a:pt x="48" y="1624"/>
                </a:cubicBezTo>
                <a:cubicBezTo>
                  <a:pt x="37" y="1621"/>
                  <a:pt x="31" y="1606"/>
                  <a:pt x="35" y="1588"/>
                </a:cubicBezTo>
                <a:cubicBezTo>
                  <a:pt x="39" y="1571"/>
                  <a:pt x="50" y="1559"/>
                  <a:pt x="60" y="1561"/>
                </a:cubicBezTo>
                <a:cubicBezTo>
                  <a:pt x="71" y="1563"/>
                  <a:pt x="77" y="1579"/>
                  <a:pt x="73" y="1596"/>
                </a:cubicBezTo>
                <a:close/>
                <a:moveTo>
                  <a:pt x="65" y="1537"/>
                </a:moveTo>
                <a:cubicBezTo>
                  <a:pt x="55" y="1535"/>
                  <a:pt x="49" y="1519"/>
                  <a:pt x="52" y="1502"/>
                </a:cubicBezTo>
                <a:cubicBezTo>
                  <a:pt x="56" y="1485"/>
                  <a:pt x="67" y="1472"/>
                  <a:pt x="78" y="1475"/>
                </a:cubicBezTo>
                <a:cubicBezTo>
                  <a:pt x="88" y="1477"/>
                  <a:pt x="94" y="1493"/>
                  <a:pt x="91" y="1510"/>
                </a:cubicBezTo>
                <a:cubicBezTo>
                  <a:pt x="87" y="1527"/>
                  <a:pt x="76" y="1540"/>
                  <a:pt x="65" y="1537"/>
                </a:cubicBezTo>
                <a:close/>
                <a:moveTo>
                  <a:pt x="127" y="1607"/>
                </a:moveTo>
                <a:cubicBezTo>
                  <a:pt x="123" y="1624"/>
                  <a:pt x="112" y="1637"/>
                  <a:pt x="101" y="1634"/>
                </a:cubicBezTo>
                <a:cubicBezTo>
                  <a:pt x="91" y="1632"/>
                  <a:pt x="85" y="1616"/>
                  <a:pt x="88" y="1599"/>
                </a:cubicBezTo>
                <a:cubicBezTo>
                  <a:pt x="92" y="1582"/>
                  <a:pt x="103" y="1569"/>
                  <a:pt x="114" y="1572"/>
                </a:cubicBezTo>
                <a:cubicBezTo>
                  <a:pt x="124" y="1574"/>
                  <a:pt x="130" y="1589"/>
                  <a:pt x="127" y="1607"/>
                </a:cubicBezTo>
                <a:close/>
                <a:moveTo>
                  <a:pt x="119" y="1548"/>
                </a:moveTo>
                <a:cubicBezTo>
                  <a:pt x="108" y="1546"/>
                  <a:pt x="102" y="1530"/>
                  <a:pt x="106" y="1513"/>
                </a:cubicBezTo>
                <a:cubicBezTo>
                  <a:pt x="109" y="1496"/>
                  <a:pt x="121" y="1483"/>
                  <a:pt x="131" y="1485"/>
                </a:cubicBezTo>
                <a:cubicBezTo>
                  <a:pt x="142" y="1488"/>
                  <a:pt x="148" y="1503"/>
                  <a:pt x="144" y="1521"/>
                </a:cubicBezTo>
                <a:cubicBezTo>
                  <a:pt x="141" y="1538"/>
                  <a:pt x="129" y="1550"/>
                  <a:pt x="119" y="1548"/>
                </a:cubicBezTo>
                <a:close/>
                <a:moveTo>
                  <a:pt x="180" y="1618"/>
                </a:moveTo>
                <a:cubicBezTo>
                  <a:pt x="177" y="1635"/>
                  <a:pt x="165" y="1647"/>
                  <a:pt x="155" y="1645"/>
                </a:cubicBezTo>
                <a:cubicBezTo>
                  <a:pt x="144" y="1643"/>
                  <a:pt x="138" y="1627"/>
                  <a:pt x="142" y="1610"/>
                </a:cubicBezTo>
                <a:cubicBezTo>
                  <a:pt x="145" y="1593"/>
                  <a:pt x="157" y="1580"/>
                  <a:pt x="167" y="1582"/>
                </a:cubicBezTo>
                <a:cubicBezTo>
                  <a:pt x="178" y="1584"/>
                  <a:pt x="184" y="1600"/>
                  <a:pt x="180" y="1618"/>
                </a:cubicBezTo>
                <a:close/>
                <a:moveTo>
                  <a:pt x="172" y="1559"/>
                </a:moveTo>
                <a:cubicBezTo>
                  <a:pt x="161" y="1557"/>
                  <a:pt x="156" y="1541"/>
                  <a:pt x="159" y="1524"/>
                </a:cubicBezTo>
                <a:cubicBezTo>
                  <a:pt x="163" y="1506"/>
                  <a:pt x="174" y="1494"/>
                  <a:pt x="185" y="1496"/>
                </a:cubicBezTo>
                <a:cubicBezTo>
                  <a:pt x="195" y="1498"/>
                  <a:pt x="201" y="1514"/>
                  <a:pt x="197" y="1532"/>
                </a:cubicBezTo>
                <a:cubicBezTo>
                  <a:pt x="194" y="1549"/>
                  <a:pt x="183" y="1561"/>
                  <a:pt x="172" y="1559"/>
                </a:cubicBezTo>
                <a:close/>
                <a:moveTo>
                  <a:pt x="233" y="1628"/>
                </a:moveTo>
                <a:cubicBezTo>
                  <a:pt x="230" y="1646"/>
                  <a:pt x="219" y="1658"/>
                  <a:pt x="208" y="1656"/>
                </a:cubicBezTo>
                <a:cubicBezTo>
                  <a:pt x="197" y="1654"/>
                  <a:pt x="192" y="1638"/>
                  <a:pt x="195" y="1621"/>
                </a:cubicBezTo>
                <a:cubicBezTo>
                  <a:pt x="199" y="1603"/>
                  <a:pt x="210" y="1591"/>
                  <a:pt x="221" y="1593"/>
                </a:cubicBezTo>
                <a:cubicBezTo>
                  <a:pt x="231" y="1595"/>
                  <a:pt x="237" y="1611"/>
                  <a:pt x="233" y="1628"/>
                </a:cubicBezTo>
                <a:close/>
                <a:moveTo>
                  <a:pt x="225" y="1570"/>
                </a:moveTo>
                <a:cubicBezTo>
                  <a:pt x="215" y="1568"/>
                  <a:pt x="209" y="1552"/>
                  <a:pt x="213" y="1535"/>
                </a:cubicBezTo>
                <a:cubicBezTo>
                  <a:pt x="216" y="1517"/>
                  <a:pt x="228" y="1505"/>
                  <a:pt x="238" y="1507"/>
                </a:cubicBezTo>
                <a:cubicBezTo>
                  <a:pt x="249" y="1509"/>
                  <a:pt x="254" y="1525"/>
                  <a:pt x="251" y="1542"/>
                </a:cubicBezTo>
                <a:cubicBezTo>
                  <a:pt x="247" y="1560"/>
                  <a:pt x="236" y="1572"/>
                  <a:pt x="225" y="1570"/>
                </a:cubicBezTo>
                <a:close/>
                <a:moveTo>
                  <a:pt x="287" y="1639"/>
                </a:moveTo>
                <a:cubicBezTo>
                  <a:pt x="283" y="1657"/>
                  <a:pt x="272" y="1669"/>
                  <a:pt x="261" y="1667"/>
                </a:cubicBezTo>
                <a:cubicBezTo>
                  <a:pt x="251" y="1665"/>
                  <a:pt x="245" y="1649"/>
                  <a:pt x="249" y="1632"/>
                </a:cubicBezTo>
                <a:cubicBezTo>
                  <a:pt x="252" y="1614"/>
                  <a:pt x="264" y="1602"/>
                  <a:pt x="274" y="1604"/>
                </a:cubicBezTo>
                <a:cubicBezTo>
                  <a:pt x="285" y="1606"/>
                  <a:pt x="290" y="1622"/>
                  <a:pt x="287" y="1639"/>
                </a:cubicBezTo>
                <a:close/>
                <a:moveTo>
                  <a:pt x="279" y="1581"/>
                </a:moveTo>
                <a:cubicBezTo>
                  <a:pt x="268" y="1579"/>
                  <a:pt x="263" y="1563"/>
                  <a:pt x="266" y="1545"/>
                </a:cubicBezTo>
                <a:cubicBezTo>
                  <a:pt x="270" y="1528"/>
                  <a:pt x="281" y="1516"/>
                  <a:pt x="292" y="1518"/>
                </a:cubicBezTo>
                <a:cubicBezTo>
                  <a:pt x="302" y="1520"/>
                  <a:pt x="308" y="1536"/>
                  <a:pt x="304" y="1553"/>
                </a:cubicBezTo>
                <a:cubicBezTo>
                  <a:pt x="301" y="1570"/>
                  <a:pt x="289" y="1583"/>
                  <a:pt x="279" y="1581"/>
                </a:cubicBezTo>
                <a:close/>
                <a:moveTo>
                  <a:pt x="302" y="1642"/>
                </a:moveTo>
                <a:cubicBezTo>
                  <a:pt x="306" y="1625"/>
                  <a:pt x="317" y="1613"/>
                  <a:pt x="327" y="1615"/>
                </a:cubicBezTo>
                <a:cubicBezTo>
                  <a:pt x="338" y="1617"/>
                  <a:pt x="344" y="1633"/>
                  <a:pt x="340" y="1650"/>
                </a:cubicBezTo>
                <a:cubicBezTo>
                  <a:pt x="337" y="1667"/>
                  <a:pt x="325" y="1680"/>
                  <a:pt x="315" y="1678"/>
                </a:cubicBezTo>
                <a:cubicBezTo>
                  <a:pt x="304" y="1675"/>
                  <a:pt x="299" y="1660"/>
                  <a:pt x="302" y="1642"/>
                </a:cubicBezTo>
                <a:close/>
                <a:moveTo>
                  <a:pt x="318" y="1794"/>
                </a:moveTo>
                <a:cubicBezTo>
                  <a:pt x="318" y="1794"/>
                  <a:pt x="318" y="1794"/>
                  <a:pt x="317" y="1794"/>
                </a:cubicBezTo>
                <a:cubicBezTo>
                  <a:pt x="318" y="1794"/>
                  <a:pt x="318" y="1794"/>
                  <a:pt x="318" y="1794"/>
                </a:cubicBezTo>
                <a:cubicBezTo>
                  <a:pt x="321" y="1792"/>
                  <a:pt x="324" y="1790"/>
                  <a:pt x="327" y="1789"/>
                </a:cubicBezTo>
                <a:cubicBezTo>
                  <a:pt x="327" y="1788"/>
                  <a:pt x="327" y="1788"/>
                  <a:pt x="327" y="1788"/>
                </a:cubicBezTo>
                <a:cubicBezTo>
                  <a:pt x="329" y="1787"/>
                  <a:pt x="332" y="1787"/>
                  <a:pt x="336" y="1787"/>
                </a:cubicBezTo>
                <a:cubicBezTo>
                  <a:pt x="330" y="1789"/>
                  <a:pt x="324" y="1791"/>
                  <a:pt x="318" y="1794"/>
                </a:cubicBezTo>
                <a:close/>
                <a:moveTo>
                  <a:pt x="330" y="1781"/>
                </a:moveTo>
                <a:cubicBezTo>
                  <a:pt x="330" y="1781"/>
                  <a:pt x="330" y="1781"/>
                  <a:pt x="329" y="1781"/>
                </a:cubicBezTo>
                <a:cubicBezTo>
                  <a:pt x="330" y="1777"/>
                  <a:pt x="330" y="1773"/>
                  <a:pt x="331" y="1770"/>
                </a:cubicBezTo>
                <a:cubicBezTo>
                  <a:pt x="331" y="1768"/>
                  <a:pt x="331" y="1767"/>
                  <a:pt x="332" y="1765"/>
                </a:cubicBezTo>
                <a:cubicBezTo>
                  <a:pt x="332" y="1765"/>
                  <a:pt x="332" y="1765"/>
                  <a:pt x="332" y="1765"/>
                </a:cubicBezTo>
                <a:cubicBezTo>
                  <a:pt x="332" y="1765"/>
                  <a:pt x="332" y="1765"/>
                  <a:pt x="333" y="1765"/>
                </a:cubicBezTo>
                <a:cubicBezTo>
                  <a:pt x="335" y="1767"/>
                  <a:pt x="340" y="1769"/>
                  <a:pt x="343" y="1772"/>
                </a:cubicBezTo>
                <a:cubicBezTo>
                  <a:pt x="344" y="1773"/>
                  <a:pt x="345" y="1774"/>
                  <a:pt x="345" y="1775"/>
                </a:cubicBezTo>
                <a:cubicBezTo>
                  <a:pt x="345" y="1777"/>
                  <a:pt x="333" y="1780"/>
                  <a:pt x="330" y="1781"/>
                </a:cubicBezTo>
                <a:close/>
                <a:moveTo>
                  <a:pt x="332" y="1759"/>
                </a:moveTo>
                <a:cubicBezTo>
                  <a:pt x="331" y="1758"/>
                  <a:pt x="330" y="1758"/>
                  <a:pt x="329" y="1757"/>
                </a:cubicBezTo>
                <a:cubicBezTo>
                  <a:pt x="328" y="1756"/>
                  <a:pt x="328" y="1755"/>
                  <a:pt x="328" y="1755"/>
                </a:cubicBezTo>
                <a:cubicBezTo>
                  <a:pt x="330" y="1752"/>
                  <a:pt x="331" y="1750"/>
                  <a:pt x="332" y="1747"/>
                </a:cubicBezTo>
                <a:cubicBezTo>
                  <a:pt x="332" y="1747"/>
                  <a:pt x="332" y="1747"/>
                  <a:pt x="332" y="1747"/>
                </a:cubicBezTo>
                <a:cubicBezTo>
                  <a:pt x="338" y="1750"/>
                  <a:pt x="342" y="1754"/>
                  <a:pt x="346" y="1759"/>
                </a:cubicBezTo>
                <a:cubicBezTo>
                  <a:pt x="349" y="1762"/>
                  <a:pt x="351" y="1766"/>
                  <a:pt x="353" y="1770"/>
                </a:cubicBezTo>
                <a:cubicBezTo>
                  <a:pt x="346" y="1767"/>
                  <a:pt x="338" y="1764"/>
                  <a:pt x="332" y="1759"/>
                </a:cubicBezTo>
                <a:close/>
                <a:moveTo>
                  <a:pt x="348" y="1751"/>
                </a:moveTo>
                <a:cubicBezTo>
                  <a:pt x="344" y="1747"/>
                  <a:pt x="339" y="1744"/>
                  <a:pt x="335" y="1741"/>
                </a:cubicBezTo>
                <a:cubicBezTo>
                  <a:pt x="334" y="1741"/>
                  <a:pt x="334" y="1741"/>
                  <a:pt x="334" y="1741"/>
                </a:cubicBezTo>
                <a:cubicBezTo>
                  <a:pt x="334" y="1738"/>
                  <a:pt x="334" y="1734"/>
                  <a:pt x="333" y="1731"/>
                </a:cubicBezTo>
                <a:cubicBezTo>
                  <a:pt x="330" y="1725"/>
                  <a:pt x="326" y="1721"/>
                  <a:pt x="320" y="1719"/>
                </a:cubicBezTo>
                <a:cubicBezTo>
                  <a:pt x="319" y="1718"/>
                  <a:pt x="319" y="1717"/>
                  <a:pt x="319" y="1716"/>
                </a:cubicBezTo>
                <a:cubicBezTo>
                  <a:pt x="319" y="1708"/>
                  <a:pt x="316" y="1703"/>
                  <a:pt x="312" y="1699"/>
                </a:cubicBezTo>
                <a:cubicBezTo>
                  <a:pt x="364" y="1709"/>
                  <a:pt x="364" y="1709"/>
                  <a:pt x="364" y="1709"/>
                </a:cubicBezTo>
                <a:cubicBezTo>
                  <a:pt x="362" y="1729"/>
                  <a:pt x="360" y="1748"/>
                  <a:pt x="359" y="1768"/>
                </a:cubicBezTo>
                <a:cubicBezTo>
                  <a:pt x="355" y="1763"/>
                  <a:pt x="352" y="1756"/>
                  <a:pt x="348" y="1751"/>
                </a:cubicBezTo>
                <a:close/>
                <a:moveTo>
                  <a:pt x="357" y="2011"/>
                </a:moveTo>
                <a:cubicBezTo>
                  <a:pt x="361" y="2010"/>
                  <a:pt x="365" y="2011"/>
                  <a:pt x="368" y="2012"/>
                </a:cubicBezTo>
                <a:cubicBezTo>
                  <a:pt x="369" y="2014"/>
                  <a:pt x="369" y="2015"/>
                  <a:pt x="369" y="2017"/>
                </a:cubicBezTo>
                <a:cubicBezTo>
                  <a:pt x="365" y="2015"/>
                  <a:pt x="361" y="2015"/>
                  <a:pt x="357" y="2015"/>
                </a:cubicBezTo>
                <a:cubicBezTo>
                  <a:pt x="344" y="2017"/>
                  <a:pt x="335" y="2030"/>
                  <a:pt x="337" y="2044"/>
                </a:cubicBezTo>
                <a:cubicBezTo>
                  <a:pt x="338" y="2058"/>
                  <a:pt x="351" y="2067"/>
                  <a:pt x="364" y="2066"/>
                </a:cubicBezTo>
                <a:cubicBezTo>
                  <a:pt x="369" y="2065"/>
                  <a:pt x="373" y="2063"/>
                  <a:pt x="377" y="2060"/>
                </a:cubicBezTo>
                <a:cubicBezTo>
                  <a:pt x="380" y="2077"/>
                  <a:pt x="384" y="2095"/>
                  <a:pt x="388" y="2112"/>
                </a:cubicBezTo>
                <a:cubicBezTo>
                  <a:pt x="382" y="2111"/>
                  <a:pt x="376" y="2104"/>
                  <a:pt x="370" y="2102"/>
                </a:cubicBezTo>
                <a:cubicBezTo>
                  <a:pt x="366" y="2100"/>
                  <a:pt x="362" y="2099"/>
                  <a:pt x="357" y="2099"/>
                </a:cubicBezTo>
                <a:cubicBezTo>
                  <a:pt x="357" y="2099"/>
                  <a:pt x="357" y="2099"/>
                  <a:pt x="357" y="2099"/>
                </a:cubicBezTo>
                <a:cubicBezTo>
                  <a:pt x="356" y="2097"/>
                  <a:pt x="354" y="2094"/>
                  <a:pt x="352" y="2092"/>
                </a:cubicBezTo>
                <a:cubicBezTo>
                  <a:pt x="349" y="2089"/>
                  <a:pt x="344" y="2087"/>
                  <a:pt x="340" y="2088"/>
                </a:cubicBezTo>
                <a:cubicBezTo>
                  <a:pt x="338" y="2088"/>
                  <a:pt x="338" y="2087"/>
                  <a:pt x="337" y="2086"/>
                </a:cubicBezTo>
                <a:cubicBezTo>
                  <a:pt x="336" y="2083"/>
                  <a:pt x="334" y="2081"/>
                  <a:pt x="333" y="2079"/>
                </a:cubicBezTo>
                <a:cubicBezTo>
                  <a:pt x="340" y="2082"/>
                  <a:pt x="347" y="2083"/>
                  <a:pt x="355" y="2083"/>
                </a:cubicBezTo>
                <a:cubicBezTo>
                  <a:pt x="355" y="2084"/>
                  <a:pt x="355" y="2084"/>
                  <a:pt x="355" y="2084"/>
                </a:cubicBezTo>
                <a:cubicBezTo>
                  <a:pt x="355" y="2084"/>
                  <a:pt x="356" y="2091"/>
                  <a:pt x="364" y="2090"/>
                </a:cubicBezTo>
                <a:cubicBezTo>
                  <a:pt x="371" y="2089"/>
                  <a:pt x="376" y="2088"/>
                  <a:pt x="376" y="2082"/>
                </a:cubicBezTo>
                <a:cubicBezTo>
                  <a:pt x="377" y="2082"/>
                  <a:pt x="378" y="2082"/>
                  <a:pt x="379" y="2081"/>
                </a:cubicBezTo>
                <a:cubicBezTo>
                  <a:pt x="377" y="2066"/>
                  <a:pt x="377" y="2066"/>
                  <a:pt x="377" y="2066"/>
                </a:cubicBezTo>
                <a:cubicBezTo>
                  <a:pt x="373" y="2068"/>
                  <a:pt x="369" y="2070"/>
                  <a:pt x="365" y="2070"/>
                </a:cubicBezTo>
                <a:cubicBezTo>
                  <a:pt x="364" y="2070"/>
                  <a:pt x="364" y="2070"/>
                  <a:pt x="364" y="2070"/>
                </a:cubicBezTo>
                <a:cubicBezTo>
                  <a:pt x="363" y="2070"/>
                  <a:pt x="363" y="2070"/>
                  <a:pt x="362" y="2070"/>
                </a:cubicBezTo>
                <a:cubicBezTo>
                  <a:pt x="347" y="2071"/>
                  <a:pt x="334" y="2060"/>
                  <a:pt x="332" y="2044"/>
                </a:cubicBezTo>
                <a:cubicBezTo>
                  <a:pt x="330" y="2028"/>
                  <a:pt x="341" y="2013"/>
                  <a:pt x="357" y="2011"/>
                </a:cubicBezTo>
                <a:close/>
                <a:moveTo>
                  <a:pt x="326" y="2179"/>
                </a:moveTo>
                <a:cubicBezTo>
                  <a:pt x="326" y="2179"/>
                  <a:pt x="326" y="2179"/>
                  <a:pt x="327" y="2179"/>
                </a:cubicBezTo>
                <a:cubicBezTo>
                  <a:pt x="329" y="2180"/>
                  <a:pt x="332" y="2181"/>
                  <a:pt x="334" y="2180"/>
                </a:cubicBezTo>
                <a:cubicBezTo>
                  <a:pt x="335" y="2180"/>
                  <a:pt x="335" y="2180"/>
                  <a:pt x="335" y="2180"/>
                </a:cubicBezTo>
                <a:cubicBezTo>
                  <a:pt x="339" y="2180"/>
                  <a:pt x="343" y="2180"/>
                  <a:pt x="346" y="2179"/>
                </a:cubicBezTo>
                <a:cubicBezTo>
                  <a:pt x="348" y="2180"/>
                  <a:pt x="349" y="2180"/>
                  <a:pt x="351" y="2180"/>
                </a:cubicBezTo>
                <a:cubicBezTo>
                  <a:pt x="357" y="2182"/>
                  <a:pt x="362" y="2185"/>
                  <a:pt x="368" y="2187"/>
                </a:cubicBezTo>
                <a:cubicBezTo>
                  <a:pt x="358" y="2190"/>
                  <a:pt x="346" y="2193"/>
                  <a:pt x="335" y="2193"/>
                </a:cubicBezTo>
                <a:cubicBezTo>
                  <a:pt x="333" y="2193"/>
                  <a:pt x="332" y="2193"/>
                  <a:pt x="330" y="2193"/>
                </a:cubicBezTo>
                <a:cubicBezTo>
                  <a:pt x="328" y="2193"/>
                  <a:pt x="327" y="2192"/>
                  <a:pt x="327" y="2191"/>
                </a:cubicBezTo>
                <a:cubicBezTo>
                  <a:pt x="327" y="2187"/>
                  <a:pt x="326" y="2183"/>
                  <a:pt x="325" y="2179"/>
                </a:cubicBezTo>
                <a:cubicBezTo>
                  <a:pt x="326" y="2179"/>
                  <a:pt x="326" y="2179"/>
                  <a:pt x="326" y="2179"/>
                </a:cubicBezTo>
                <a:close/>
                <a:moveTo>
                  <a:pt x="271" y="2385"/>
                </a:moveTo>
                <a:cubicBezTo>
                  <a:pt x="265" y="2375"/>
                  <a:pt x="269" y="2361"/>
                  <a:pt x="280" y="2356"/>
                </a:cubicBezTo>
                <a:cubicBezTo>
                  <a:pt x="291" y="2350"/>
                  <a:pt x="304" y="2354"/>
                  <a:pt x="310" y="2365"/>
                </a:cubicBezTo>
                <a:cubicBezTo>
                  <a:pt x="316" y="2376"/>
                  <a:pt x="311" y="2389"/>
                  <a:pt x="301" y="2395"/>
                </a:cubicBezTo>
                <a:cubicBezTo>
                  <a:pt x="290" y="2400"/>
                  <a:pt x="276" y="2396"/>
                  <a:pt x="271" y="2385"/>
                </a:cubicBezTo>
                <a:close/>
                <a:moveTo>
                  <a:pt x="330" y="2452"/>
                </a:moveTo>
                <a:cubicBezTo>
                  <a:pt x="320" y="2458"/>
                  <a:pt x="306" y="2454"/>
                  <a:pt x="301" y="2443"/>
                </a:cubicBezTo>
                <a:cubicBezTo>
                  <a:pt x="295" y="2432"/>
                  <a:pt x="299" y="2419"/>
                  <a:pt x="310" y="2413"/>
                </a:cubicBezTo>
                <a:cubicBezTo>
                  <a:pt x="321" y="2407"/>
                  <a:pt x="334" y="2412"/>
                  <a:pt x="340" y="2422"/>
                </a:cubicBezTo>
                <a:cubicBezTo>
                  <a:pt x="345" y="2433"/>
                  <a:pt x="341" y="2446"/>
                  <a:pt x="330" y="2452"/>
                </a:cubicBezTo>
                <a:close/>
                <a:moveTo>
                  <a:pt x="326" y="2356"/>
                </a:moveTo>
                <a:cubicBezTo>
                  <a:pt x="321" y="2346"/>
                  <a:pt x="325" y="2332"/>
                  <a:pt x="336" y="2327"/>
                </a:cubicBezTo>
                <a:cubicBezTo>
                  <a:pt x="347" y="2321"/>
                  <a:pt x="360" y="2325"/>
                  <a:pt x="366" y="2336"/>
                </a:cubicBezTo>
                <a:cubicBezTo>
                  <a:pt x="371" y="2347"/>
                  <a:pt x="367" y="2360"/>
                  <a:pt x="356" y="2366"/>
                </a:cubicBezTo>
                <a:cubicBezTo>
                  <a:pt x="345" y="2371"/>
                  <a:pt x="332" y="2367"/>
                  <a:pt x="326" y="2356"/>
                </a:cubicBezTo>
                <a:close/>
                <a:moveTo>
                  <a:pt x="386" y="2423"/>
                </a:moveTo>
                <a:cubicBezTo>
                  <a:pt x="375" y="2429"/>
                  <a:pt x="362" y="2424"/>
                  <a:pt x="356" y="2414"/>
                </a:cubicBezTo>
                <a:cubicBezTo>
                  <a:pt x="351" y="2403"/>
                  <a:pt x="355" y="2390"/>
                  <a:pt x="366" y="2384"/>
                </a:cubicBezTo>
                <a:cubicBezTo>
                  <a:pt x="377" y="2378"/>
                  <a:pt x="390" y="2382"/>
                  <a:pt x="395" y="2393"/>
                </a:cubicBezTo>
                <a:cubicBezTo>
                  <a:pt x="401" y="2404"/>
                  <a:pt x="397" y="2417"/>
                  <a:pt x="386" y="2423"/>
                </a:cubicBezTo>
                <a:close/>
                <a:moveTo>
                  <a:pt x="382" y="2327"/>
                </a:moveTo>
                <a:cubicBezTo>
                  <a:pt x="377" y="2317"/>
                  <a:pt x="381" y="2303"/>
                  <a:pt x="392" y="2298"/>
                </a:cubicBezTo>
                <a:cubicBezTo>
                  <a:pt x="402" y="2292"/>
                  <a:pt x="416" y="2296"/>
                  <a:pt x="421" y="2307"/>
                </a:cubicBezTo>
                <a:cubicBezTo>
                  <a:pt x="427" y="2318"/>
                  <a:pt x="423" y="2331"/>
                  <a:pt x="412" y="2337"/>
                </a:cubicBezTo>
                <a:cubicBezTo>
                  <a:pt x="401" y="2342"/>
                  <a:pt x="388" y="2338"/>
                  <a:pt x="382" y="2327"/>
                </a:cubicBezTo>
                <a:close/>
                <a:moveTo>
                  <a:pt x="421" y="2355"/>
                </a:moveTo>
                <a:cubicBezTo>
                  <a:pt x="432" y="2349"/>
                  <a:pt x="446" y="2353"/>
                  <a:pt x="451" y="2364"/>
                </a:cubicBezTo>
                <a:cubicBezTo>
                  <a:pt x="457" y="2375"/>
                  <a:pt x="453" y="2388"/>
                  <a:pt x="442" y="2394"/>
                </a:cubicBezTo>
                <a:cubicBezTo>
                  <a:pt x="431" y="2400"/>
                  <a:pt x="418" y="2395"/>
                  <a:pt x="412" y="2385"/>
                </a:cubicBezTo>
                <a:cubicBezTo>
                  <a:pt x="406" y="2374"/>
                  <a:pt x="411" y="2361"/>
                  <a:pt x="421" y="2355"/>
                </a:cubicBezTo>
                <a:close/>
                <a:moveTo>
                  <a:pt x="410" y="2510"/>
                </a:moveTo>
                <a:cubicBezTo>
                  <a:pt x="426" y="2531"/>
                  <a:pt x="426" y="2531"/>
                  <a:pt x="426" y="2531"/>
                </a:cubicBezTo>
                <a:cubicBezTo>
                  <a:pt x="393" y="2558"/>
                  <a:pt x="393" y="2558"/>
                  <a:pt x="393" y="2558"/>
                </a:cubicBezTo>
                <a:cubicBezTo>
                  <a:pt x="376" y="2536"/>
                  <a:pt x="376" y="2536"/>
                  <a:pt x="376" y="2536"/>
                </a:cubicBezTo>
                <a:lnTo>
                  <a:pt x="410" y="2510"/>
                </a:lnTo>
                <a:close/>
                <a:moveTo>
                  <a:pt x="330" y="2572"/>
                </a:moveTo>
                <a:cubicBezTo>
                  <a:pt x="364" y="2546"/>
                  <a:pt x="364" y="2546"/>
                  <a:pt x="364" y="2546"/>
                </a:cubicBezTo>
                <a:cubicBezTo>
                  <a:pt x="380" y="2567"/>
                  <a:pt x="380" y="2567"/>
                  <a:pt x="380" y="2567"/>
                </a:cubicBezTo>
                <a:cubicBezTo>
                  <a:pt x="346" y="2593"/>
                  <a:pt x="346" y="2593"/>
                  <a:pt x="346" y="2593"/>
                </a:cubicBezTo>
                <a:lnTo>
                  <a:pt x="330" y="2572"/>
                </a:lnTo>
                <a:close/>
                <a:moveTo>
                  <a:pt x="376" y="2633"/>
                </a:moveTo>
                <a:cubicBezTo>
                  <a:pt x="360" y="2612"/>
                  <a:pt x="360" y="2612"/>
                  <a:pt x="360" y="2612"/>
                </a:cubicBezTo>
                <a:cubicBezTo>
                  <a:pt x="394" y="2586"/>
                  <a:pt x="394" y="2586"/>
                  <a:pt x="394" y="2586"/>
                </a:cubicBezTo>
                <a:cubicBezTo>
                  <a:pt x="410" y="2607"/>
                  <a:pt x="410" y="2607"/>
                  <a:pt x="410" y="2607"/>
                </a:cubicBezTo>
                <a:lnTo>
                  <a:pt x="376" y="2633"/>
                </a:lnTo>
                <a:close/>
                <a:moveTo>
                  <a:pt x="390" y="2651"/>
                </a:moveTo>
                <a:cubicBezTo>
                  <a:pt x="424" y="2625"/>
                  <a:pt x="424" y="2625"/>
                  <a:pt x="424" y="2625"/>
                </a:cubicBezTo>
                <a:cubicBezTo>
                  <a:pt x="440" y="2646"/>
                  <a:pt x="440" y="2646"/>
                  <a:pt x="440" y="2646"/>
                </a:cubicBezTo>
                <a:cubicBezTo>
                  <a:pt x="406" y="2672"/>
                  <a:pt x="406" y="2672"/>
                  <a:pt x="406" y="2672"/>
                </a:cubicBezTo>
                <a:lnTo>
                  <a:pt x="390" y="2651"/>
                </a:lnTo>
                <a:close/>
                <a:moveTo>
                  <a:pt x="437" y="2712"/>
                </a:moveTo>
                <a:cubicBezTo>
                  <a:pt x="421" y="2691"/>
                  <a:pt x="421" y="2691"/>
                  <a:pt x="421" y="2691"/>
                </a:cubicBezTo>
                <a:cubicBezTo>
                  <a:pt x="455" y="2665"/>
                  <a:pt x="455" y="2665"/>
                  <a:pt x="455" y="2665"/>
                </a:cubicBezTo>
                <a:cubicBezTo>
                  <a:pt x="471" y="2686"/>
                  <a:pt x="471" y="2686"/>
                  <a:pt x="471" y="2686"/>
                </a:cubicBezTo>
                <a:lnTo>
                  <a:pt x="437" y="2712"/>
                </a:lnTo>
                <a:close/>
                <a:moveTo>
                  <a:pt x="484" y="2676"/>
                </a:moveTo>
                <a:cubicBezTo>
                  <a:pt x="467" y="2655"/>
                  <a:pt x="467" y="2655"/>
                  <a:pt x="467" y="2655"/>
                </a:cubicBezTo>
                <a:cubicBezTo>
                  <a:pt x="501" y="2629"/>
                  <a:pt x="501" y="2629"/>
                  <a:pt x="501" y="2629"/>
                </a:cubicBezTo>
                <a:cubicBezTo>
                  <a:pt x="517" y="2650"/>
                  <a:pt x="517" y="2650"/>
                  <a:pt x="517" y="2650"/>
                </a:cubicBezTo>
                <a:lnTo>
                  <a:pt x="484" y="2676"/>
                </a:lnTo>
                <a:close/>
                <a:moveTo>
                  <a:pt x="530" y="2640"/>
                </a:moveTo>
                <a:cubicBezTo>
                  <a:pt x="514" y="2619"/>
                  <a:pt x="514" y="2619"/>
                  <a:pt x="514" y="2619"/>
                </a:cubicBezTo>
                <a:cubicBezTo>
                  <a:pt x="548" y="2593"/>
                  <a:pt x="548" y="2593"/>
                  <a:pt x="548" y="2593"/>
                </a:cubicBezTo>
                <a:cubicBezTo>
                  <a:pt x="564" y="2614"/>
                  <a:pt x="564" y="2614"/>
                  <a:pt x="564" y="2614"/>
                </a:cubicBezTo>
                <a:lnTo>
                  <a:pt x="530" y="2640"/>
                </a:lnTo>
                <a:close/>
                <a:moveTo>
                  <a:pt x="599" y="2799"/>
                </a:moveTo>
                <a:cubicBezTo>
                  <a:pt x="578" y="2820"/>
                  <a:pt x="578" y="2820"/>
                  <a:pt x="578" y="2820"/>
                </a:cubicBezTo>
                <a:cubicBezTo>
                  <a:pt x="552" y="2795"/>
                  <a:pt x="552" y="2795"/>
                  <a:pt x="552" y="2795"/>
                </a:cubicBezTo>
                <a:cubicBezTo>
                  <a:pt x="573" y="2773"/>
                  <a:pt x="573" y="2773"/>
                  <a:pt x="573" y="2773"/>
                </a:cubicBezTo>
                <a:lnTo>
                  <a:pt x="599" y="2799"/>
                </a:lnTo>
                <a:close/>
                <a:moveTo>
                  <a:pt x="439" y="2912"/>
                </a:moveTo>
                <a:cubicBezTo>
                  <a:pt x="460" y="2890"/>
                  <a:pt x="460" y="2890"/>
                  <a:pt x="460" y="2890"/>
                </a:cubicBezTo>
                <a:cubicBezTo>
                  <a:pt x="486" y="2916"/>
                  <a:pt x="486" y="2916"/>
                  <a:pt x="486" y="2916"/>
                </a:cubicBezTo>
                <a:cubicBezTo>
                  <a:pt x="465" y="2937"/>
                  <a:pt x="465" y="2937"/>
                  <a:pt x="465" y="2937"/>
                </a:cubicBezTo>
                <a:lnTo>
                  <a:pt x="439" y="2912"/>
                </a:lnTo>
                <a:close/>
                <a:moveTo>
                  <a:pt x="448" y="2955"/>
                </a:moveTo>
                <a:cubicBezTo>
                  <a:pt x="427" y="2977"/>
                  <a:pt x="427" y="2977"/>
                  <a:pt x="427" y="2977"/>
                </a:cubicBezTo>
                <a:cubicBezTo>
                  <a:pt x="401" y="2951"/>
                  <a:pt x="401" y="2951"/>
                  <a:pt x="401" y="2951"/>
                </a:cubicBezTo>
                <a:cubicBezTo>
                  <a:pt x="422" y="2929"/>
                  <a:pt x="422" y="2929"/>
                  <a:pt x="422" y="2929"/>
                </a:cubicBezTo>
                <a:lnTo>
                  <a:pt x="448" y="2955"/>
                </a:lnTo>
                <a:close/>
                <a:moveTo>
                  <a:pt x="476" y="2873"/>
                </a:moveTo>
                <a:cubicBezTo>
                  <a:pt x="497" y="2851"/>
                  <a:pt x="497" y="2851"/>
                  <a:pt x="497" y="2851"/>
                </a:cubicBezTo>
                <a:cubicBezTo>
                  <a:pt x="524" y="2877"/>
                  <a:pt x="524" y="2877"/>
                  <a:pt x="524" y="2877"/>
                </a:cubicBezTo>
                <a:cubicBezTo>
                  <a:pt x="503" y="2898"/>
                  <a:pt x="503" y="2898"/>
                  <a:pt x="503" y="2898"/>
                </a:cubicBezTo>
                <a:lnTo>
                  <a:pt x="476" y="2873"/>
                </a:lnTo>
                <a:close/>
                <a:moveTo>
                  <a:pt x="514" y="2834"/>
                </a:moveTo>
                <a:cubicBezTo>
                  <a:pt x="535" y="2812"/>
                  <a:pt x="535" y="2812"/>
                  <a:pt x="535" y="2812"/>
                </a:cubicBezTo>
                <a:cubicBezTo>
                  <a:pt x="561" y="2838"/>
                  <a:pt x="561" y="2838"/>
                  <a:pt x="561" y="2838"/>
                </a:cubicBezTo>
                <a:cubicBezTo>
                  <a:pt x="541" y="2859"/>
                  <a:pt x="541" y="2859"/>
                  <a:pt x="541" y="2859"/>
                </a:cubicBezTo>
                <a:lnTo>
                  <a:pt x="514" y="2834"/>
                </a:lnTo>
                <a:close/>
                <a:moveTo>
                  <a:pt x="542" y="2743"/>
                </a:moveTo>
                <a:cubicBezTo>
                  <a:pt x="568" y="2769"/>
                  <a:pt x="568" y="2769"/>
                  <a:pt x="568" y="2769"/>
                </a:cubicBezTo>
                <a:cubicBezTo>
                  <a:pt x="547" y="2790"/>
                  <a:pt x="547" y="2790"/>
                  <a:pt x="547" y="2790"/>
                </a:cubicBezTo>
                <a:cubicBezTo>
                  <a:pt x="521" y="2765"/>
                  <a:pt x="521" y="2765"/>
                  <a:pt x="521" y="2765"/>
                </a:cubicBezTo>
                <a:lnTo>
                  <a:pt x="542" y="2743"/>
                </a:lnTo>
                <a:close/>
                <a:moveTo>
                  <a:pt x="504" y="2782"/>
                </a:moveTo>
                <a:cubicBezTo>
                  <a:pt x="530" y="2808"/>
                  <a:pt x="530" y="2808"/>
                  <a:pt x="530" y="2808"/>
                </a:cubicBezTo>
                <a:cubicBezTo>
                  <a:pt x="510" y="2829"/>
                  <a:pt x="510" y="2829"/>
                  <a:pt x="510" y="2829"/>
                </a:cubicBezTo>
                <a:cubicBezTo>
                  <a:pt x="483" y="2804"/>
                  <a:pt x="483" y="2804"/>
                  <a:pt x="483" y="2804"/>
                </a:cubicBezTo>
                <a:lnTo>
                  <a:pt x="504" y="2782"/>
                </a:lnTo>
                <a:close/>
                <a:moveTo>
                  <a:pt x="466" y="2821"/>
                </a:moveTo>
                <a:cubicBezTo>
                  <a:pt x="493" y="2847"/>
                  <a:pt x="493" y="2847"/>
                  <a:pt x="493" y="2847"/>
                </a:cubicBezTo>
                <a:cubicBezTo>
                  <a:pt x="472" y="2868"/>
                  <a:pt x="472" y="2868"/>
                  <a:pt x="472" y="2868"/>
                </a:cubicBezTo>
                <a:cubicBezTo>
                  <a:pt x="445" y="2843"/>
                  <a:pt x="445" y="2843"/>
                  <a:pt x="445" y="2843"/>
                </a:cubicBezTo>
                <a:lnTo>
                  <a:pt x="466" y="2821"/>
                </a:lnTo>
                <a:close/>
                <a:moveTo>
                  <a:pt x="428" y="2860"/>
                </a:moveTo>
                <a:cubicBezTo>
                  <a:pt x="455" y="2886"/>
                  <a:pt x="455" y="2886"/>
                  <a:pt x="455" y="2886"/>
                </a:cubicBezTo>
                <a:cubicBezTo>
                  <a:pt x="434" y="2907"/>
                  <a:pt x="434" y="2907"/>
                  <a:pt x="434" y="2907"/>
                </a:cubicBezTo>
                <a:cubicBezTo>
                  <a:pt x="408" y="2882"/>
                  <a:pt x="408" y="2882"/>
                  <a:pt x="408" y="2882"/>
                </a:cubicBezTo>
                <a:lnTo>
                  <a:pt x="428" y="2860"/>
                </a:lnTo>
                <a:close/>
                <a:moveTo>
                  <a:pt x="391" y="2899"/>
                </a:moveTo>
                <a:cubicBezTo>
                  <a:pt x="417" y="2925"/>
                  <a:pt x="417" y="2925"/>
                  <a:pt x="417" y="2925"/>
                </a:cubicBezTo>
                <a:cubicBezTo>
                  <a:pt x="396" y="2947"/>
                  <a:pt x="396" y="2947"/>
                  <a:pt x="396" y="2947"/>
                </a:cubicBezTo>
                <a:cubicBezTo>
                  <a:pt x="370" y="2921"/>
                  <a:pt x="370" y="2921"/>
                  <a:pt x="370" y="2921"/>
                </a:cubicBezTo>
                <a:lnTo>
                  <a:pt x="391" y="2899"/>
                </a:lnTo>
                <a:close/>
                <a:moveTo>
                  <a:pt x="332" y="2960"/>
                </a:moveTo>
                <a:cubicBezTo>
                  <a:pt x="353" y="2939"/>
                  <a:pt x="353" y="2939"/>
                  <a:pt x="353" y="2939"/>
                </a:cubicBezTo>
                <a:cubicBezTo>
                  <a:pt x="379" y="2964"/>
                  <a:pt x="379" y="2964"/>
                  <a:pt x="379" y="2964"/>
                </a:cubicBezTo>
                <a:cubicBezTo>
                  <a:pt x="358" y="2986"/>
                  <a:pt x="358" y="2986"/>
                  <a:pt x="358" y="2986"/>
                </a:cubicBezTo>
                <a:lnTo>
                  <a:pt x="332" y="2960"/>
                </a:lnTo>
                <a:close/>
                <a:moveTo>
                  <a:pt x="363" y="2990"/>
                </a:moveTo>
                <a:cubicBezTo>
                  <a:pt x="384" y="2969"/>
                  <a:pt x="384" y="2969"/>
                  <a:pt x="384" y="2969"/>
                </a:cubicBezTo>
                <a:cubicBezTo>
                  <a:pt x="410" y="2994"/>
                  <a:pt x="410" y="2994"/>
                  <a:pt x="410" y="2994"/>
                </a:cubicBezTo>
                <a:cubicBezTo>
                  <a:pt x="389" y="3016"/>
                  <a:pt x="389" y="3016"/>
                  <a:pt x="389" y="3016"/>
                </a:cubicBezTo>
                <a:lnTo>
                  <a:pt x="363" y="2990"/>
                </a:lnTo>
                <a:close/>
                <a:moveTo>
                  <a:pt x="420" y="3046"/>
                </a:moveTo>
                <a:cubicBezTo>
                  <a:pt x="394" y="3020"/>
                  <a:pt x="394" y="3020"/>
                  <a:pt x="394" y="3020"/>
                </a:cubicBezTo>
                <a:cubicBezTo>
                  <a:pt x="415" y="2999"/>
                  <a:pt x="415" y="2999"/>
                  <a:pt x="415" y="2999"/>
                </a:cubicBezTo>
                <a:cubicBezTo>
                  <a:pt x="441" y="3024"/>
                  <a:pt x="441" y="3024"/>
                  <a:pt x="441" y="3024"/>
                </a:cubicBezTo>
                <a:lnTo>
                  <a:pt x="420" y="3046"/>
                </a:lnTo>
                <a:close/>
                <a:moveTo>
                  <a:pt x="458" y="3007"/>
                </a:moveTo>
                <a:cubicBezTo>
                  <a:pt x="432" y="2981"/>
                  <a:pt x="432" y="2981"/>
                  <a:pt x="432" y="2981"/>
                </a:cubicBezTo>
                <a:cubicBezTo>
                  <a:pt x="453" y="2960"/>
                  <a:pt x="453" y="2960"/>
                  <a:pt x="453" y="2960"/>
                </a:cubicBezTo>
                <a:cubicBezTo>
                  <a:pt x="479" y="2985"/>
                  <a:pt x="479" y="2985"/>
                  <a:pt x="479" y="2985"/>
                </a:cubicBezTo>
                <a:lnTo>
                  <a:pt x="458" y="3007"/>
                </a:lnTo>
                <a:close/>
                <a:moveTo>
                  <a:pt x="496" y="2968"/>
                </a:moveTo>
                <a:cubicBezTo>
                  <a:pt x="470" y="2942"/>
                  <a:pt x="470" y="2942"/>
                  <a:pt x="470" y="2942"/>
                </a:cubicBezTo>
                <a:cubicBezTo>
                  <a:pt x="491" y="2920"/>
                  <a:pt x="491" y="2920"/>
                  <a:pt x="491" y="2920"/>
                </a:cubicBezTo>
                <a:cubicBezTo>
                  <a:pt x="517" y="2946"/>
                  <a:pt x="517" y="2946"/>
                  <a:pt x="517" y="2946"/>
                </a:cubicBezTo>
                <a:lnTo>
                  <a:pt x="496" y="2968"/>
                </a:lnTo>
                <a:close/>
                <a:moveTo>
                  <a:pt x="534" y="2928"/>
                </a:moveTo>
                <a:cubicBezTo>
                  <a:pt x="507" y="2903"/>
                  <a:pt x="507" y="2903"/>
                  <a:pt x="507" y="2903"/>
                </a:cubicBezTo>
                <a:cubicBezTo>
                  <a:pt x="528" y="2881"/>
                  <a:pt x="528" y="2881"/>
                  <a:pt x="528" y="2881"/>
                </a:cubicBezTo>
                <a:cubicBezTo>
                  <a:pt x="555" y="2907"/>
                  <a:pt x="555" y="2907"/>
                  <a:pt x="555" y="2907"/>
                </a:cubicBezTo>
                <a:lnTo>
                  <a:pt x="534" y="2928"/>
                </a:lnTo>
                <a:close/>
                <a:moveTo>
                  <a:pt x="572" y="2889"/>
                </a:moveTo>
                <a:cubicBezTo>
                  <a:pt x="545" y="2864"/>
                  <a:pt x="545" y="2864"/>
                  <a:pt x="545" y="2864"/>
                </a:cubicBezTo>
                <a:cubicBezTo>
                  <a:pt x="566" y="2842"/>
                  <a:pt x="566" y="2842"/>
                  <a:pt x="566" y="2842"/>
                </a:cubicBezTo>
                <a:cubicBezTo>
                  <a:pt x="593" y="2868"/>
                  <a:pt x="593" y="2868"/>
                  <a:pt x="593" y="2868"/>
                </a:cubicBezTo>
                <a:lnTo>
                  <a:pt x="572" y="2889"/>
                </a:lnTo>
                <a:close/>
                <a:moveTo>
                  <a:pt x="609" y="2850"/>
                </a:moveTo>
                <a:cubicBezTo>
                  <a:pt x="583" y="2825"/>
                  <a:pt x="583" y="2825"/>
                  <a:pt x="583" y="2825"/>
                </a:cubicBezTo>
                <a:cubicBezTo>
                  <a:pt x="604" y="2803"/>
                  <a:pt x="604" y="2803"/>
                  <a:pt x="604" y="2803"/>
                </a:cubicBezTo>
                <a:cubicBezTo>
                  <a:pt x="630" y="2829"/>
                  <a:pt x="630" y="2829"/>
                  <a:pt x="630" y="2829"/>
                </a:cubicBezTo>
                <a:lnTo>
                  <a:pt x="609" y="2850"/>
                </a:lnTo>
                <a:close/>
                <a:moveTo>
                  <a:pt x="937" y="2825"/>
                </a:moveTo>
                <a:cubicBezTo>
                  <a:pt x="934" y="2830"/>
                  <a:pt x="928" y="2832"/>
                  <a:pt x="923" y="2829"/>
                </a:cubicBezTo>
                <a:cubicBezTo>
                  <a:pt x="918" y="2827"/>
                  <a:pt x="916" y="2821"/>
                  <a:pt x="919" y="2816"/>
                </a:cubicBezTo>
                <a:cubicBezTo>
                  <a:pt x="921" y="2811"/>
                  <a:pt x="927" y="2809"/>
                  <a:pt x="932" y="2812"/>
                </a:cubicBezTo>
                <a:cubicBezTo>
                  <a:pt x="937" y="2814"/>
                  <a:pt x="939" y="2820"/>
                  <a:pt x="937" y="2825"/>
                </a:cubicBezTo>
                <a:close/>
                <a:moveTo>
                  <a:pt x="913" y="2866"/>
                </a:moveTo>
                <a:cubicBezTo>
                  <a:pt x="958" y="2887"/>
                  <a:pt x="958" y="2887"/>
                  <a:pt x="958" y="2887"/>
                </a:cubicBezTo>
                <a:cubicBezTo>
                  <a:pt x="940" y="2924"/>
                  <a:pt x="940" y="2924"/>
                  <a:pt x="940" y="2924"/>
                </a:cubicBezTo>
                <a:cubicBezTo>
                  <a:pt x="916" y="2909"/>
                  <a:pt x="906" y="2881"/>
                  <a:pt x="913" y="2866"/>
                </a:cubicBezTo>
                <a:close/>
                <a:moveTo>
                  <a:pt x="1017" y="2916"/>
                </a:moveTo>
                <a:cubicBezTo>
                  <a:pt x="1017" y="2916"/>
                  <a:pt x="1017" y="2916"/>
                  <a:pt x="1017" y="2917"/>
                </a:cubicBezTo>
                <a:cubicBezTo>
                  <a:pt x="1010" y="2932"/>
                  <a:pt x="980" y="2941"/>
                  <a:pt x="952" y="2930"/>
                </a:cubicBezTo>
                <a:cubicBezTo>
                  <a:pt x="969" y="2893"/>
                  <a:pt x="969" y="2893"/>
                  <a:pt x="969" y="2893"/>
                </a:cubicBezTo>
                <a:lnTo>
                  <a:pt x="1017" y="2916"/>
                </a:lnTo>
                <a:close/>
                <a:moveTo>
                  <a:pt x="1052" y="2880"/>
                </a:moveTo>
                <a:cubicBezTo>
                  <a:pt x="1050" y="2885"/>
                  <a:pt x="1044" y="2887"/>
                  <a:pt x="1039" y="2885"/>
                </a:cubicBezTo>
                <a:cubicBezTo>
                  <a:pt x="1034" y="2882"/>
                  <a:pt x="1032" y="2877"/>
                  <a:pt x="1035" y="2872"/>
                </a:cubicBezTo>
                <a:cubicBezTo>
                  <a:pt x="1037" y="2867"/>
                  <a:pt x="1043" y="2865"/>
                  <a:pt x="1048" y="2867"/>
                </a:cubicBezTo>
                <a:cubicBezTo>
                  <a:pt x="1053" y="2869"/>
                  <a:pt x="1055" y="2875"/>
                  <a:pt x="1052" y="2880"/>
                </a:cubicBezTo>
                <a:close/>
                <a:moveTo>
                  <a:pt x="1148" y="3116"/>
                </a:moveTo>
                <a:cubicBezTo>
                  <a:pt x="1166" y="3119"/>
                  <a:pt x="1166" y="3119"/>
                  <a:pt x="1166" y="3119"/>
                </a:cubicBezTo>
                <a:cubicBezTo>
                  <a:pt x="1160" y="3161"/>
                  <a:pt x="1160" y="3161"/>
                  <a:pt x="1160" y="3161"/>
                </a:cubicBezTo>
                <a:cubicBezTo>
                  <a:pt x="1142" y="3158"/>
                  <a:pt x="1142" y="3158"/>
                  <a:pt x="1142" y="3158"/>
                </a:cubicBezTo>
                <a:lnTo>
                  <a:pt x="1148" y="3116"/>
                </a:lnTo>
                <a:close/>
                <a:moveTo>
                  <a:pt x="1139" y="3174"/>
                </a:moveTo>
                <a:cubicBezTo>
                  <a:pt x="1157" y="3177"/>
                  <a:pt x="1157" y="3177"/>
                  <a:pt x="1157" y="3177"/>
                </a:cubicBezTo>
                <a:cubicBezTo>
                  <a:pt x="1151" y="3219"/>
                  <a:pt x="1151" y="3219"/>
                  <a:pt x="1151" y="3219"/>
                </a:cubicBezTo>
                <a:cubicBezTo>
                  <a:pt x="1133" y="3217"/>
                  <a:pt x="1133" y="3217"/>
                  <a:pt x="1133" y="3217"/>
                </a:cubicBezTo>
                <a:lnTo>
                  <a:pt x="1139" y="3174"/>
                </a:lnTo>
                <a:close/>
                <a:moveTo>
                  <a:pt x="1131" y="3233"/>
                </a:moveTo>
                <a:cubicBezTo>
                  <a:pt x="1149" y="3235"/>
                  <a:pt x="1149" y="3235"/>
                  <a:pt x="1149" y="3235"/>
                </a:cubicBezTo>
                <a:cubicBezTo>
                  <a:pt x="1142" y="3277"/>
                  <a:pt x="1142" y="3277"/>
                  <a:pt x="1142" y="3277"/>
                </a:cubicBezTo>
                <a:cubicBezTo>
                  <a:pt x="1124" y="3275"/>
                  <a:pt x="1124" y="3275"/>
                  <a:pt x="1124" y="3275"/>
                </a:cubicBezTo>
                <a:lnTo>
                  <a:pt x="1131" y="3233"/>
                </a:lnTo>
                <a:close/>
                <a:moveTo>
                  <a:pt x="1122" y="3291"/>
                </a:moveTo>
                <a:cubicBezTo>
                  <a:pt x="1140" y="3293"/>
                  <a:pt x="1140" y="3293"/>
                  <a:pt x="1140" y="3293"/>
                </a:cubicBezTo>
                <a:cubicBezTo>
                  <a:pt x="1134" y="3336"/>
                  <a:pt x="1134" y="3336"/>
                  <a:pt x="1134" y="3336"/>
                </a:cubicBezTo>
                <a:cubicBezTo>
                  <a:pt x="1116" y="3333"/>
                  <a:pt x="1116" y="3333"/>
                  <a:pt x="1116" y="3333"/>
                </a:cubicBezTo>
                <a:lnTo>
                  <a:pt x="1122" y="3291"/>
                </a:lnTo>
                <a:close/>
                <a:moveTo>
                  <a:pt x="1107" y="3391"/>
                </a:moveTo>
                <a:cubicBezTo>
                  <a:pt x="1113" y="3349"/>
                  <a:pt x="1113" y="3349"/>
                  <a:pt x="1113" y="3349"/>
                </a:cubicBezTo>
                <a:cubicBezTo>
                  <a:pt x="1131" y="3352"/>
                  <a:pt x="1131" y="3352"/>
                  <a:pt x="1131" y="3352"/>
                </a:cubicBezTo>
                <a:cubicBezTo>
                  <a:pt x="1125" y="3394"/>
                  <a:pt x="1125" y="3394"/>
                  <a:pt x="1125" y="3394"/>
                </a:cubicBezTo>
                <a:lnTo>
                  <a:pt x="1107" y="3391"/>
                </a:lnTo>
                <a:close/>
                <a:moveTo>
                  <a:pt x="1148" y="3467"/>
                </a:moveTo>
                <a:cubicBezTo>
                  <a:pt x="1130" y="3464"/>
                  <a:pt x="1130" y="3464"/>
                  <a:pt x="1130" y="3464"/>
                </a:cubicBezTo>
                <a:cubicBezTo>
                  <a:pt x="1137" y="3422"/>
                  <a:pt x="1137" y="3422"/>
                  <a:pt x="1137" y="3422"/>
                </a:cubicBezTo>
                <a:cubicBezTo>
                  <a:pt x="1155" y="3425"/>
                  <a:pt x="1155" y="3425"/>
                  <a:pt x="1155" y="3425"/>
                </a:cubicBezTo>
                <a:lnTo>
                  <a:pt x="1148" y="3467"/>
                </a:lnTo>
                <a:close/>
                <a:moveTo>
                  <a:pt x="1141" y="3396"/>
                </a:moveTo>
                <a:cubicBezTo>
                  <a:pt x="1147" y="3354"/>
                  <a:pt x="1147" y="3354"/>
                  <a:pt x="1147" y="3354"/>
                </a:cubicBezTo>
                <a:cubicBezTo>
                  <a:pt x="1165" y="3357"/>
                  <a:pt x="1165" y="3357"/>
                  <a:pt x="1165" y="3357"/>
                </a:cubicBezTo>
                <a:cubicBezTo>
                  <a:pt x="1159" y="3399"/>
                  <a:pt x="1159" y="3399"/>
                  <a:pt x="1159" y="3399"/>
                </a:cubicBezTo>
                <a:lnTo>
                  <a:pt x="1141" y="3396"/>
                </a:lnTo>
                <a:close/>
                <a:moveTo>
                  <a:pt x="1182" y="3472"/>
                </a:moveTo>
                <a:cubicBezTo>
                  <a:pt x="1164" y="3470"/>
                  <a:pt x="1164" y="3470"/>
                  <a:pt x="1164" y="3470"/>
                </a:cubicBezTo>
                <a:cubicBezTo>
                  <a:pt x="1171" y="3427"/>
                  <a:pt x="1171" y="3427"/>
                  <a:pt x="1171" y="3427"/>
                </a:cubicBezTo>
                <a:cubicBezTo>
                  <a:pt x="1189" y="3430"/>
                  <a:pt x="1189" y="3430"/>
                  <a:pt x="1189" y="3430"/>
                </a:cubicBezTo>
                <a:lnTo>
                  <a:pt x="1182" y="3472"/>
                </a:lnTo>
                <a:close/>
                <a:moveTo>
                  <a:pt x="1192" y="3404"/>
                </a:moveTo>
                <a:cubicBezTo>
                  <a:pt x="1174" y="3401"/>
                  <a:pt x="1174" y="3401"/>
                  <a:pt x="1174" y="3401"/>
                </a:cubicBezTo>
                <a:cubicBezTo>
                  <a:pt x="1181" y="3359"/>
                  <a:pt x="1181" y="3359"/>
                  <a:pt x="1181" y="3359"/>
                </a:cubicBezTo>
                <a:cubicBezTo>
                  <a:pt x="1199" y="3362"/>
                  <a:pt x="1199" y="3362"/>
                  <a:pt x="1199" y="3362"/>
                </a:cubicBezTo>
                <a:lnTo>
                  <a:pt x="1192" y="3404"/>
                </a:lnTo>
                <a:close/>
                <a:moveTo>
                  <a:pt x="1201" y="3346"/>
                </a:moveTo>
                <a:cubicBezTo>
                  <a:pt x="1183" y="3343"/>
                  <a:pt x="1183" y="3343"/>
                  <a:pt x="1183" y="3343"/>
                </a:cubicBezTo>
                <a:cubicBezTo>
                  <a:pt x="1189" y="3301"/>
                  <a:pt x="1189" y="3301"/>
                  <a:pt x="1189" y="3301"/>
                </a:cubicBezTo>
                <a:cubicBezTo>
                  <a:pt x="1207" y="3303"/>
                  <a:pt x="1207" y="3303"/>
                  <a:pt x="1207" y="3303"/>
                </a:cubicBezTo>
                <a:lnTo>
                  <a:pt x="1201" y="3346"/>
                </a:lnTo>
                <a:close/>
                <a:moveTo>
                  <a:pt x="1226" y="3409"/>
                </a:moveTo>
                <a:cubicBezTo>
                  <a:pt x="1208" y="3406"/>
                  <a:pt x="1208" y="3406"/>
                  <a:pt x="1208" y="3406"/>
                </a:cubicBezTo>
                <a:cubicBezTo>
                  <a:pt x="1214" y="3364"/>
                  <a:pt x="1214" y="3364"/>
                  <a:pt x="1214" y="3364"/>
                </a:cubicBezTo>
                <a:cubicBezTo>
                  <a:pt x="1232" y="3367"/>
                  <a:pt x="1232" y="3367"/>
                  <a:pt x="1232" y="3367"/>
                </a:cubicBezTo>
                <a:lnTo>
                  <a:pt x="1226" y="3409"/>
                </a:lnTo>
                <a:close/>
                <a:moveTo>
                  <a:pt x="1235" y="3351"/>
                </a:moveTo>
                <a:cubicBezTo>
                  <a:pt x="1217" y="3348"/>
                  <a:pt x="1217" y="3348"/>
                  <a:pt x="1217" y="3348"/>
                </a:cubicBezTo>
                <a:cubicBezTo>
                  <a:pt x="1223" y="3306"/>
                  <a:pt x="1223" y="3306"/>
                  <a:pt x="1223" y="3306"/>
                </a:cubicBezTo>
                <a:cubicBezTo>
                  <a:pt x="1241" y="3308"/>
                  <a:pt x="1241" y="3308"/>
                  <a:pt x="1241" y="3308"/>
                </a:cubicBezTo>
                <a:lnTo>
                  <a:pt x="1235" y="3351"/>
                </a:lnTo>
                <a:close/>
                <a:moveTo>
                  <a:pt x="1243" y="3293"/>
                </a:moveTo>
                <a:cubicBezTo>
                  <a:pt x="1225" y="3290"/>
                  <a:pt x="1225" y="3290"/>
                  <a:pt x="1225" y="3290"/>
                </a:cubicBezTo>
                <a:cubicBezTo>
                  <a:pt x="1232" y="3248"/>
                  <a:pt x="1232" y="3248"/>
                  <a:pt x="1232" y="3248"/>
                </a:cubicBezTo>
                <a:cubicBezTo>
                  <a:pt x="1250" y="3250"/>
                  <a:pt x="1250" y="3250"/>
                  <a:pt x="1250" y="3250"/>
                </a:cubicBezTo>
                <a:lnTo>
                  <a:pt x="1243" y="3293"/>
                </a:lnTo>
                <a:close/>
                <a:moveTo>
                  <a:pt x="1252" y="3234"/>
                </a:moveTo>
                <a:cubicBezTo>
                  <a:pt x="1234" y="3232"/>
                  <a:pt x="1234" y="3232"/>
                  <a:pt x="1234" y="3232"/>
                </a:cubicBezTo>
                <a:cubicBezTo>
                  <a:pt x="1240" y="3189"/>
                  <a:pt x="1240" y="3189"/>
                  <a:pt x="1240" y="3189"/>
                </a:cubicBezTo>
                <a:cubicBezTo>
                  <a:pt x="1258" y="3192"/>
                  <a:pt x="1258" y="3192"/>
                  <a:pt x="1258" y="3192"/>
                </a:cubicBezTo>
                <a:lnTo>
                  <a:pt x="1252" y="3234"/>
                </a:lnTo>
                <a:close/>
                <a:moveTo>
                  <a:pt x="1261" y="3176"/>
                </a:moveTo>
                <a:cubicBezTo>
                  <a:pt x="1243" y="3174"/>
                  <a:pt x="1243" y="3174"/>
                  <a:pt x="1243" y="3174"/>
                </a:cubicBezTo>
                <a:cubicBezTo>
                  <a:pt x="1249" y="3131"/>
                  <a:pt x="1249" y="3131"/>
                  <a:pt x="1249" y="3131"/>
                </a:cubicBezTo>
                <a:cubicBezTo>
                  <a:pt x="1267" y="3134"/>
                  <a:pt x="1267" y="3134"/>
                  <a:pt x="1267" y="3134"/>
                </a:cubicBezTo>
                <a:lnTo>
                  <a:pt x="1261" y="3176"/>
                </a:lnTo>
                <a:close/>
                <a:moveTo>
                  <a:pt x="1269" y="3118"/>
                </a:moveTo>
                <a:cubicBezTo>
                  <a:pt x="1251" y="3115"/>
                  <a:pt x="1251" y="3115"/>
                  <a:pt x="1251" y="3115"/>
                </a:cubicBezTo>
                <a:cubicBezTo>
                  <a:pt x="1258" y="3073"/>
                  <a:pt x="1258" y="3073"/>
                  <a:pt x="1258" y="3073"/>
                </a:cubicBezTo>
                <a:cubicBezTo>
                  <a:pt x="1276" y="3076"/>
                  <a:pt x="1276" y="3076"/>
                  <a:pt x="1276" y="3076"/>
                </a:cubicBezTo>
                <a:lnTo>
                  <a:pt x="1269" y="3118"/>
                </a:lnTo>
                <a:close/>
                <a:moveTo>
                  <a:pt x="1278" y="3060"/>
                </a:moveTo>
                <a:cubicBezTo>
                  <a:pt x="1260" y="3057"/>
                  <a:pt x="1260" y="3057"/>
                  <a:pt x="1260" y="3057"/>
                </a:cubicBezTo>
                <a:cubicBezTo>
                  <a:pt x="1266" y="3015"/>
                  <a:pt x="1266" y="3015"/>
                  <a:pt x="1266" y="3015"/>
                </a:cubicBezTo>
                <a:cubicBezTo>
                  <a:pt x="1284" y="3018"/>
                  <a:pt x="1284" y="3018"/>
                  <a:pt x="1284" y="3018"/>
                </a:cubicBezTo>
                <a:lnTo>
                  <a:pt x="1278" y="3060"/>
                </a:lnTo>
                <a:close/>
                <a:moveTo>
                  <a:pt x="1287" y="3002"/>
                </a:moveTo>
                <a:cubicBezTo>
                  <a:pt x="1269" y="2999"/>
                  <a:pt x="1269" y="2999"/>
                  <a:pt x="1269" y="2999"/>
                </a:cubicBezTo>
                <a:cubicBezTo>
                  <a:pt x="1275" y="2957"/>
                  <a:pt x="1275" y="2957"/>
                  <a:pt x="1275" y="2957"/>
                </a:cubicBezTo>
                <a:cubicBezTo>
                  <a:pt x="1293" y="2959"/>
                  <a:pt x="1293" y="2959"/>
                  <a:pt x="1293" y="2959"/>
                </a:cubicBezTo>
                <a:lnTo>
                  <a:pt x="1287" y="3002"/>
                </a:lnTo>
                <a:close/>
                <a:moveTo>
                  <a:pt x="1349" y="2948"/>
                </a:moveTo>
                <a:cubicBezTo>
                  <a:pt x="1593" y="2947"/>
                  <a:pt x="1593" y="2947"/>
                  <a:pt x="1593" y="2947"/>
                </a:cubicBezTo>
                <a:cubicBezTo>
                  <a:pt x="1593" y="2956"/>
                  <a:pt x="1593" y="2956"/>
                  <a:pt x="1593" y="2956"/>
                </a:cubicBezTo>
                <a:cubicBezTo>
                  <a:pt x="1349" y="2957"/>
                  <a:pt x="1349" y="2957"/>
                  <a:pt x="1349" y="2957"/>
                </a:cubicBezTo>
                <a:lnTo>
                  <a:pt x="1349" y="2948"/>
                </a:lnTo>
                <a:close/>
                <a:moveTo>
                  <a:pt x="1349" y="2980"/>
                </a:moveTo>
                <a:cubicBezTo>
                  <a:pt x="1593" y="2979"/>
                  <a:pt x="1593" y="2979"/>
                  <a:pt x="1593" y="2979"/>
                </a:cubicBezTo>
                <a:cubicBezTo>
                  <a:pt x="1593" y="2988"/>
                  <a:pt x="1593" y="2988"/>
                  <a:pt x="1593" y="2988"/>
                </a:cubicBezTo>
                <a:cubicBezTo>
                  <a:pt x="1349" y="2989"/>
                  <a:pt x="1349" y="2989"/>
                  <a:pt x="1349" y="2989"/>
                </a:cubicBezTo>
                <a:lnTo>
                  <a:pt x="1349" y="2980"/>
                </a:lnTo>
                <a:close/>
                <a:moveTo>
                  <a:pt x="1349" y="3012"/>
                </a:moveTo>
                <a:cubicBezTo>
                  <a:pt x="1594" y="3011"/>
                  <a:pt x="1594" y="3011"/>
                  <a:pt x="1594" y="3011"/>
                </a:cubicBezTo>
                <a:cubicBezTo>
                  <a:pt x="1594" y="3020"/>
                  <a:pt x="1594" y="3020"/>
                  <a:pt x="1594" y="3020"/>
                </a:cubicBezTo>
                <a:cubicBezTo>
                  <a:pt x="1349" y="3021"/>
                  <a:pt x="1349" y="3021"/>
                  <a:pt x="1349" y="3021"/>
                </a:cubicBezTo>
                <a:lnTo>
                  <a:pt x="1349" y="3012"/>
                </a:lnTo>
                <a:close/>
                <a:moveTo>
                  <a:pt x="1349" y="3044"/>
                </a:moveTo>
                <a:cubicBezTo>
                  <a:pt x="1594" y="3043"/>
                  <a:pt x="1594" y="3043"/>
                  <a:pt x="1594" y="3043"/>
                </a:cubicBezTo>
                <a:cubicBezTo>
                  <a:pt x="1594" y="3052"/>
                  <a:pt x="1594" y="3052"/>
                  <a:pt x="1594" y="3052"/>
                </a:cubicBezTo>
                <a:cubicBezTo>
                  <a:pt x="1349" y="3053"/>
                  <a:pt x="1349" y="3053"/>
                  <a:pt x="1349" y="3053"/>
                </a:cubicBezTo>
                <a:lnTo>
                  <a:pt x="1349" y="3044"/>
                </a:lnTo>
                <a:close/>
                <a:moveTo>
                  <a:pt x="1349" y="3076"/>
                </a:moveTo>
                <a:cubicBezTo>
                  <a:pt x="1594" y="3075"/>
                  <a:pt x="1594" y="3075"/>
                  <a:pt x="1594" y="3075"/>
                </a:cubicBezTo>
                <a:cubicBezTo>
                  <a:pt x="1594" y="3084"/>
                  <a:pt x="1594" y="3084"/>
                  <a:pt x="1594" y="3084"/>
                </a:cubicBezTo>
                <a:cubicBezTo>
                  <a:pt x="1350" y="3085"/>
                  <a:pt x="1350" y="3085"/>
                  <a:pt x="1350" y="3085"/>
                </a:cubicBezTo>
                <a:lnTo>
                  <a:pt x="1349" y="3076"/>
                </a:lnTo>
                <a:close/>
                <a:moveTo>
                  <a:pt x="1350" y="3108"/>
                </a:moveTo>
                <a:cubicBezTo>
                  <a:pt x="1594" y="3107"/>
                  <a:pt x="1594" y="3107"/>
                  <a:pt x="1594" y="3107"/>
                </a:cubicBezTo>
                <a:cubicBezTo>
                  <a:pt x="1594" y="3116"/>
                  <a:pt x="1594" y="3116"/>
                  <a:pt x="1594" y="3116"/>
                </a:cubicBezTo>
                <a:cubicBezTo>
                  <a:pt x="1350" y="3117"/>
                  <a:pt x="1350" y="3117"/>
                  <a:pt x="1350" y="3117"/>
                </a:cubicBezTo>
                <a:lnTo>
                  <a:pt x="1350" y="3108"/>
                </a:lnTo>
                <a:close/>
                <a:moveTo>
                  <a:pt x="1350" y="3140"/>
                </a:moveTo>
                <a:cubicBezTo>
                  <a:pt x="1594" y="3139"/>
                  <a:pt x="1594" y="3139"/>
                  <a:pt x="1594" y="3139"/>
                </a:cubicBezTo>
                <a:cubicBezTo>
                  <a:pt x="1594" y="3148"/>
                  <a:pt x="1594" y="3148"/>
                  <a:pt x="1594" y="3148"/>
                </a:cubicBezTo>
                <a:cubicBezTo>
                  <a:pt x="1350" y="3149"/>
                  <a:pt x="1350" y="3149"/>
                  <a:pt x="1350" y="3149"/>
                </a:cubicBezTo>
                <a:lnTo>
                  <a:pt x="1350" y="3140"/>
                </a:lnTo>
                <a:close/>
                <a:moveTo>
                  <a:pt x="1350" y="3172"/>
                </a:moveTo>
                <a:cubicBezTo>
                  <a:pt x="1594" y="3171"/>
                  <a:pt x="1594" y="3171"/>
                  <a:pt x="1594" y="3171"/>
                </a:cubicBezTo>
                <a:cubicBezTo>
                  <a:pt x="1595" y="3180"/>
                  <a:pt x="1595" y="3180"/>
                  <a:pt x="1595" y="3180"/>
                </a:cubicBezTo>
                <a:cubicBezTo>
                  <a:pt x="1350" y="3182"/>
                  <a:pt x="1350" y="3182"/>
                  <a:pt x="1350" y="3182"/>
                </a:cubicBezTo>
                <a:lnTo>
                  <a:pt x="1350" y="3172"/>
                </a:lnTo>
                <a:close/>
                <a:moveTo>
                  <a:pt x="1350" y="3204"/>
                </a:moveTo>
                <a:cubicBezTo>
                  <a:pt x="1595" y="3203"/>
                  <a:pt x="1595" y="3203"/>
                  <a:pt x="1595" y="3203"/>
                </a:cubicBezTo>
                <a:cubicBezTo>
                  <a:pt x="1595" y="3212"/>
                  <a:pt x="1595" y="3212"/>
                  <a:pt x="1595" y="3212"/>
                </a:cubicBezTo>
                <a:cubicBezTo>
                  <a:pt x="1350" y="3214"/>
                  <a:pt x="1350" y="3214"/>
                  <a:pt x="1350" y="3214"/>
                </a:cubicBezTo>
                <a:lnTo>
                  <a:pt x="1350" y="3204"/>
                </a:lnTo>
                <a:close/>
                <a:moveTo>
                  <a:pt x="1350" y="3237"/>
                </a:moveTo>
                <a:cubicBezTo>
                  <a:pt x="1595" y="3235"/>
                  <a:pt x="1595" y="3235"/>
                  <a:pt x="1595" y="3235"/>
                </a:cubicBezTo>
                <a:cubicBezTo>
                  <a:pt x="1595" y="3244"/>
                  <a:pt x="1595" y="3244"/>
                  <a:pt x="1595" y="3244"/>
                </a:cubicBezTo>
                <a:cubicBezTo>
                  <a:pt x="1350" y="3246"/>
                  <a:pt x="1350" y="3246"/>
                  <a:pt x="1350" y="3246"/>
                </a:cubicBezTo>
                <a:lnTo>
                  <a:pt x="1350" y="3237"/>
                </a:lnTo>
                <a:close/>
                <a:moveTo>
                  <a:pt x="1351" y="3269"/>
                </a:moveTo>
                <a:cubicBezTo>
                  <a:pt x="1595" y="3267"/>
                  <a:pt x="1595" y="3267"/>
                  <a:pt x="1595" y="3267"/>
                </a:cubicBezTo>
                <a:cubicBezTo>
                  <a:pt x="1595" y="3276"/>
                  <a:pt x="1595" y="3276"/>
                  <a:pt x="1595" y="3276"/>
                </a:cubicBezTo>
                <a:cubicBezTo>
                  <a:pt x="1351" y="3278"/>
                  <a:pt x="1351" y="3278"/>
                  <a:pt x="1351" y="3278"/>
                </a:cubicBezTo>
                <a:lnTo>
                  <a:pt x="1351" y="3269"/>
                </a:lnTo>
                <a:close/>
                <a:moveTo>
                  <a:pt x="1351" y="3301"/>
                </a:moveTo>
                <a:cubicBezTo>
                  <a:pt x="1595" y="3299"/>
                  <a:pt x="1595" y="3299"/>
                  <a:pt x="1595" y="3299"/>
                </a:cubicBezTo>
                <a:cubicBezTo>
                  <a:pt x="1595" y="3308"/>
                  <a:pt x="1595" y="3308"/>
                  <a:pt x="1595" y="3308"/>
                </a:cubicBezTo>
                <a:cubicBezTo>
                  <a:pt x="1351" y="3310"/>
                  <a:pt x="1351" y="3310"/>
                  <a:pt x="1351" y="3310"/>
                </a:cubicBezTo>
                <a:lnTo>
                  <a:pt x="1351" y="3301"/>
                </a:lnTo>
                <a:close/>
                <a:moveTo>
                  <a:pt x="1351" y="3333"/>
                </a:moveTo>
                <a:cubicBezTo>
                  <a:pt x="1595" y="3331"/>
                  <a:pt x="1595" y="3331"/>
                  <a:pt x="1595" y="3331"/>
                </a:cubicBezTo>
                <a:cubicBezTo>
                  <a:pt x="1595" y="3340"/>
                  <a:pt x="1595" y="3340"/>
                  <a:pt x="1595" y="3340"/>
                </a:cubicBezTo>
                <a:cubicBezTo>
                  <a:pt x="1351" y="3342"/>
                  <a:pt x="1351" y="3342"/>
                  <a:pt x="1351" y="3342"/>
                </a:cubicBezTo>
                <a:lnTo>
                  <a:pt x="1351" y="3333"/>
                </a:lnTo>
                <a:close/>
                <a:moveTo>
                  <a:pt x="1351" y="3365"/>
                </a:moveTo>
                <a:cubicBezTo>
                  <a:pt x="1596" y="3363"/>
                  <a:pt x="1596" y="3363"/>
                  <a:pt x="1596" y="3363"/>
                </a:cubicBezTo>
                <a:cubicBezTo>
                  <a:pt x="1596" y="3372"/>
                  <a:pt x="1596" y="3372"/>
                  <a:pt x="1596" y="3372"/>
                </a:cubicBezTo>
                <a:cubicBezTo>
                  <a:pt x="1351" y="3374"/>
                  <a:pt x="1351" y="3374"/>
                  <a:pt x="1351" y="3374"/>
                </a:cubicBezTo>
                <a:lnTo>
                  <a:pt x="1351" y="3365"/>
                </a:lnTo>
                <a:close/>
                <a:moveTo>
                  <a:pt x="1351" y="3397"/>
                </a:moveTo>
                <a:cubicBezTo>
                  <a:pt x="1596" y="3395"/>
                  <a:pt x="1596" y="3395"/>
                  <a:pt x="1596" y="3395"/>
                </a:cubicBezTo>
                <a:cubicBezTo>
                  <a:pt x="1596" y="3404"/>
                  <a:pt x="1596" y="3404"/>
                  <a:pt x="1596" y="3404"/>
                </a:cubicBezTo>
                <a:cubicBezTo>
                  <a:pt x="1351" y="3406"/>
                  <a:pt x="1351" y="3406"/>
                  <a:pt x="1351" y="3406"/>
                </a:cubicBezTo>
                <a:lnTo>
                  <a:pt x="1351" y="3397"/>
                </a:lnTo>
                <a:close/>
                <a:moveTo>
                  <a:pt x="1351" y="3429"/>
                </a:moveTo>
                <a:cubicBezTo>
                  <a:pt x="1596" y="3427"/>
                  <a:pt x="1596" y="3427"/>
                  <a:pt x="1596" y="3427"/>
                </a:cubicBezTo>
                <a:cubicBezTo>
                  <a:pt x="1596" y="3437"/>
                  <a:pt x="1596" y="3437"/>
                  <a:pt x="1596" y="3437"/>
                </a:cubicBezTo>
                <a:cubicBezTo>
                  <a:pt x="1352" y="3438"/>
                  <a:pt x="1352" y="3438"/>
                  <a:pt x="1352" y="3438"/>
                </a:cubicBezTo>
                <a:lnTo>
                  <a:pt x="1351" y="3429"/>
                </a:lnTo>
                <a:close/>
                <a:moveTo>
                  <a:pt x="1352" y="3461"/>
                </a:moveTo>
                <a:cubicBezTo>
                  <a:pt x="1596" y="3459"/>
                  <a:pt x="1596" y="3459"/>
                  <a:pt x="1596" y="3459"/>
                </a:cubicBezTo>
                <a:cubicBezTo>
                  <a:pt x="1596" y="3469"/>
                  <a:pt x="1596" y="3469"/>
                  <a:pt x="1596" y="3469"/>
                </a:cubicBezTo>
                <a:cubicBezTo>
                  <a:pt x="1352" y="3470"/>
                  <a:pt x="1352" y="3470"/>
                  <a:pt x="1352" y="3470"/>
                </a:cubicBezTo>
                <a:lnTo>
                  <a:pt x="1352" y="3461"/>
                </a:lnTo>
                <a:close/>
                <a:moveTo>
                  <a:pt x="1352" y="3493"/>
                </a:moveTo>
                <a:cubicBezTo>
                  <a:pt x="1596" y="3492"/>
                  <a:pt x="1596" y="3492"/>
                  <a:pt x="1596" y="3492"/>
                </a:cubicBezTo>
                <a:cubicBezTo>
                  <a:pt x="1596" y="3501"/>
                  <a:pt x="1596" y="3501"/>
                  <a:pt x="1596" y="3501"/>
                </a:cubicBezTo>
                <a:cubicBezTo>
                  <a:pt x="1352" y="3502"/>
                  <a:pt x="1352" y="3502"/>
                  <a:pt x="1352" y="3502"/>
                </a:cubicBezTo>
                <a:lnTo>
                  <a:pt x="1352" y="3493"/>
                </a:lnTo>
                <a:close/>
                <a:moveTo>
                  <a:pt x="1352" y="3525"/>
                </a:moveTo>
                <a:cubicBezTo>
                  <a:pt x="1596" y="3524"/>
                  <a:pt x="1596" y="3524"/>
                  <a:pt x="1596" y="3524"/>
                </a:cubicBezTo>
                <a:cubicBezTo>
                  <a:pt x="1597" y="3533"/>
                  <a:pt x="1597" y="3533"/>
                  <a:pt x="1597" y="3533"/>
                </a:cubicBezTo>
                <a:cubicBezTo>
                  <a:pt x="1352" y="3534"/>
                  <a:pt x="1352" y="3534"/>
                  <a:pt x="1352" y="3534"/>
                </a:cubicBezTo>
                <a:lnTo>
                  <a:pt x="1352" y="3525"/>
                </a:lnTo>
                <a:close/>
                <a:moveTo>
                  <a:pt x="1352" y="3557"/>
                </a:moveTo>
                <a:cubicBezTo>
                  <a:pt x="1597" y="3556"/>
                  <a:pt x="1597" y="3556"/>
                  <a:pt x="1597" y="3556"/>
                </a:cubicBezTo>
                <a:cubicBezTo>
                  <a:pt x="1597" y="3565"/>
                  <a:pt x="1597" y="3565"/>
                  <a:pt x="1597" y="3565"/>
                </a:cubicBezTo>
                <a:cubicBezTo>
                  <a:pt x="1352" y="3566"/>
                  <a:pt x="1352" y="3566"/>
                  <a:pt x="1352" y="3566"/>
                </a:cubicBezTo>
                <a:lnTo>
                  <a:pt x="1352" y="3557"/>
                </a:lnTo>
                <a:close/>
                <a:moveTo>
                  <a:pt x="1352" y="3589"/>
                </a:moveTo>
                <a:cubicBezTo>
                  <a:pt x="1597" y="3588"/>
                  <a:pt x="1597" y="3588"/>
                  <a:pt x="1597" y="3588"/>
                </a:cubicBezTo>
                <a:cubicBezTo>
                  <a:pt x="1597" y="3597"/>
                  <a:pt x="1597" y="3597"/>
                  <a:pt x="1597" y="3597"/>
                </a:cubicBezTo>
                <a:cubicBezTo>
                  <a:pt x="1352" y="3598"/>
                  <a:pt x="1352" y="3598"/>
                  <a:pt x="1352" y="3598"/>
                </a:cubicBezTo>
                <a:lnTo>
                  <a:pt x="1352" y="3589"/>
                </a:lnTo>
                <a:close/>
                <a:moveTo>
                  <a:pt x="1353" y="3621"/>
                </a:moveTo>
                <a:cubicBezTo>
                  <a:pt x="1597" y="3620"/>
                  <a:pt x="1597" y="3620"/>
                  <a:pt x="1597" y="3620"/>
                </a:cubicBezTo>
                <a:cubicBezTo>
                  <a:pt x="1597" y="3629"/>
                  <a:pt x="1597" y="3629"/>
                  <a:pt x="1597" y="3629"/>
                </a:cubicBezTo>
                <a:cubicBezTo>
                  <a:pt x="1353" y="3630"/>
                  <a:pt x="1353" y="3630"/>
                  <a:pt x="1353" y="3630"/>
                </a:cubicBezTo>
                <a:lnTo>
                  <a:pt x="1353" y="3621"/>
                </a:lnTo>
                <a:close/>
                <a:moveTo>
                  <a:pt x="1353" y="3662"/>
                </a:moveTo>
                <a:cubicBezTo>
                  <a:pt x="1353" y="3653"/>
                  <a:pt x="1353" y="3653"/>
                  <a:pt x="1353" y="3653"/>
                </a:cubicBezTo>
                <a:cubicBezTo>
                  <a:pt x="1597" y="3652"/>
                  <a:pt x="1597" y="3652"/>
                  <a:pt x="1597" y="3652"/>
                </a:cubicBezTo>
                <a:cubicBezTo>
                  <a:pt x="1597" y="3661"/>
                  <a:pt x="1597" y="3661"/>
                  <a:pt x="1597" y="3661"/>
                </a:cubicBezTo>
                <a:lnTo>
                  <a:pt x="1353" y="3662"/>
                </a:lnTo>
                <a:close/>
                <a:moveTo>
                  <a:pt x="1720" y="2957"/>
                </a:moveTo>
                <a:cubicBezTo>
                  <a:pt x="1720" y="2958"/>
                  <a:pt x="1720" y="2958"/>
                  <a:pt x="1720" y="2958"/>
                </a:cubicBezTo>
                <a:cubicBezTo>
                  <a:pt x="1720" y="2958"/>
                  <a:pt x="1720" y="2958"/>
                  <a:pt x="1719" y="2957"/>
                </a:cubicBezTo>
                <a:cubicBezTo>
                  <a:pt x="1717" y="2955"/>
                  <a:pt x="1714" y="2953"/>
                  <a:pt x="1712" y="2951"/>
                </a:cubicBezTo>
                <a:cubicBezTo>
                  <a:pt x="1712" y="2951"/>
                  <a:pt x="1712" y="2951"/>
                  <a:pt x="1712" y="2951"/>
                </a:cubicBezTo>
                <a:cubicBezTo>
                  <a:pt x="1711" y="2949"/>
                  <a:pt x="1709" y="2946"/>
                  <a:pt x="1708" y="2942"/>
                </a:cubicBezTo>
                <a:cubicBezTo>
                  <a:pt x="1712" y="2948"/>
                  <a:pt x="1716" y="2953"/>
                  <a:pt x="1720" y="2957"/>
                </a:cubicBezTo>
                <a:close/>
                <a:moveTo>
                  <a:pt x="1704" y="2950"/>
                </a:moveTo>
                <a:cubicBezTo>
                  <a:pt x="1704" y="2950"/>
                  <a:pt x="1704" y="2950"/>
                  <a:pt x="1704" y="2950"/>
                </a:cubicBezTo>
                <a:cubicBezTo>
                  <a:pt x="1700" y="2950"/>
                  <a:pt x="1697" y="2951"/>
                  <a:pt x="1693" y="2951"/>
                </a:cubicBezTo>
                <a:cubicBezTo>
                  <a:pt x="1691" y="2952"/>
                  <a:pt x="1690" y="2952"/>
                  <a:pt x="1688" y="2952"/>
                </a:cubicBezTo>
                <a:cubicBezTo>
                  <a:pt x="1688" y="2952"/>
                  <a:pt x="1688" y="2952"/>
                  <a:pt x="1688" y="2952"/>
                </a:cubicBezTo>
                <a:cubicBezTo>
                  <a:pt x="1688" y="2952"/>
                  <a:pt x="1688" y="2951"/>
                  <a:pt x="1688" y="2951"/>
                </a:cubicBezTo>
                <a:cubicBezTo>
                  <a:pt x="1690" y="2948"/>
                  <a:pt x="1690" y="2942"/>
                  <a:pt x="1692" y="2939"/>
                </a:cubicBezTo>
                <a:cubicBezTo>
                  <a:pt x="1693" y="2938"/>
                  <a:pt x="1694" y="2937"/>
                  <a:pt x="1695" y="2937"/>
                </a:cubicBezTo>
                <a:cubicBezTo>
                  <a:pt x="1697" y="2936"/>
                  <a:pt x="1702" y="2946"/>
                  <a:pt x="1704" y="2950"/>
                </a:cubicBezTo>
                <a:close/>
                <a:moveTo>
                  <a:pt x="1830" y="3056"/>
                </a:moveTo>
                <a:cubicBezTo>
                  <a:pt x="1814" y="3004"/>
                  <a:pt x="1814" y="3004"/>
                  <a:pt x="1814" y="3004"/>
                </a:cubicBezTo>
                <a:cubicBezTo>
                  <a:pt x="1837" y="2997"/>
                  <a:pt x="1837" y="2997"/>
                  <a:pt x="1837" y="2997"/>
                </a:cubicBezTo>
                <a:cubicBezTo>
                  <a:pt x="1853" y="3048"/>
                  <a:pt x="1853" y="3048"/>
                  <a:pt x="1853" y="3048"/>
                </a:cubicBezTo>
                <a:lnTo>
                  <a:pt x="1830" y="3056"/>
                </a:lnTo>
                <a:close/>
                <a:moveTo>
                  <a:pt x="1834" y="3069"/>
                </a:moveTo>
                <a:cubicBezTo>
                  <a:pt x="1857" y="3061"/>
                  <a:pt x="1857" y="3061"/>
                  <a:pt x="1857" y="3061"/>
                </a:cubicBezTo>
                <a:cubicBezTo>
                  <a:pt x="1873" y="3113"/>
                  <a:pt x="1873" y="3113"/>
                  <a:pt x="1873" y="3113"/>
                </a:cubicBezTo>
                <a:cubicBezTo>
                  <a:pt x="1850" y="3120"/>
                  <a:pt x="1850" y="3120"/>
                  <a:pt x="1850" y="3120"/>
                </a:cubicBezTo>
                <a:lnTo>
                  <a:pt x="1834" y="3069"/>
                </a:lnTo>
                <a:close/>
                <a:moveTo>
                  <a:pt x="1870" y="3185"/>
                </a:moveTo>
                <a:cubicBezTo>
                  <a:pt x="1854" y="3133"/>
                  <a:pt x="1854" y="3133"/>
                  <a:pt x="1854" y="3133"/>
                </a:cubicBezTo>
                <a:cubicBezTo>
                  <a:pt x="1877" y="3126"/>
                  <a:pt x="1877" y="3126"/>
                  <a:pt x="1877" y="3126"/>
                </a:cubicBezTo>
                <a:cubicBezTo>
                  <a:pt x="1893" y="3178"/>
                  <a:pt x="1893" y="3178"/>
                  <a:pt x="1893" y="3178"/>
                </a:cubicBezTo>
                <a:lnTo>
                  <a:pt x="1870" y="3185"/>
                </a:lnTo>
                <a:close/>
                <a:moveTo>
                  <a:pt x="1906" y="3174"/>
                </a:moveTo>
                <a:cubicBezTo>
                  <a:pt x="1890" y="3122"/>
                  <a:pt x="1890" y="3122"/>
                  <a:pt x="1890" y="3122"/>
                </a:cubicBezTo>
                <a:cubicBezTo>
                  <a:pt x="1914" y="3115"/>
                  <a:pt x="1914" y="3115"/>
                  <a:pt x="1914" y="3115"/>
                </a:cubicBezTo>
                <a:cubicBezTo>
                  <a:pt x="1930" y="3167"/>
                  <a:pt x="1930" y="3167"/>
                  <a:pt x="1930" y="3167"/>
                </a:cubicBezTo>
                <a:lnTo>
                  <a:pt x="1906" y="3174"/>
                </a:lnTo>
                <a:close/>
                <a:moveTo>
                  <a:pt x="1966" y="3155"/>
                </a:moveTo>
                <a:cubicBezTo>
                  <a:pt x="1943" y="3163"/>
                  <a:pt x="1943" y="3163"/>
                  <a:pt x="1943" y="3163"/>
                </a:cubicBezTo>
                <a:cubicBezTo>
                  <a:pt x="1927" y="3111"/>
                  <a:pt x="1927" y="3111"/>
                  <a:pt x="1927" y="3111"/>
                </a:cubicBezTo>
                <a:cubicBezTo>
                  <a:pt x="1950" y="3104"/>
                  <a:pt x="1950" y="3104"/>
                  <a:pt x="1950" y="3104"/>
                </a:cubicBezTo>
                <a:lnTo>
                  <a:pt x="1966" y="3155"/>
                </a:lnTo>
                <a:close/>
                <a:moveTo>
                  <a:pt x="1946" y="3091"/>
                </a:moveTo>
                <a:cubicBezTo>
                  <a:pt x="1923" y="3098"/>
                  <a:pt x="1923" y="3098"/>
                  <a:pt x="1923" y="3098"/>
                </a:cubicBezTo>
                <a:cubicBezTo>
                  <a:pt x="1907" y="3046"/>
                  <a:pt x="1907" y="3046"/>
                  <a:pt x="1907" y="3046"/>
                </a:cubicBezTo>
                <a:cubicBezTo>
                  <a:pt x="1930" y="3039"/>
                  <a:pt x="1930" y="3039"/>
                  <a:pt x="1930" y="3039"/>
                </a:cubicBezTo>
                <a:lnTo>
                  <a:pt x="1946" y="3091"/>
                </a:lnTo>
                <a:close/>
                <a:moveTo>
                  <a:pt x="2028" y="3030"/>
                </a:moveTo>
                <a:cubicBezTo>
                  <a:pt x="2050" y="3019"/>
                  <a:pt x="2050" y="3019"/>
                  <a:pt x="2050" y="3019"/>
                </a:cubicBezTo>
                <a:cubicBezTo>
                  <a:pt x="2075" y="3067"/>
                  <a:pt x="2075" y="3067"/>
                  <a:pt x="2075" y="3067"/>
                </a:cubicBezTo>
                <a:cubicBezTo>
                  <a:pt x="2053" y="3078"/>
                  <a:pt x="2053" y="3078"/>
                  <a:pt x="2053" y="3078"/>
                </a:cubicBezTo>
                <a:lnTo>
                  <a:pt x="2028" y="3030"/>
                </a:lnTo>
                <a:close/>
                <a:moveTo>
                  <a:pt x="2062" y="3096"/>
                </a:moveTo>
                <a:cubicBezTo>
                  <a:pt x="2084" y="3084"/>
                  <a:pt x="2084" y="3084"/>
                  <a:pt x="2084" y="3084"/>
                </a:cubicBezTo>
                <a:cubicBezTo>
                  <a:pt x="2109" y="3132"/>
                  <a:pt x="2109" y="3132"/>
                  <a:pt x="2109" y="3132"/>
                </a:cubicBezTo>
                <a:cubicBezTo>
                  <a:pt x="2087" y="3144"/>
                  <a:pt x="2087" y="3144"/>
                  <a:pt x="2087" y="3144"/>
                </a:cubicBezTo>
                <a:lnTo>
                  <a:pt x="2062" y="3096"/>
                </a:lnTo>
                <a:close/>
                <a:moveTo>
                  <a:pt x="2096" y="3161"/>
                </a:moveTo>
                <a:cubicBezTo>
                  <a:pt x="2118" y="3150"/>
                  <a:pt x="2118" y="3150"/>
                  <a:pt x="2118" y="3150"/>
                </a:cubicBezTo>
                <a:cubicBezTo>
                  <a:pt x="2142" y="3198"/>
                  <a:pt x="2142" y="3198"/>
                  <a:pt x="2142" y="3198"/>
                </a:cubicBezTo>
                <a:cubicBezTo>
                  <a:pt x="2121" y="3209"/>
                  <a:pt x="2121" y="3209"/>
                  <a:pt x="2121" y="3209"/>
                </a:cubicBezTo>
                <a:lnTo>
                  <a:pt x="2096" y="3161"/>
                </a:lnTo>
                <a:close/>
                <a:moveTo>
                  <a:pt x="2155" y="3274"/>
                </a:moveTo>
                <a:cubicBezTo>
                  <a:pt x="2130" y="3227"/>
                  <a:pt x="2130" y="3227"/>
                  <a:pt x="2130" y="3227"/>
                </a:cubicBezTo>
                <a:cubicBezTo>
                  <a:pt x="2152" y="3215"/>
                  <a:pt x="2152" y="3215"/>
                  <a:pt x="2152" y="3215"/>
                </a:cubicBezTo>
                <a:cubicBezTo>
                  <a:pt x="2176" y="3263"/>
                  <a:pt x="2176" y="3263"/>
                  <a:pt x="2176" y="3263"/>
                </a:cubicBezTo>
                <a:lnTo>
                  <a:pt x="2155" y="3274"/>
                </a:lnTo>
                <a:close/>
                <a:moveTo>
                  <a:pt x="2188" y="3257"/>
                </a:moveTo>
                <a:cubicBezTo>
                  <a:pt x="2164" y="3209"/>
                  <a:pt x="2164" y="3209"/>
                  <a:pt x="2164" y="3209"/>
                </a:cubicBezTo>
                <a:cubicBezTo>
                  <a:pt x="2185" y="3198"/>
                  <a:pt x="2185" y="3198"/>
                  <a:pt x="2185" y="3198"/>
                </a:cubicBezTo>
                <a:cubicBezTo>
                  <a:pt x="2210" y="3246"/>
                  <a:pt x="2210" y="3246"/>
                  <a:pt x="2210" y="3246"/>
                </a:cubicBezTo>
                <a:lnTo>
                  <a:pt x="2188" y="3257"/>
                </a:lnTo>
                <a:close/>
                <a:moveTo>
                  <a:pt x="2222" y="3239"/>
                </a:moveTo>
                <a:cubicBezTo>
                  <a:pt x="2197" y="3192"/>
                  <a:pt x="2197" y="3192"/>
                  <a:pt x="2197" y="3192"/>
                </a:cubicBezTo>
                <a:cubicBezTo>
                  <a:pt x="2219" y="3180"/>
                  <a:pt x="2219" y="3180"/>
                  <a:pt x="2219" y="3180"/>
                </a:cubicBezTo>
                <a:cubicBezTo>
                  <a:pt x="2244" y="3228"/>
                  <a:pt x="2244" y="3228"/>
                  <a:pt x="2244" y="3228"/>
                </a:cubicBezTo>
                <a:lnTo>
                  <a:pt x="2222" y="3239"/>
                </a:lnTo>
                <a:close/>
                <a:moveTo>
                  <a:pt x="2278" y="3211"/>
                </a:moveTo>
                <a:cubicBezTo>
                  <a:pt x="2256" y="3222"/>
                  <a:pt x="2256" y="3222"/>
                  <a:pt x="2256" y="3222"/>
                </a:cubicBezTo>
                <a:cubicBezTo>
                  <a:pt x="2231" y="3174"/>
                  <a:pt x="2231" y="3174"/>
                  <a:pt x="2231" y="3174"/>
                </a:cubicBezTo>
                <a:cubicBezTo>
                  <a:pt x="2253" y="3163"/>
                  <a:pt x="2253" y="3163"/>
                  <a:pt x="2253" y="3163"/>
                </a:cubicBezTo>
                <a:lnTo>
                  <a:pt x="2278" y="3211"/>
                </a:lnTo>
                <a:close/>
                <a:moveTo>
                  <a:pt x="2244" y="3145"/>
                </a:moveTo>
                <a:cubicBezTo>
                  <a:pt x="2222" y="3157"/>
                  <a:pt x="2222" y="3157"/>
                  <a:pt x="2222" y="3157"/>
                </a:cubicBezTo>
                <a:cubicBezTo>
                  <a:pt x="2197" y="3109"/>
                  <a:pt x="2197" y="3109"/>
                  <a:pt x="2197" y="3109"/>
                </a:cubicBezTo>
                <a:cubicBezTo>
                  <a:pt x="2219" y="3097"/>
                  <a:pt x="2219" y="3097"/>
                  <a:pt x="2219" y="3097"/>
                </a:cubicBezTo>
                <a:lnTo>
                  <a:pt x="2244" y="3145"/>
                </a:lnTo>
                <a:close/>
                <a:moveTo>
                  <a:pt x="2210" y="3080"/>
                </a:moveTo>
                <a:cubicBezTo>
                  <a:pt x="2188" y="3091"/>
                  <a:pt x="2188" y="3091"/>
                  <a:pt x="2188" y="3091"/>
                </a:cubicBezTo>
                <a:cubicBezTo>
                  <a:pt x="2164" y="3043"/>
                  <a:pt x="2164" y="3043"/>
                  <a:pt x="2164" y="3043"/>
                </a:cubicBezTo>
                <a:cubicBezTo>
                  <a:pt x="2185" y="3032"/>
                  <a:pt x="2185" y="3032"/>
                  <a:pt x="2185" y="3032"/>
                </a:cubicBezTo>
                <a:lnTo>
                  <a:pt x="2210" y="3080"/>
                </a:lnTo>
                <a:close/>
                <a:moveTo>
                  <a:pt x="2151" y="2966"/>
                </a:moveTo>
                <a:cubicBezTo>
                  <a:pt x="2176" y="3014"/>
                  <a:pt x="2176" y="3014"/>
                  <a:pt x="2176" y="3014"/>
                </a:cubicBezTo>
                <a:cubicBezTo>
                  <a:pt x="2154" y="3026"/>
                  <a:pt x="2154" y="3026"/>
                  <a:pt x="2154" y="3026"/>
                </a:cubicBezTo>
                <a:cubicBezTo>
                  <a:pt x="2130" y="2978"/>
                  <a:pt x="2130" y="2978"/>
                  <a:pt x="2130" y="2978"/>
                </a:cubicBezTo>
                <a:lnTo>
                  <a:pt x="2151" y="2966"/>
                </a:lnTo>
                <a:close/>
                <a:moveTo>
                  <a:pt x="2142" y="2771"/>
                </a:moveTo>
                <a:cubicBezTo>
                  <a:pt x="2138" y="2774"/>
                  <a:pt x="2133" y="2776"/>
                  <a:pt x="2129" y="2779"/>
                </a:cubicBezTo>
                <a:cubicBezTo>
                  <a:pt x="2129" y="2779"/>
                  <a:pt x="2129" y="2779"/>
                  <a:pt x="2129" y="2779"/>
                </a:cubicBezTo>
                <a:cubicBezTo>
                  <a:pt x="2124" y="2771"/>
                  <a:pt x="2120" y="2761"/>
                  <a:pt x="2119" y="2751"/>
                </a:cubicBezTo>
                <a:cubicBezTo>
                  <a:pt x="2118" y="2744"/>
                  <a:pt x="2118" y="2737"/>
                  <a:pt x="2118" y="2730"/>
                </a:cubicBezTo>
                <a:cubicBezTo>
                  <a:pt x="2125" y="2738"/>
                  <a:pt x="2134" y="2750"/>
                  <a:pt x="2140" y="2762"/>
                </a:cubicBezTo>
                <a:cubicBezTo>
                  <a:pt x="2140" y="2764"/>
                  <a:pt x="2141" y="2766"/>
                  <a:pt x="2142" y="2768"/>
                </a:cubicBezTo>
                <a:cubicBezTo>
                  <a:pt x="2143" y="2769"/>
                  <a:pt x="2143" y="2770"/>
                  <a:pt x="2142" y="2771"/>
                </a:cubicBezTo>
                <a:close/>
                <a:moveTo>
                  <a:pt x="2149" y="2747"/>
                </a:moveTo>
                <a:cubicBezTo>
                  <a:pt x="2148" y="2749"/>
                  <a:pt x="2146" y="2751"/>
                  <a:pt x="2145" y="2753"/>
                </a:cubicBezTo>
                <a:cubicBezTo>
                  <a:pt x="2145" y="2753"/>
                  <a:pt x="2145" y="2754"/>
                  <a:pt x="2145" y="2754"/>
                </a:cubicBezTo>
                <a:cubicBezTo>
                  <a:pt x="2144" y="2753"/>
                  <a:pt x="2144" y="2753"/>
                  <a:pt x="2144" y="2752"/>
                </a:cubicBezTo>
                <a:cubicBezTo>
                  <a:pt x="2142" y="2748"/>
                  <a:pt x="2136" y="2740"/>
                  <a:pt x="2134" y="2734"/>
                </a:cubicBezTo>
                <a:cubicBezTo>
                  <a:pt x="2133" y="2732"/>
                  <a:pt x="2133" y="2730"/>
                  <a:pt x="2134" y="2729"/>
                </a:cubicBezTo>
                <a:cubicBezTo>
                  <a:pt x="2136" y="2726"/>
                  <a:pt x="2154" y="2731"/>
                  <a:pt x="2160" y="2732"/>
                </a:cubicBezTo>
                <a:cubicBezTo>
                  <a:pt x="2160" y="2732"/>
                  <a:pt x="2160" y="2732"/>
                  <a:pt x="2160" y="2732"/>
                </a:cubicBezTo>
                <a:cubicBezTo>
                  <a:pt x="2157" y="2737"/>
                  <a:pt x="2153" y="2742"/>
                  <a:pt x="2149" y="2747"/>
                </a:cubicBezTo>
                <a:close/>
                <a:moveTo>
                  <a:pt x="2187" y="2722"/>
                </a:moveTo>
                <a:cubicBezTo>
                  <a:pt x="2181" y="2723"/>
                  <a:pt x="2176" y="2724"/>
                  <a:pt x="2171" y="2724"/>
                </a:cubicBezTo>
                <a:cubicBezTo>
                  <a:pt x="2170" y="2724"/>
                  <a:pt x="2170" y="2724"/>
                  <a:pt x="2170" y="2724"/>
                </a:cubicBezTo>
                <a:cubicBezTo>
                  <a:pt x="2167" y="2723"/>
                  <a:pt x="2161" y="2721"/>
                  <a:pt x="2156" y="2719"/>
                </a:cubicBezTo>
                <a:cubicBezTo>
                  <a:pt x="2166" y="2720"/>
                  <a:pt x="2177" y="2721"/>
                  <a:pt x="2187" y="2722"/>
                </a:cubicBezTo>
                <a:cubicBezTo>
                  <a:pt x="2188" y="2722"/>
                  <a:pt x="2188" y="2722"/>
                  <a:pt x="2188" y="2722"/>
                </a:cubicBezTo>
                <a:cubicBezTo>
                  <a:pt x="2188" y="2722"/>
                  <a:pt x="2187" y="2722"/>
                  <a:pt x="2187" y="2722"/>
                </a:cubicBezTo>
                <a:close/>
                <a:moveTo>
                  <a:pt x="2238" y="2646"/>
                </a:moveTo>
                <a:cubicBezTo>
                  <a:pt x="2238" y="2646"/>
                  <a:pt x="2239" y="2646"/>
                  <a:pt x="2239" y="2646"/>
                </a:cubicBezTo>
                <a:cubicBezTo>
                  <a:pt x="2239" y="2646"/>
                  <a:pt x="2238" y="2646"/>
                  <a:pt x="2238" y="2646"/>
                </a:cubicBezTo>
                <a:cubicBezTo>
                  <a:pt x="2235" y="2646"/>
                  <a:pt x="2232" y="2647"/>
                  <a:pt x="2230" y="2647"/>
                </a:cubicBezTo>
                <a:cubicBezTo>
                  <a:pt x="2229" y="2647"/>
                  <a:pt x="2229" y="2647"/>
                  <a:pt x="2229" y="2647"/>
                </a:cubicBezTo>
                <a:cubicBezTo>
                  <a:pt x="2227" y="2647"/>
                  <a:pt x="2225" y="2646"/>
                  <a:pt x="2222" y="2645"/>
                </a:cubicBezTo>
                <a:cubicBezTo>
                  <a:pt x="2227" y="2645"/>
                  <a:pt x="2233" y="2645"/>
                  <a:pt x="2238" y="2646"/>
                </a:cubicBezTo>
                <a:close/>
                <a:moveTo>
                  <a:pt x="2210" y="2651"/>
                </a:moveTo>
                <a:cubicBezTo>
                  <a:pt x="2211" y="2649"/>
                  <a:pt x="2221" y="2651"/>
                  <a:pt x="2224" y="2652"/>
                </a:cubicBezTo>
                <a:cubicBezTo>
                  <a:pt x="2224" y="2652"/>
                  <a:pt x="2224" y="2652"/>
                  <a:pt x="2224" y="2652"/>
                </a:cubicBezTo>
                <a:cubicBezTo>
                  <a:pt x="2223" y="2654"/>
                  <a:pt x="2221" y="2657"/>
                  <a:pt x="2219" y="2660"/>
                </a:cubicBezTo>
                <a:cubicBezTo>
                  <a:pt x="2218" y="2661"/>
                  <a:pt x="2218" y="2662"/>
                  <a:pt x="2217" y="2663"/>
                </a:cubicBezTo>
                <a:cubicBezTo>
                  <a:pt x="2217" y="2663"/>
                  <a:pt x="2217" y="2663"/>
                  <a:pt x="2217" y="2664"/>
                </a:cubicBezTo>
                <a:cubicBezTo>
                  <a:pt x="2217" y="2663"/>
                  <a:pt x="2216" y="2663"/>
                  <a:pt x="2216" y="2663"/>
                </a:cubicBezTo>
                <a:cubicBezTo>
                  <a:pt x="2215" y="2661"/>
                  <a:pt x="2212" y="2657"/>
                  <a:pt x="2210" y="2654"/>
                </a:cubicBezTo>
                <a:cubicBezTo>
                  <a:pt x="2210" y="2653"/>
                  <a:pt x="2210" y="2652"/>
                  <a:pt x="2210" y="2651"/>
                </a:cubicBezTo>
                <a:close/>
                <a:moveTo>
                  <a:pt x="2214" y="2668"/>
                </a:moveTo>
                <a:cubicBezTo>
                  <a:pt x="2215" y="2669"/>
                  <a:pt x="2215" y="2670"/>
                  <a:pt x="2216" y="2671"/>
                </a:cubicBezTo>
                <a:cubicBezTo>
                  <a:pt x="2216" y="2672"/>
                  <a:pt x="2216" y="2672"/>
                  <a:pt x="2216" y="2673"/>
                </a:cubicBezTo>
                <a:cubicBezTo>
                  <a:pt x="2214" y="2674"/>
                  <a:pt x="2211" y="2676"/>
                  <a:pt x="2210" y="2677"/>
                </a:cubicBezTo>
                <a:cubicBezTo>
                  <a:pt x="2210" y="2677"/>
                  <a:pt x="2210" y="2677"/>
                  <a:pt x="2210" y="2677"/>
                </a:cubicBezTo>
                <a:cubicBezTo>
                  <a:pt x="2206" y="2673"/>
                  <a:pt x="2204" y="2668"/>
                  <a:pt x="2203" y="2663"/>
                </a:cubicBezTo>
                <a:cubicBezTo>
                  <a:pt x="2203" y="2659"/>
                  <a:pt x="2202" y="2655"/>
                  <a:pt x="2202" y="2652"/>
                </a:cubicBezTo>
                <a:cubicBezTo>
                  <a:pt x="2206" y="2656"/>
                  <a:pt x="2211" y="2662"/>
                  <a:pt x="2214" y="2668"/>
                </a:cubicBezTo>
                <a:close/>
                <a:moveTo>
                  <a:pt x="2199" y="2668"/>
                </a:moveTo>
                <a:cubicBezTo>
                  <a:pt x="2201" y="2673"/>
                  <a:pt x="2203" y="2677"/>
                  <a:pt x="2206" y="2681"/>
                </a:cubicBezTo>
                <a:cubicBezTo>
                  <a:pt x="2206" y="2681"/>
                  <a:pt x="2206" y="2681"/>
                  <a:pt x="2206" y="2681"/>
                </a:cubicBezTo>
                <a:cubicBezTo>
                  <a:pt x="2205" y="2684"/>
                  <a:pt x="2204" y="2687"/>
                  <a:pt x="2203" y="2690"/>
                </a:cubicBezTo>
                <a:cubicBezTo>
                  <a:pt x="2203" y="2695"/>
                  <a:pt x="2205" y="2700"/>
                  <a:pt x="2209" y="2703"/>
                </a:cubicBezTo>
                <a:cubicBezTo>
                  <a:pt x="2209" y="2705"/>
                  <a:pt x="2209" y="2705"/>
                  <a:pt x="2209" y="2707"/>
                </a:cubicBezTo>
                <a:cubicBezTo>
                  <a:pt x="2206" y="2709"/>
                  <a:pt x="2204" y="2711"/>
                  <a:pt x="2202" y="2713"/>
                </a:cubicBezTo>
                <a:cubicBezTo>
                  <a:pt x="2201" y="2713"/>
                  <a:pt x="2201" y="2713"/>
                  <a:pt x="2200" y="2713"/>
                </a:cubicBezTo>
                <a:cubicBezTo>
                  <a:pt x="2173" y="2712"/>
                  <a:pt x="2145" y="2708"/>
                  <a:pt x="2118" y="2703"/>
                </a:cubicBezTo>
                <a:cubicBezTo>
                  <a:pt x="2118" y="2703"/>
                  <a:pt x="2117" y="2702"/>
                  <a:pt x="2117" y="2701"/>
                </a:cubicBezTo>
                <a:cubicBezTo>
                  <a:pt x="2141" y="2682"/>
                  <a:pt x="2164" y="2662"/>
                  <a:pt x="2186" y="2641"/>
                </a:cubicBezTo>
                <a:cubicBezTo>
                  <a:pt x="2186" y="2642"/>
                  <a:pt x="2187" y="2642"/>
                  <a:pt x="2187" y="2642"/>
                </a:cubicBezTo>
                <a:cubicBezTo>
                  <a:pt x="2189" y="2643"/>
                  <a:pt x="2192" y="2643"/>
                  <a:pt x="2194" y="2644"/>
                </a:cubicBezTo>
                <a:cubicBezTo>
                  <a:pt x="2194" y="2644"/>
                  <a:pt x="2194" y="2645"/>
                  <a:pt x="2195" y="2645"/>
                </a:cubicBezTo>
                <a:cubicBezTo>
                  <a:pt x="2198" y="2652"/>
                  <a:pt x="2197" y="2661"/>
                  <a:pt x="2199" y="2668"/>
                </a:cubicBezTo>
                <a:close/>
                <a:moveTo>
                  <a:pt x="2302" y="2540"/>
                </a:moveTo>
                <a:cubicBezTo>
                  <a:pt x="2306" y="2543"/>
                  <a:pt x="2307" y="2549"/>
                  <a:pt x="2304" y="2554"/>
                </a:cubicBezTo>
                <a:cubicBezTo>
                  <a:pt x="2301" y="2558"/>
                  <a:pt x="2295" y="2559"/>
                  <a:pt x="2290" y="2556"/>
                </a:cubicBezTo>
                <a:cubicBezTo>
                  <a:pt x="2286" y="2553"/>
                  <a:pt x="2285" y="2546"/>
                  <a:pt x="2288" y="2542"/>
                </a:cubicBezTo>
                <a:cubicBezTo>
                  <a:pt x="2291" y="2538"/>
                  <a:pt x="2297" y="2537"/>
                  <a:pt x="2302" y="2540"/>
                </a:cubicBezTo>
                <a:close/>
                <a:moveTo>
                  <a:pt x="2441" y="2394"/>
                </a:moveTo>
                <a:cubicBezTo>
                  <a:pt x="2439" y="2396"/>
                  <a:pt x="2436" y="2398"/>
                  <a:pt x="2434" y="2400"/>
                </a:cubicBezTo>
                <a:cubicBezTo>
                  <a:pt x="2434" y="2400"/>
                  <a:pt x="2434" y="2400"/>
                  <a:pt x="2434" y="2400"/>
                </a:cubicBezTo>
                <a:cubicBezTo>
                  <a:pt x="2430" y="2395"/>
                  <a:pt x="2427" y="2390"/>
                  <a:pt x="2426" y="2384"/>
                </a:cubicBezTo>
                <a:cubicBezTo>
                  <a:pt x="2425" y="2380"/>
                  <a:pt x="2424" y="2375"/>
                  <a:pt x="2424" y="2371"/>
                </a:cubicBezTo>
                <a:cubicBezTo>
                  <a:pt x="2429" y="2376"/>
                  <a:pt x="2435" y="2382"/>
                  <a:pt x="2439" y="2389"/>
                </a:cubicBezTo>
                <a:cubicBezTo>
                  <a:pt x="2440" y="2390"/>
                  <a:pt x="2440" y="2391"/>
                  <a:pt x="2441" y="2392"/>
                </a:cubicBezTo>
                <a:cubicBezTo>
                  <a:pt x="2441" y="2393"/>
                  <a:pt x="2442" y="2394"/>
                  <a:pt x="2441" y="2394"/>
                </a:cubicBezTo>
                <a:close/>
                <a:moveTo>
                  <a:pt x="2444" y="2379"/>
                </a:moveTo>
                <a:cubicBezTo>
                  <a:pt x="2443" y="2381"/>
                  <a:pt x="2442" y="2382"/>
                  <a:pt x="2442" y="2383"/>
                </a:cubicBezTo>
                <a:cubicBezTo>
                  <a:pt x="2442" y="2383"/>
                  <a:pt x="2442" y="2383"/>
                  <a:pt x="2442" y="2384"/>
                </a:cubicBezTo>
                <a:cubicBezTo>
                  <a:pt x="2441" y="2383"/>
                  <a:pt x="2441" y="2383"/>
                  <a:pt x="2441" y="2383"/>
                </a:cubicBezTo>
                <a:cubicBezTo>
                  <a:pt x="2440" y="2380"/>
                  <a:pt x="2435" y="2376"/>
                  <a:pt x="2434" y="2373"/>
                </a:cubicBezTo>
                <a:cubicBezTo>
                  <a:pt x="2433" y="2371"/>
                  <a:pt x="2433" y="2370"/>
                  <a:pt x="2433" y="2369"/>
                </a:cubicBezTo>
                <a:cubicBezTo>
                  <a:pt x="2434" y="2367"/>
                  <a:pt x="2446" y="2369"/>
                  <a:pt x="2449" y="2369"/>
                </a:cubicBezTo>
                <a:cubicBezTo>
                  <a:pt x="2449" y="2369"/>
                  <a:pt x="2450" y="2369"/>
                  <a:pt x="2450" y="2369"/>
                </a:cubicBezTo>
                <a:cubicBezTo>
                  <a:pt x="2448" y="2373"/>
                  <a:pt x="2446" y="2376"/>
                  <a:pt x="2444" y="2379"/>
                </a:cubicBezTo>
                <a:close/>
                <a:moveTo>
                  <a:pt x="2465" y="2362"/>
                </a:moveTo>
                <a:cubicBezTo>
                  <a:pt x="2462" y="2362"/>
                  <a:pt x="2458" y="2363"/>
                  <a:pt x="2455" y="2363"/>
                </a:cubicBezTo>
                <a:cubicBezTo>
                  <a:pt x="2455" y="2363"/>
                  <a:pt x="2455" y="2363"/>
                  <a:pt x="2455" y="2364"/>
                </a:cubicBezTo>
                <a:cubicBezTo>
                  <a:pt x="2453" y="2364"/>
                  <a:pt x="2449" y="2363"/>
                  <a:pt x="2446" y="2362"/>
                </a:cubicBezTo>
                <a:cubicBezTo>
                  <a:pt x="2452" y="2362"/>
                  <a:pt x="2459" y="2362"/>
                  <a:pt x="2465" y="2361"/>
                </a:cubicBezTo>
                <a:cubicBezTo>
                  <a:pt x="2465" y="2361"/>
                  <a:pt x="2466" y="2361"/>
                  <a:pt x="2466" y="2361"/>
                </a:cubicBezTo>
                <a:cubicBezTo>
                  <a:pt x="2465" y="2362"/>
                  <a:pt x="2465" y="2362"/>
                  <a:pt x="2465" y="2362"/>
                </a:cubicBezTo>
                <a:close/>
                <a:moveTo>
                  <a:pt x="2473" y="2355"/>
                </a:moveTo>
                <a:cubicBezTo>
                  <a:pt x="2473" y="2355"/>
                  <a:pt x="2473" y="2355"/>
                  <a:pt x="2472" y="2355"/>
                </a:cubicBezTo>
                <a:cubicBezTo>
                  <a:pt x="2456" y="2356"/>
                  <a:pt x="2439" y="2356"/>
                  <a:pt x="2422" y="2355"/>
                </a:cubicBezTo>
                <a:cubicBezTo>
                  <a:pt x="2420" y="2353"/>
                  <a:pt x="2419" y="2351"/>
                  <a:pt x="2417" y="2349"/>
                </a:cubicBezTo>
                <a:cubicBezTo>
                  <a:pt x="2415" y="2347"/>
                  <a:pt x="2414" y="2346"/>
                  <a:pt x="2413" y="2345"/>
                </a:cubicBezTo>
                <a:cubicBezTo>
                  <a:pt x="2416" y="2340"/>
                  <a:pt x="2419" y="2334"/>
                  <a:pt x="2421" y="2328"/>
                </a:cubicBezTo>
                <a:cubicBezTo>
                  <a:pt x="2478" y="2349"/>
                  <a:pt x="2478" y="2349"/>
                  <a:pt x="2478" y="2349"/>
                </a:cubicBezTo>
                <a:cubicBezTo>
                  <a:pt x="2477" y="2351"/>
                  <a:pt x="2475" y="2353"/>
                  <a:pt x="2473" y="2355"/>
                </a:cubicBezTo>
                <a:close/>
                <a:moveTo>
                  <a:pt x="2570" y="2349"/>
                </a:moveTo>
                <a:cubicBezTo>
                  <a:pt x="2530" y="2335"/>
                  <a:pt x="2530" y="2335"/>
                  <a:pt x="2530" y="2335"/>
                </a:cubicBezTo>
                <a:cubicBezTo>
                  <a:pt x="2536" y="2318"/>
                  <a:pt x="2536" y="2318"/>
                  <a:pt x="2536" y="2318"/>
                </a:cubicBezTo>
                <a:cubicBezTo>
                  <a:pt x="2576" y="2332"/>
                  <a:pt x="2576" y="2332"/>
                  <a:pt x="2576" y="2332"/>
                </a:cubicBezTo>
                <a:lnTo>
                  <a:pt x="2570" y="2349"/>
                </a:lnTo>
                <a:close/>
                <a:moveTo>
                  <a:pt x="2625" y="2370"/>
                </a:moveTo>
                <a:cubicBezTo>
                  <a:pt x="2585" y="2355"/>
                  <a:pt x="2585" y="2355"/>
                  <a:pt x="2585" y="2355"/>
                </a:cubicBezTo>
                <a:cubicBezTo>
                  <a:pt x="2591" y="2338"/>
                  <a:pt x="2591" y="2338"/>
                  <a:pt x="2591" y="2338"/>
                </a:cubicBezTo>
                <a:cubicBezTo>
                  <a:pt x="2631" y="2353"/>
                  <a:pt x="2631" y="2353"/>
                  <a:pt x="2631" y="2353"/>
                </a:cubicBezTo>
                <a:lnTo>
                  <a:pt x="2625" y="2370"/>
                </a:lnTo>
                <a:close/>
                <a:moveTo>
                  <a:pt x="2597" y="2323"/>
                </a:moveTo>
                <a:cubicBezTo>
                  <a:pt x="2603" y="2306"/>
                  <a:pt x="2603" y="2306"/>
                  <a:pt x="2603" y="2306"/>
                </a:cubicBezTo>
                <a:cubicBezTo>
                  <a:pt x="2643" y="2320"/>
                  <a:pt x="2643" y="2320"/>
                  <a:pt x="2643" y="2320"/>
                </a:cubicBezTo>
                <a:cubicBezTo>
                  <a:pt x="2637" y="2338"/>
                  <a:pt x="2637" y="2338"/>
                  <a:pt x="2637" y="2338"/>
                </a:cubicBezTo>
                <a:lnTo>
                  <a:pt x="2597" y="2323"/>
                </a:lnTo>
                <a:close/>
                <a:moveTo>
                  <a:pt x="2680" y="2390"/>
                </a:moveTo>
                <a:cubicBezTo>
                  <a:pt x="2640" y="2375"/>
                  <a:pt x="2640" y="2375"/>
                  <a:pt x="2640" y="2375"/>
                </a:cubicBezTo>
                <a:cubicBezTo>
                  <a:pt x="2646" y="2358"/>
                  <a:pt x="2646" y="2358"/>
                  <a:pt x="2646" y="2358"/>
                </a:cubicBezTo>
                <a:cubicBezTo>
                  <a:pt x="2686" y="2373"/>
                  <a:pt x="2686" y="2373"/>
                  <a:pt x="2686" y="2373"/>
                </a:cubicBezTo>
                <a:lnTo>
                  <a:pt x="2680" y="2390"/>
                </a:lnTo>
                <a:close/>
                <a:moveTo>
                  <a:pt x="2692" y="2358"/>
                </a:moveTo>
                <a:cubicBezTo>
                  <a:pt x="2652" y="2343"/>
                  <a:pt x="2652" y="2343"/>
                  <a:pt x="2652" y="2343"/>
                </a:cubicBezTo>
                <a:cubicBezTo>
                  <a:pt x="2658" y="2326"/>
                  <a:pt x="2658" y="2326"/>
                  <a:pt x="2658" y="2326"/>
                </a:cubicBezTo>
                <a:cubicBezTo>
                  <a:pt x="2698" y="2341"/>
                  <a:pt x="2698" y="2341"/>
                  <a:pt x="2698" y="2341"/>
                </a:cubicBezTo>
                <a:lnTo>
                  <a:pt x="2692" y="2358"/>
                </a:lnTo>
                <a:close/>
                <a:moveTo>
                  <a:pt x="2682" y="2262"/>
                </a:moveTo>
                <a:cubicBezTo>
                  <a:pt x="2722" y="2277"/>
                  <a:pt x="2722" y="2277"/>
                  <a:pt x="2722" y="2277"/>
                </a:cubicBezTo>
                <a:cubicBezTo>
                  <a:pt x="2715" y="2294"/>
                  <a:pt x="2715" y="2294"/>
                  <a:pt x="2715" y="2294"/>
                </a:cubicBezTo>
                <a:cubicBezTo>
                  <a:pt x="2675" y="2279"/>
                  <a:pt x="2675" y="2279"/>
                  <a:pt x="2675" y="2279"/>
                </a:cubicBezTo>
                <a:lnTo>
                  <a:pt x="2682" y="2262"/>
                </a:lnTo>
                <a:close/>
                <a:moveTo>
                  <a:pt x="2710" y="2309"/>
                </a:moveTo>
                <a:cubicBezTo>
                  <a:pt x="2704" y="2326"/>
                  <a:pt x="2704" y="2326"/>
                  <a:pt x="2704" y="2326"/>
                </a:cubicBezTo>
                <a:cubicBezTo>
                  <a:pt x="2663" y="2311"/>
                  <a:pt x="2663" y="2311"/>
                  <a:pt x="2663" y="2311"/>
                </a:cubicBezTo>
                <a:cubicBezTo>
                  <a:pt x="2670" y="2294"/>
                  <a:pt x="2670" y="2294"/>
                  <a:pt x="2670" y="2294"/>
                </a:cubicBezTo>
                <a:lnTo>
                  <a:pt x="2710" y="2309"/>
                </a:lnTo>
                <a:close/>
                <a:moveTo>
                  <a:pt x="2626" y="2242"/>
                </a:moveTo>
                <a:cubicBezTo>
                  <a:pt x="2666" y="2257"/>
                  <a:pt x="2666" y="2257"/>
                  <a:pt x="2666" y="2257"/>
                </a:cubicBezTo>
                <a:cubicBezTo>
                  <a:pt x="2660" y="2274"/>
                  <a:pt x="2660" y="2274"/>
                  <a:pt x="2660" y="2274"/>
                </a:cubicBezTo>
                <a:cubicBezTo>
                  <a:pt x="2620" y="2259"/>
                  <a:pt x="2620" y="2259"/>
                  <a:pt x="2620" y="2259"/>
                </a:cubicBezTo>
                <a:lnTo>
                  <a:pt x="2626" y="2242"/>
                </a:lnTo>
                <a:close/>
                <a:moveTo>
                  <a:pt x="2655" y="2289"/>
                </a:moveTo>
                <a:cubicBezTo>
                  <a:pt x="2648" y="2306"/>
                  <a:pt x="2648" y="2306"/>
                  <a:pt x="2648" y="2306"/>
                </a:cubicBezTo>
                <a:cubicBezTo>
                  <a:pt x="2608" y="2291"/>
                  <a:pt x="2608" y="2291"/>
                  <a:pt x="2608" y="2291"/>
                </a:cubicBezTo>
                <a:cubicBezTo>
                  <a:pt x="2614" y="2274"/>
                  <a:pt x="2614" y="2274"/>
                  <a:pt x="2614" y="2274"/>
                </a:cubicBezTo>
                <a:lnTo>
                  <a:pt x="2655" y="2289"/>
                </a:lnTo>
                <a:close/>
                <a:moveTo>
                  <a:pt x="2571" y="2222"/>
                </a:moveTo>
                <a:cubicBezTo>
                  <a:pt x="2611" y="2236"/>
                  <a:pt x="2611" y="2236"/>
                  <a:pt x="2611" y="2236"/>
                </a:cubicBezTo>
                <a:cubicBezTo>
                  <a:pt x="2605" y="2253"/>
                  <a:pt x="2605" y="2253"/>
                  <a:pt x="2605" y="2253"/>
                </a:cubicBezTo>
                <a:cubicBezTo>
                  <a:pt x="2565" y="2239"/>
                  <a:pt x="2565" y="2239"/>
                  <a:pt x="2565" y="2239"/>
                </a:cubicBezTo>
                <a:lnTo>
                  <a:pt x="2571" y="2222"/>
                </a:lnTo>
                <a:close/>
                <a:moveTo>
                  <a:pt x="2559" y="2254"/>
                </a:moveTo>
                <a:cubicBezTo>
                  <a:pt x="2599" y="2269"/>
                  <a:pt x="2599" y="2269"/>
                  <a:pt x="2599" y="2269"/>
                </a:cubicBezTo>
                <a:cubicBezTo>
                  <a:pt x="2593" y="2286"/>
                  <a:pt x="2593" y="2286"/>
                  <a:pt x="2593" y="2286"/>
                </a:cubicBezTo>
                <a:cubicBezTo>
                  <a:pt x="2553" y="2271"/>
                  <a:pt x="2553" y="2271"/>
                  <a:pt x="2553" y="2271"/>
                </a:cubicBezTo>
                <a:lnTo>
                  <a:pt x="2559" y="2254"/>
                </a:lnTo>
                <a:close/>
                <a:moveTo>
                  <a:pt x="2548" y="2285"/>
                </a:moveTo>
                <a:cubicBezTo>
                  <a:pt x="2588" y="2300"/>
                  <a:pt x="2588" y="2300"/>
                  <a:pt x="2588" y="2300"/>
                </a:cubicBezTo>
                <a:cubicBezTo>
                  <a:pt x="2581" y="2317"/>
                  <a:pt x="2581" y="2317"/>
                  <a:pt x="2581" y="2317"/>
                </a:cubicBezTo>
                <a:cubicBezTo>
                  <a:pt x="2541" y="2303"/>
                  <a:pt x="2541" y="2303"/>
                  <a:pt x="2541" y="2303"/>
                </a:cubicBezTo>
                <a:lnTo>
                  <a:pt x="2548" y="2285"/>
                </a:lnTo>
                <a:close/>
                <a:moveTo>
                  <a:pt x="2574" y="2130"/>
                </a:moveTo>
                <a:cubicBezTo>
                  <a:pt x="2570" y="2147"/>
                  <a:pt x="2559" y="2159"/>
                  <a:pt x="2548" y="2157"/>
                </a:cubicBezTo>
                <a:cubicBezTo>
                  <a:pt x="2538" y="2155"/>
                  <a:pt x="2532" y="2139"/>
                  <a:pt x="2536" y="2122"/>
                </a:cubicBezTo>
                <a:cubicBezTo>
                  <a:pt x="2539" y="2105"/>
                  <a:pt x="2551" y="2092"/>
                  <a:pt x="2561" y="2094"/>
                </a:cubicBezTo>
                <a:cubicBezTo>
                  <a:pt x="2572" y="2096"/>
                  <a:pt x="2577" y="2112"/>
                  <a:pt x="2574" y="2130"/>
                </a:cubicBezTo>
                <a:close/>
                <a:moveTo>
                  <a:pt x="2566" y="2071"/>
                </a:moveTo>
                <a:cubicBezTo>
                  <a:pt x="2555" y="2069"/>
                  <a:pt x="2550" y="2053"/>
                  <a:pt x="2553" y="2036"/>
                </a:cubicBezTo>
                <a:cubicBezTo>
                  <a:pt x="2557" y="2018"/>
                  <a:pt x="2568" y="2006"/>
                  <a:pt x="2579" y="2008"/>
                </a:cubicBezTo>
                <a:cubicBezTo>
                  <a:pt x="2589" y="2010"/>
                  <a:pt x="2595" y="2026"/>
                  <a:pt x="2591" y="2044"/>
                </a:cubicBezTo>
                <a:cubicBezTo>
                  <a:pt x="2588" y="2061"/>
                  <a:pt x="2576" y="2073"/>
                  <a:pt x="2566" y="2071"/>
                </a:cubicBezTo>
                <a:close/>
                <a:moveTo>
                  <a:pt x="2627" y="2140"/>
                </a:moveTo>
                <a:cubicBezTo>
                  <a:pt x="2624" y="2158"/>
                  <a:pt x="2612" y="2170"/>
                  <a:pt x="2602" y="2168"/>
                </a:cubicBezTo>
                <a:cubicBezTo>
                  <a:pt x="2591" y="2166"/>
                  <a:pt x="2585" y="2150"/>
                  <a:pt x="2589" y="2133"/>
                </a:cubicBezTo>
                <a:cubicBezTo>
                  <a:pt x="2593" y="2115"/>
                  <a:pt x="2604" y="2103"/>
                  <a:pt x="2614" y="2105"/>
                </a:cubicBezTo>
                <a:cubicBezTo>
                  <a:pt x="2625" y="2107"/>
                  <a:pt x="2631" y="2123"/>
                  <a:pt x="2627" y="2140"/>
                </a:cubicBezTo>
                <a:close/>
                <a:moveTo>
                  <a:pt x="2619" y="2082"/>
                </a:moveTo>
                <a:cubicBezTo>
                  <a:pt x="2609" y="2080"/>
                  <a:pt x="2603" y="2064"/>
                  <a:pt x="2606" y="2047"/>
                </a:cubicBezTo>
                <a:cubicBezTo>
                  <a:pt x="2610" y="2029"/>
                  <a:pt x="2621" y="2017"/>
                  <a:pt x="2632" y="2019"/>
                </a:cubicBezTo>
                <a:cubicBezTo>
                  <a:pt x="2642" y="2021"/>
                  <a:pt x="2648" y="2037"/>
                  <a:pt x="2645" y="2054"/>
                </a:cubicBezTo>
                <a:cubicBezTo>
                  <a:pt x="2641" y="2072"/>
                  <a:pt x="2630" y="2084"/>
                  <a:pt x="2619" y="2082"/>
                </a:cubicBezTo>
                <a:close/>
                <a:moveTo>
                  <a:pt x="2681" y="2151"/>
                </a:moveTo>
                <a:cubicBezTo>
                  <a:pt x="2677" y="2169"/>
                  <a:pt x="2666" y="2181"/>
                  <a:pt x="2655" y="2179"/>
                </a:cubicBezTo>
                <a:cubicBezTo>
                  <a:pt x="2645" y="2177"/>
                  <a:pt x="2639" y="2161"/>
                  <a:pt x="2642" y="2144"/>
                </a:cubicBezTo>
                <a:cubicBezTo>
                  <a:pt x="2646" y="2126"/>
                  <a:pt x="2657" y="2114"/>
                  <a:pt x="2668" y="2116"/>
                </a:cubicBezTo>
                <a:cubicBezTo>
                  <a:pt x="2678" y="2118"/>
                  <a:pt x="2684" y="2134"/>
                  <a:pt x="2681" y="2151"/>
                </a:cubicBezTo>
                <a:close/>
                <a:moveTo>
                  <a:pt x="2673" y="2093"/>
                </a:moveTo>
                <a:cubicBezTo>
                  <a:pt x="2662" y="2091"/>
                  <a:pt x="2656" y="2075"/>
                  <a:pt x="2660" y="2057"/>
                </a:cubicBezTo>
                <a:cubicBezTo>
                  <a:pt x="2663" y="2040"/>
                  <a:pt x="2675" y="2028"/>
                  <a:pt x="2685" y="2030"/>
                </a:cubicBezTo>
                <a:cubicBezTo>
                  <a:pt x="2696" y="2032"/>
                  <a:pt x="2702" y="2048"/>
                  <a:pt x="2698" y="2065"/>
                </a:cubicBezTo>
                <a:cubicBezTo>
                  <a:pt x="2695" y="2082"/>
                  <a:pt x="2683" y="2095"/>
                  <a:pt x="2673" y="2093"/>
                </a:cubicBezTo>
                <a:close/>
                <a:moveTo>
                  <a:pt x="2734" y="2162"/>
                </a:moveTo>
                <a:cubicBezTo>
                  <a:pt x="2730" y="2179"/>
                  <a:pt x="2719" y="2192"/>
                  <a:pt x="2709" y="2190"/>
                </a:cubicBezTo>
                <a:cubicBezTo>
                  <a:pt x="2698" y="2187"/>
                  <a:pt x="2692" y="2172"/>
                  <a:pt x="2696" y="2154"/>
                </a:cubicBezTo>
                <a:cubicBezTo>
                  <a:pt x="2699" y="2137"/>
                  <a:pt x="2711" y="2125"/>
                  <a:pt x="2721" y="2127"/>
                </a:cubicBezTo>
                <a:cubicBezTo>
                  <a:pt x="2732" y="2129"/>
                  <a:pt x="2738" y="2145"/>
                  <a:pt x="2734" y="2162"/>
                </a:cubicBezTo>
                <a:close/>
                <a:moveTo>
                  <a:pt x="2726" y="2104"/>
                </a:moveTo>
                <a:cubicBezTo>
                  <a:pt x="2715" y="2101"/>
                  <a:pt x="2710" y="2086"/>
                  <a:pt x="2713" y="2068"/>
                </a:cubicBezTo>
                <a:cubicBezTo>
                  <a:pt x="2717" y="2051"/>
                  <a:pt x="2728" y="2039"/>
                  <a:pt x="2739" y="2041"/>
                </a:cubicBezTo>
                <a:cubicBezTo>
                  <a:pt x="2749" y="2043"/>
                  <a:pt x="2755" y="2059"/>
                  <a:pt x="2751" y="2076"/>
                </a:cubicBezTo>
                <a:cubicBezTo>
                  <a:pt x="2748" y="2093"/>
                  <a:pt x="2737" y="2106"/>
                  <a:pt x="2726" y="2104"/>
                </a:cubicBezTo>
                <a:close/>
                <a:moveTo>
                  <a:pt x="2787" y="2173"/>
                </a:moveTo>
                <a:cubicBezTo>
                  <a:pt x="2784" y="2190"/>
                  <a:pt x="2772" y="2203"/>
                  <a:pt x="2762" y="2200"/>
                </a:cubicBezTo>
                <a:cubicBezTo>
                  <a:pt x="2751" y="2198"/>
                  <a:pt x="2746" y="2183"/>
                  <a:pt x="2749" y="2165"/>
                </a:cubicBezTo>
                <a:cubicBezTo>
                  <a:pt x="2753" y="2148"/>
                  <a:pt x="2764" y="2135"/>
                  <a:pt x="2775" y="2138"/>
                </a:cubicBezTo>
                <a:cubicBezTo>
                  <a:pt x="2785" y="2140"/>
                  <a:pt x="2791" y="2156"/>
                  <a:pt x="2787" y="2173"/>
                </a:cubicBezTo>
                <a:close/>
                <a:moveTo>
                  <a:pt x="2779" y="2114"/>
                </a:moveTo>
                <a:cubicBezTo>
                  <a:pt x="2769" y="2112"/>
                  <a:pt x="2763" y="2096"/>
                  <a:pt x="2767" y="2079"/>
                </a:cubicBezTo>
                <a:cubicBezTo>
                  <a:pt x="2770" y="2062"/>
                  <a:pt x="2782" y="2049"/>
                  <a:pt x="2792" y="2051"/>
                </a:cubicBezTo>
                <a:cubicBezTo>
                  <a:pt x="2803" y="2054"/>
                  <a:pt x="2808" y="2069"/>
                  <a:pt x="2805" y="2087"/>
                </a:cubicBezTo>
                <a:cubicBezTo>
                  <a:pt x="2801" y="2104"/>
                  <a:pt x="2790" y="2116"/>
                  <a:pt x="2779" y="2114"/>
                </a:cubicBezTo>
                <a:close/>
                <a:moveTo>
                  <a:pt x="2841" y="2184"/>
                </a:moveTo>
                <a:cubicBezTo>
                  <a:pt x="2837" y="2201"/>
                  <a:pt x="2826" y="2213"/>
                  <a:pt x="2815" y="2211"/>
                </a:cubicBezTo>
                <a:cubicBezTo>
                  <a:pt x="2805" y="2209"/>
                  <a:pt x="2799" y="2193"/>
                  <a:pt x="2803" y="2176"/>
                </a:cubicBezTo>
                <a:cubicBezTo>
                  <a:pt x="2806" y="2159"/>
                  <a:pt x="2818" y="2146"/>
                  <a:pt x="2828" y="2148"/>
                </a:cubicBezTo>
                <a:cubicBezTo>
                  <a:pt x="2839" y="2151"/>
                  <a:pt x="2844" y="2166"/>
                  <a:pt x="2841" y="2184"/>
                </a:cubicBezTo>
                <a:close/>
                <a:moveTo>
                  <a:pt x="2833" y="2125"/>
                </a:moveTo>
                <a:cubicBezTo>
                  <a:pt x="2822" y="2123"/>
                  <a:pt x="2817" y="2107"/>
                  <a:pt x="2820" y="2090"/>
                </a:cubicBezTo>
                <a:cubicBezTo>
                  <a:pt x="2824" y="2072"/>
                  <a:pt x="2835" y="2060"/>
                  <a:pt x="2846" y="2062"/>
                </a:cubicBezTo>
                <a:cubicBezTo>
                  <a:pt x="2856" y="2064"/>
                  <a:pt x="2862" y="2080"/>
                  <a:pt x="2858" y="2098"/>
                </a:cubicBezTo>
                <a:cubicBezTo>
                  <a:pt x="2855" y="2115"/>
                  <a:pt x="2843" y="2127"/>
                  <a:pt x="2833" y="2125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17043-1AA1-4BC2-B1EF-CEDEE44FAD1F}"/>
              </a:ext>
            </a:extLst>
          </p:cNvPr>
          <p:cNvSpPr txBox="1"/>
          <p:nvPr/>
        </p:nvSpPr>
        <p:spPr>
          <a:xfrm>
            <a:off x="4590631" y="1435260"/>
            <a:ext cx="320685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SG" altLang="zh-CN" sz="6000" b="1" dirty="0">
                <a:solidFill>
                  <a:schemeClr val="tx2"/>
                </a:solidFill>
                <a:latin typeface="Nevis" panose="02000800000000000000" pitchFamily="2" charset="0"/>
              </a:rPr>
              <a:t>The End</a:t>
            </a:r>
            <a:endParaRPr lang="en-US" sz="6000" b="1" dirty="0">
              <a:solidFill>
                <a:schemeClr val="tx2"/>
              </a:solidFill>
              <a:latin typeface="Nevis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2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232</Words>
  <Application>Microsoft Macintosh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SimSun</vt:lpstr>
      <vt:lpstr>Arial</vt:lpstr>
      <vt:lpstr>Calibri</vt:lpstr>
      <vt:lpstr>Century Schoolbook</vt:lpstr>
      <vt:lpstr>Corbel</vt:lpstr>
      <vt:lpstr>Nevis</vt:lpstr>
      <vt:lpstr>Headlines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新四大发明：共享单车</dc:title>
  <dc:creator>XT OON</dc:creator>
  <cp:lastModifiedBy>Abhi Gupta</cp:lastModifiedBy>
  <cp:revision>50</cp:revision>
  <dcterms:created xsi:type="dcterms:W3CDTF">2019-11-18T03:13:08Z</dcterms:created>
  <dcterms:modified xsi:type="dcterms:W3CDTF">2020-06-12T09:02:12Z</dcterms:modified>
</cp:coreProperties>
</file>