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00" r:id="rId5"/>
    <p:sldId id="301" r:id="rId6"/>
    <p:sldId id="30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86614B-2600-429A-AA34-18849E7BEDC2}">
          <p14:sldIdLst>
            <p14:sldId id="260"/>
            <p14:sldId id="300"/>
            <p14:sldId id="301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676"/>
    <a:srgbClr val="A2A2A2"/>
    <a:srgbClr val="99D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6A7E7-E01A-4BA2-B889-FBE913C1BC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C6EB6-B4EC-4E1D-A0D5-A6081E7574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C6EB6-B4EC-4E1D-A0D5-A6081E7574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C6EB6-B4EC-4E1D-A0D5-A6081E7574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C6EB6-B4EC-4E1D-A0D5-A6081E7574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C6EB6-B4EC-4E1D-A0D5-A6081E7574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82877" y="2106827"/>
            <a:ext cx="2644346" cy="2644346"/>
          </a:xfrm>
          <a:custGeom>
            <a:avLst/>
            <a:gdLst>
              <a:gd name="connsiteX0" fmla="*/ 1322173 w 2644346"/>
              <a:gd name="connsiteY0" fmla="*/ 0 h 2644346"/>
              <a:gd name="connsiteX1" fmla="*/ 2644346 w 2644346"/>
              <a:gd name="connsiteY1" fmla="*/ 1322173 h 2644346"/>
              <a:gd name="connsiteX2" fmla="*/ 1322173 w 2644346"/>
              <a:gd name="connsiteY2" fmla="*/ 2644346 h 2644346"/>
              <a:gd name="connsiteX3" fmla="*/ 0 w 2644346"/>
              <a:gd name="connsiteY3" fmla="*/ 1322173 h 2644346"/>
              <a:gd name="connsiteX4" fmla="*/ 1322173 w 2644346"/>
              <a:gd name="connsiteY4" fmla="*/ 0 h 264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4346" h="2644346">
                <a:moveTo>
                  <a:pt x="1322173" y="0"/>
                </a:moveTo>
                <a:cubicBezTo>
                  <a:pt x="2052389" y="0"/>
                  <a:pt x="2644346" y="591957"/>
                  <a:pt x="2644346" y="1322173"/>
                </a:cubicBezTo>
                <a:cubicBezTo>
                  <a:pt x="2644346" y="2052389"/>
                  <a:pt x="2052389" y="2644346"/>
                  <a:pt x="1322173" y="2644346"/>
                </a:cubicBezTo>
                <a:cubicBezTo>
                  <a:pt x="591957" y="2644346"/>
                  <a:pt x="0" y="2052389"/>
                  <a:pt x="0" y="1322173"/>
                </a:cubicBezTo>
                <a:cubicBezTo>
                  <a:pt x="0" y="591957"/>
                  <a:pt x="591957" y="0"/>
                  <a:pt x="1322173" y="0"/>
                </a:cubicBezTo>
                <a:close/>
              </a:path>
            </a:pathLst>
          </a:custGeom>
          <a:solidFill>
            <a:schemeClr val="bg2"/>
          </a:solidFill>
          <a:ln w="63500">
            <a:solidFill>
              <a:schemeClr val="bg1"/>
            </a:solidFill>
          </a:ln>
          <a:effec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3138487" y="1876425"/>
            <a:ext cx="5915025" cy="3105150"/>
          </a:xfrm>
          <a:custGeom>
            <a:avLst/>
            <a:gdLst>
              <a:gd name="connsiteX0" fmla="*/ 0 w 5915025"/>
              <a:gd name="connsiteY0" fmla="*/ 0 h 3105150"/>
              <a:gd name="connsiteX1" fmla="*/ 5915025 w 5915025"/>
              <a:gd name="connsiteY1" fmla="*/ 0 h 3105150"/>
              <a:gd name="connsiteX2" fmla="*/ 5915025 w 5915025"/>
              <a:gd name="connsiteY2" fmla="*/ 3105150 h 3105150"/>
              <a:gd name="connsiteX3" fmla="*/ 0 w 5915025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5025" h="3105150">
                <a:moveTo>
                  <a:pt x="0" y="0"/>
                </a:moveTo>
                <a:lnTo>
                  <a:pt x="5915025" y="0"/>
                </a:lnTo>
                <a:lnTo>
                  <a:pt x="5915025" y="3105150"/>
                </a:lnTo>
                <a:lnTo>
                  <a:pt x="0" y="3105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5" y="635000"/>
            <a:ext cx="10369550" cy="5565775"/>
          </a:xfrm>
          <a:custGeom>
            <a:avLst/>
            <a:gdLst>
              <a:gd name="connsiteX0" fmla="*/ 0 w 10369550"/>
              <a:gd name="connsiteY0" fmla="*/ 0 h 5565775"/>
              <a:gd name="connsiteX1" fmla="*/ 10369550 w 10369550"/>
              <a:gd name="connsiteY1" fmla="*/ 0 h 5565775"/>
              <a:gd name="connsiteX2" fmla="*/ 10369550 w 10369550"/>
              <a:gd name="connsiteY2" fmla="*/ 5565775 h 5565775"/>
              <a:gd name="connsiteX3" fmla="*/ 0 w 10369550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9550" h="5565775">
                <a:moveTo>
                  <a:pt x="0" y="0"/>
                </a:moveTo>
                <a:lnTo>
                  <a:pt x="10369550" y="0"/>
                </a:lnTo>
                <a:lnTo>
                  <a:pt x="10369550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92089" y="635000"/>
            <a:ext cx="2770795" cy="5565775"/>
          </a:xfrm>
          <a:custGeom>
            <a:avLst/>
            <a:gdLst>
              <a:gd name="connsiteX0" fmla="*/ 0 w 2770795"/>
              <a:gd name="connsiteY0" fmla="*/ 0 h 5565775"/>
              <a:gd name="connsiteX1" fmla="*/ 2770795 w 2770795"/>
              <a:gd name="connsiteY1" fmla="*/ 0 h 5565775"/>
              <a:gd name="connsiteX2" fmla="*/ 2770795 w 2770795"/>
              <a:gd name="connsiteY2" fmla="*/ 5565775 h 5565775"/>
              <a:gd name="connsiteX3" fmla="*/ 0 w 277079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795" h="5565775">
                <a:moveTo>
                  <a:pt x="0" y="0"/>
                </a:moveTo>
                <a:lnTo>
                  <a:pt x="2770795" y="0"/>
                </a:lnTo>
                <a:lnTo>
                  <a:pt x="277079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3335035" y="646112"/>
            <a:ext cx="2770795" cy="5565775"/>
          </a:xfrm>
          <a:custGeom>
            <a:avLst/>
            <a:gdLst>
              <a:gd name="connsiteX0" fmla="*/ 0 w 2770795"/>
              <a:gd name="connsiteY0" fmla="*/ 0 h 5565775"/>
              <a:gd name="connsiteX1" fmla="*/ 2770795 w 2770795"/>
              <a:gd name="connsiteY1" fmla="*/ 0 h 5565775"/>
              <a:gd name="connsiteX2" fmla="*/ 2770795 w 2770795"/>
              <a:gd name="connsiteY2" fmla="*/ 5565775 h 5565775"/>
              <a:gd name="connsiteX3" fmla="*/ 0 w 277079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795" h="5565775">
                <a:moveTo>
                  <a:pt x="0" y="0"/>
                </a:moveTo>
                <a:lnTo>
                  <a:pt x="2770795" y="0"/>
                </a:lnTo>
                <a:lnTo>
                  <a:pt x="277079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6477981" y="640556"/>
            <a:ext cx="2770795" cy="5565775"/>
          </a:xfrm>
          <a:custGeom>
            <a:avLst/>
            <a:gdLst>
              <a:gd name="connsiteX0" fmla="*/ 0 w 2770795"/>
              <a:gd name="connsiteY0" fmla="*/ 0 h 5565775"/>
              <a:gd name="connsiteX1" fmla="*/ 2770795 w 2770795"/>
              <a:gd name="connsiteY1" fmla="*/ 0 h 5565775"/>
              <a:gd name="connsiteX2" fmla="*/ 2770795 w 2770795"/>
              <a:gd name="connsiteY2" fmla="*/ 5565775 h 5565775"/>
              <a:gd name="connsiteX3" fmla="*/ 0 w 277079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795" h="5565775">
                <a:moveTo>
                  <a:pt x="0" y="0"/>
                </a:moveTo>
                <a:lnTo>
                  <a:pt x="2770795" y="0"/>
                </a:lnTo>
                <a:lnTo>
                  <a:pt x="277079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911225" y="2095501"/>
            <a:ext cx="3232150" cy="2638425"/>
          </a:xfrm>
          <a:custGeom>
            <a:avLst/>
            <a:gdLst>
              <a:gd name="connsiteX0" fmla="*/ 0 w 3232150"/>
              <a:gd name="connsiteY0" fmla="*/ 0 h 2638425"/>
              <a:gd name="connsiteX1" fmla="*/ 3232150 w 3232150"/>
              <a:gd name="connsiteY1" fmla="*/ 0 h 2638425"/>
              <a:gd name="connsiteX2" fmla="*/ 3232150 w 3232150"/>
              <a:gd name="connsiteY2" fmla="*/ 2638425 h 2638425"/>
              <a:gd name="connsiteX3" fmla="*/ 0 w 3232150"/>
              <a:gd name="connsiteY3" fmla="*/ 2638425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150" h="2638425">
                <a:moveTo>
                  <a:pt x="0" y="0"/>
                </a:moveTo>
                <a:lnTo>
                  <a:pt x="3232150" y="0"/>
                </a:lnTo>
                <a:lnTo>
                  <a:pt x="3232150" y="2638425"/>
                </a:lnTo>
                <a:lnTo>
                  <a:pt x="0" y="26384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479925" y="2109788"/>
            <a:ext cx="3232150" cy="2638425"/>
          </a:xfrm>
          <a:custGeom>
            <a:avLst/>
            <a:gdLst>
              <a:gd name="connsiteX0" fmla="*/ 0 w 3232150"/>
              <a:gd name="connsiteY0" fmla="*/ 0 h 2638425"/>
              <a:gd name="connsiteX1" fmla="*/ 3232150 w 3232150"/>
              <a:gd name="connsiteY1" fmla="*/ 0 h 2638425"/>
              <a:gd name="connsiteX2" fmla="*/ 3232150 w 3232150"/>
              <a:gd name="connsiteY2" fmla="*/ 2638425 h 2638425"/>
              <a:gd name="connsiteX3" fmla="*/ 0 w 3232150"/>
              <a:gd name="connsiteY3" fmla="*/ 2638425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150" h="2638425">
                <a:moveTo>
                  <a:pt x="0" y="0"/>
                </a:moveTo>
                <a:lnTo>
                  <a:pt x="3232150" y="0"/>
                </a:lnTo>
                <a:lnTo>
                  <a:pt x="3232150" y="2638425"/>
                </a:lnTo>
                <a:lnTo>
                  <a:pt x="0" y="26384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8048625" y="2124075"/>
            <a:ext cx="3232150" cy="2638425"/>
          </a:xfrm>
          <a:custGeom>
            <a:avLst/>
            <a:gdLst>
              <a:gd name="connsiteX0" fmla="*/ 0 w 3232150"/>
              <a:gd name="connsiteY0" fmla="*/ 0 h 2638425"/>
              <a:gd name="connsiteX1" fmla="*/ 3232150 w 3232150"/>
              <a:gd name="connsiteY1" fmla="*/ 0 h 2638425"/>
              <a:gd name="connsiteX2" fmla="*/ 3232150 w 3232150"/>
              <a:gd name="connsiteY2" fmla="*/ 2638425 h 2638425"/>
              <a:gd name="connsiteX3" fmla="*/ 0 w 3232150"/>
              <a:gd name="connsiteY3" fmla="*/ 2638425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150" h="2638425">
                <a:moveTo>
                  <a:pt x="0" y="0"/>
                </a:moveTo>
                <a:lnTo>
                  <a:pt x="3232150" y="0"/>
                </a:lnTo>
                <a:lnTo>
                  <a:pt x="3232150" y="2638425"/>
                </a:lnTo>
                <a:lnTo>
                  <a:pt x="0" y="26384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6" y="635001"/>
            <a:ext cx="5184775" cy="5565775"/>
          </a:xfrm>
          <a:custGeom>
            <a:avLst/>
            <a:gdLst>
              <a:gd name="connsiteX0" fmla="*/ 0 w 5184775"/>
              <a:gd name="connsiteY0" fmla="*/ 0 h 5565775"/>
              <a:gd name="connsiteX1" fmla="*/ 5184775 w 5184775"/>
              <a:gd name="connsiteY1" fmla="*/ 0 h 5565775"/>
              <a:gd name="connsiteX2" fmla="*/ 5184775 w 5184775"/>
              <a:gd name="connsiteY2" fmla="*/ 5565775 h 5565775"/>
              <a:gd name="connsiteX3" fmla="*/ 0 w 518477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75" h="5565775">
                <a:moveTo>
                  <a:pt x="0" y="0"/>
                </a:moveTo>
                <a:lnTo>
                  <a:pt x="5184775" y="0"/>
                </a:lnTo>
                <a:lnTo>
                  <a:pt x="518477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210300" y="2171700"/>
            <a:ext cx="1257300" cy="1257300"/>
          </a:xfrm>
          <a:custGeom>
            <a:avLst/>
            <a:gdLst>
              <a:gd name="connsiteX0" fmla="*/ 628650 w 1257300"/>
              <a:gd name="connsiteY0" fmla="*/ 0 h 1257300"/>
              <a:gd name="connsiteX1" fmla="*/ 1257300 w 1257300"/>
              <a:gd name="connsiteY1" fmla="*/ 628650 h 1257300"/>
              <a:gd name="connsiteX2" fmla="*/ 628650 w 1257300"/>
              <a:gd name="connsiteY2" fmla="*/ 1257300 h 1257300"/>
              <a:gd name="connsiteX3" fmla="*/ 0 w 1257300"/>
              <a:gd name="connsiteY3" fmla="*/ 628650 h 1257300"/>
              <a:gd name="connsiteX4" fmla="*/ 628650 w 1257300"/>
              <a:gd name="connsiteY4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1257300">
                <a:moveTo>
                  <a:pt x="628650" y="0"/>
                </a:moveTo>
                <a:cubicBezTo>
                  <a:pt x="975844" y="0"/>
                  <a:pt x="1257300" y="281456"/>
                  <a:pt x="1257300" y="628650"/>
                </a:cubicBezTo>
                <a:cubicBezTo>
                  <a:pt x="1257300" y="975844"/>
                  <a:pt x="975844" y="1257300"/>
                  <a:pt x="628650" y="1257300"/>
                </a:cubicBezTo>
                <a:cubicBezTo>
                  <a:pt x="281456" y="1257300"/>
                  <a:pt x="0" y="975844"/>
                  <a:pt x="0" y="628650"/>
                </a:cubicBezTo>
                <a:cubicBezTo>
                  <a:pt x="0" y="281456"/>
                  <a:pt x="281456" y="0"/>
                  <a:pt x="6286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9324975" y="2171700"/>
            <a:ext cx="1257300" cy="1257300"/>
          </a:xfrm>
          <a:custGeom>
            <a:avLst/>
            <a:gdLst>
              <a:gd name="connsiteX0" fmla="*/ 628650 w 1257300"/>
              <a:gd name="connsiteY0" fmla="*/ 0 h 1257300"/>
              <a:gd name="connsiteX1" fmla="*/ 1257300 w 1257300"/>
              <a:gd name="connsiteY1" fmla="*/ 628650 h 1257300"/>
              <a:gd name="connsiteX2" fmla="*/ 628650 w 1257300"/>
              <a:gd name="connsiteY2" fmla="*/ 1257300 h 1257300"/>
              <a:gd name="connsiteX3" fmla="*/ 0 w 1257300"/>
              <a:gd name="connsiteY3" fmla="*/ 628650 h 1257300"/>
              <a:gd name="connsiteX4" fmla="*/ 628650 w 1257300"/>
              <a:gd name="connsiteY4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1257300">
                <a:moveTo>
                  <a:pt x="628650" y="0"/>
                </a:moveTo>
                <a:cubicBezTo>
                  <a:pt x="975844" y="0"/>
                  <a:pt x="1257300" y="281456"/>
                  <a:pt x="1257300" y="628650"/>
                </a:cubicBezTo>
                <a:cubicBezTo>
                  <a:pt x="1257300" y="975844"/>
                  <a:pt x="975844" y="1257300"/>
                  <a:pt x="628650" y="1257300"/>
                </a:cubicBezTo>
                <a:cubicBezTo>
                  <a:pt x="281456" y="1257300"/>
                  <a:pt x="0" y="975844"/>
                  <a:pt x="0" y="628650"/>
                </a:cubicBezTo>
                <a:cubicBezTo>
                  <a:pt x="0" y="281456"/>
                  <a:pt x="281456" y="0"/>
                  <a:pt x="6286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6" y="3048000"/>
            <a:ext cx="3879850" cy="2541588"/>
          </a:xfrm>
          <a:custGeom>
            <a:avLst/>
            <a:gdLst>
              <a:gd name="connsiteX0" fmla="*/ 0 w 3879850"/>
              <a:gd name="connsiteY0" fmla="*/ 0 h 2541588"/>
              <a:gd name="connsiteX1" fmla="*/ 3879850 w 3879850"/>
              <a:gd name="connsiteY1" fmla="*/ 0 h 2541588"/>
              <a:gd name="connsiteX2" fmla="*/ 3879850 w 3879850"/>
              <a:gd name="connsiteY2" fmla="*/ 2541588 h 2541588"/>
              <a:gd name="connsiteX3" fmla="*/ 0 w 3879850"/>
              <a:gd name="connsiteY3" fmla="*/ 2541588 h 254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850" h="2541588">
                <a:moveTo>
                  <a:pt x="0" y="0"/>
                </a:moveTo>
                <a:lnTo>
                  <a:pt x="3879850" y="0"/>
                </a:lnTo>
                <a:lnTo>
                  <a:pt x="3879850" y="2541588"/>
                </a:lnTo>
                <a:lnTo>
                  <a:pt x="0" y="2541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1998663"/>
            <a:ext cx="4333875" cy="3038475"/>
          </a:xfrm>
          <a:custGeom>
            <a:avLst/>
            <a:gdLst>
              <a:gd name="connsiteX0" fmla="*/ 0 w 4333875"/>
              <a:gd name="connsiteY0" fmla="*/ 0 h 3038475"/>
              <a:gd name="connsiteX1" fmla="*/ 4333875 w 4333875"/>
              <a:gd name="connsiteY1" fmla="*/ 0 h 3038475"/>
              <a:gd name="connsiteX2" fmla="*/ 4333875 w 4333875"/>
              <a:gd name="connsiteY2" fmla="*/ 3038475 h 3038475"/>
              <a:gd name="connsiteX3" fmla="*/ 0 w 4333875"/>
              <a:gd name="connsiteY3" fmla="*/ 3038475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875" h="3038475">
                <a:moveTo>
                  <a:pt x="0" y="0"/>
                </a:moveTo>
                <a:lnTo>
                  <a:pt x="4333875" y="0"/>
                </a:lnTo>
                <a:lnTo>
                  <a:pt x="4333875" y="3038475"/>
                </a:lnTo>
                <a:lnTo>
                  <a:pt x="0" y="30384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911226" y="635000"/>
            <a:ext cx="2511749" cy="1727200"/>
          </a:xfrm>
          <a:custGeom>
            <a:avLst/>
            <a:gdLst>
              <a:gd name="connsiteX0" fmla="*/ 0 w 2511749"/>
              <a:gd name="connsiteY0" fmla="*/ 0 h 1727200"/>
              <a:gd name="connsiteX1" fmla="*/ 2511749 w 2511749"/>
              <a:gd name="connsiteY1" fmla="*/ 0 h 1727200"/>
              <a:gd name="connsiteX2" fmla="*/ 2511749 w 2511749"/>
              <a:gd name="connsiteY2" fmla="*/ 1727200 h 1727200"/>
              <a:gd name="connsiteX3" fmla="*/ 0 w 251174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1727200">
                <a:moveTo>
                  <a:pt x="0" y="0"/>
                </a:moveTo>
                <a:lnTo>
                  <a:pt x="2511749" y="0"/>
                </a:lnTo>
                <a:lnTo>
                  <a:pt x="251174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911226" y="2482849"/>
            <a:ext cx="2511749" cy="3717925"/>
          </a:xfrm>
          <a:custGeom>
            <a:avLst/>
            <a:gdLst>
              <a:gd name="connsiteX0" fmla="*/ 0 w 2511749"/>
              <a:gd name="connsiteY0" fmla="*/ 0 h 3717925"/>
              <a:gd name="connsiteX1" fmla="*/ 2511749 w 2511749"/>
              <a:gd name="connsiteY1" fmla="*/ 0 h 3717925"/>
              <a:gd name="connsiteX2" fmla="*/ 2511749 w 2511749"/>
              <a:gd name="connsiteY2" fmla="*/ 3717925 h 3717925"/>
              <a:gd name="connsiteX3" fmla="*/ 0 w 2511749"/>
              <a:gd name="connsiteY3" fmla="*/ 3717925 h 371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3717925">
                <a:moveTo>
                  <a:pt x="0" y="0"/>
                </a:moveTo>
                <a:lnTo>
                  <a:pt x="2511749" y="0"/>
                </a:lnTo>
                <a:lnTo>
                  <a:pt x="2511749" y="3717925"/>
                </a:lnTo>
                <a:lnTo>
                  <a:pt x="0" y="371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3536466" y="4473575"/>
            <a:ext cx="2511749" cy="1727200"/>
          </a:xfrm>
          <a:custGeom>
            <a:avLst/>
            <a:gdLst>
              <a:gd name="connsiteX0" fmla="*/ 0 w 2511749"/>
              <a:gd name="connsiteY0" fmla="*/ 0 h 1727200"/>
              <a:gd name="connsiteX1" fmla="*/ 2511749 w 2511749"/>
              <a:gd name="connsiteY1" fmla="*/ 0 h 1727200"/>
              <a:gd name="connsiteX2" fmla="*/ 2511749 w 2511749"/>
              <a:gd name="connsiteY2" fmla="*/ 1727200 h 1727200"/>
              <a:gd name="connsiteX3" fmla="*/ 0 w 251174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1727200">
                <a:moveTo>
                  <a:pt x="0" y="0"/>
                </a:moveTo>
                <a:lnTo>
                  <a:pt x="2511749" y="0"/>
                </a:lnTo>
                <a:lnTo>
                  <a:pt x="251174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152747" y="4473575"/>
            <a:ext cx="2511749" cy="1727200"/>
          </a:xfrm>
          <a:custGeom>
            <a:avLst/>
            <a:gdLst>
              <a:gd name="connsiteX0" fmla="*/ 0 w 2511749"/>
              <a:gd name="connsiteY0" fmla="*/ 0 h 1727200"/>
              <a:gd name="connsiteX1" fmla="*/ 2511749 w 2511749"/>
              <a:gd name="connsiteY1" fmla="*/ 0 h 1727200"/>
              <a:gd name="connsiteX2" fmla="*/ 2511749 w 2511749"/>
              <a:gd name="connsiteY2" fmla="*/ 1727200 h 1727200"/>
              <a:gd name="connsiteX3" fmla="*/ 0 w 251174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1727200">
                <a:moveTo>
                  <a:pt x="0" y="0"/>
                </a:moveTo>
                <a:lnTo>
                  <a:pt x="2511749" y="0"/>
                </a:lnTo>
                <a:lnTo>
                  <a:pt x="251174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4"/>
          </p:nvPr>
        </p:nvSpPr>
        <p:spPr>
          <a:xfrm>
            <a:off x="6152746" y="635000"/>
            <a:ext cx="2511749" cy="3717925"/>
          </a:xfrm>
          <a:custGeom>
            <a:avLst/>
            <a:gdLst>
              <a:gd name="connsiteX0" fmla="*/ 0 w 2511749"/>
              <a:gd name="connsiteY0" fmla="*/ 0 h 3717925"/>
              <a:gd name="connsiteX1" fmla="*/ 2511749 w 2511749"/>
              <a:gd name="connsiteY1" fmla="*/ 0 h 3717925"/>
              <a:gd name="connsiteX2" fmla="*/ 2511749 w 2511749"/>
              <a:gd name="connsiteY2" fmla="*/ 3717925 h 3717925"/>
              <a:gd name="connsiteX3" fmla="*/ 0 w 2511749"/>
              <a:gd name="connsiteY3" fmla="*/ 3717925 h 371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3717925">
                <a:moveTo>
                  <a:pt x="0" y="0"/>
                </a:moveTo>
                <a:lnTo>
                  <a:pt x="2511749" y="0"/>
                </a:lnTo>
                <a:lnTo>
                  <a:pt x="2511749" y="3717925"/>
                </a:lnTo>
                <a:lnTo>
                  <a:pt x="0" y="371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5"/>
          </p:nvPr>
        </p:nvSpPr>
        <p:spPr>
          <a:xfrm>
            <a:off x="8769026" y="635000"/>
            <a:ext cx="2511749" cy="3717925"/>
          </a:xfrm>
          <a:custGeom>
            <a:avLst/>
            <a:gdLst>
              <a:gd name="connsiteX0" fmla="*/ 0 w 2511749"/>
              <a:gd name="connsiteY0" fmla="*/ 0 h 3717925"/>
              <a:gd name="connsiteX1" fmla="*/ 2511749 w 2511749"/>
              <a:gd name="connsiteY1" fmla="*/ 0 h 3717925"/>
              <a:gd name="connsiteX2" fmla="*/ 2511749 w 2511749"/>
              <a:gd name="connsiteY2" fmla="*/ 3717925 h 3717925"/>
              <a:gd name="connsiteX3" fmla="*/ 0 w 2511749"/>
              <a:gd name="connsiteY3" fmla="*/ 3717925 h 371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3717925">
                <a:moveTo>
                  <a:pt x="0" y="0"/>
                </a:moveTo>
                <a:lnTo>
                  <a:pt x="2511749" y="0"/>
                </a:lnTo>
                <a:lnTo>
                  <a:pt x="2511749" y="3717925"/>
                </a:lnTo>
                <a:lnTo>
                  <a:pt x="0" y="371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11225" y="635000"/>
            <a:ext cx="5184775" cy="5565775"/>
          </a:xfrm>
          <a:custGeom>
            <a:avLst/>
            <a:gdLst>
              <a:gd name="connsiteX0" fmla="*/ 0 w 5184775"/>
              <a:gd name="connsiteY0" fmla="*/ 0 h 5565775"/>
              <a:gd name="connsiteX1" fmla="*/ 5184775 w 5184775"/>
              <a:gd name="connsiteY1" fmla="*/ 0 h 5565775"/>
              <a:gd name="connsiteX2" fmla="*/ 5184775 w 5184775"/>
              <a:gd name="connsiteY2" fmla="*/ 5565775 h 5565775"/>
              <a:gd name="connsiteX3" fmla="*/ 0 w 518477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75" h="5565775">
                <a:moveTo>
                  <a:pt x="0" y="0"/>
                </a:moveTo>
                <a:lnTo>
                  <a:pt x="5184775" y="0"/>
                </a:lnTo>
                <a:lnTo>
                  <a:pt x="518477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6096000" y="635000"/>
            <a:ext cx="2592388" cy="2782888"/>
          </a:xfrm>
          <a:custGeom>
            <a:avLst/>
            <a:gdLst>
              <a:gd name="connsiteX0" fmla="*/ 0 w 2592388"/>
              <a:gd name="connsiteY0" fmla="*/ 0 h 2782888"/>
              <a:gd name="connsiteX1" fmla="*/ 2592388 w 2592388"/>
              <a:gd name="connsiteY1" fmla="*/ 0 h 2782888"/>
              <a:gd name="connsiteX2" fmla="*/ 2592388 w 2592388"/>
              <a:gd name="connsiteY2" fmla="*/ 2782888 h 2782888"/>
              <a:gd name="connsiteX3" fmla="*/ 0 w 2592388"/>
              <a:gd name="connsiteY3" fmla="*/ 2782888 h 278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388" h="2782888">
                <a:moveTo>
                  <a:pt x="0" y="0"/>
                </a:moveTo>
                <a:lnTo>
                  <a:pt x="2592388" y="0"/>
                </a:lnTo>
                <a:lnTo>
                  <a:pt x="2592388" y="2782888"/>
                </a:lnTo>
                <a:lnTo>
                  <a:pt x="0" y="2782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8688389" y="635000"/>
            <a:ext cx="2592387" cy="2782888"/>
          </a:xfrm>
          <a:custGeom>
            <a:avLst/>
            <a:gdLst>
              <a:gd name="connsiteX0" fmla="*/ 0 w 2592387"/>
              <a:gd name="connsiteY0" fmla="*/ 0 h 2782888"/>
              <a:gd name="connsiteX1" fmla="*/ 2592387 w 2592387"/>
              <a:gd name="connsiteY1" fmla="*/ 0 h 2782888"/>
              <a:gd name="connsiteX2" fmla="*/ 2592387 w 2592387"/>
              <a:gd name="connsiteY2" fmla="*/ 2782888 h 2782888"/>
              <a:gd name="connsiteX3" fmla="*/ 0 w 2592387"/>
              <a:gd name="connsiteY3" fmla="*/ 2782888 h 278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387" h="2782888">
                <a:moveTo>
                  <a:pt x="0" y="0"/>
                </a:moveTo>
                <a:lnTo>
                  <a:pt x="2592387" y="0"/>
                </a:lnTo>
                <a:lnTo>
                  <a:pt x="2592387" y="2782888"/>
                </a:lnTo>
                <a:lnTo>
                  <a:pt x="0" y="2782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096000" y="3417888"/>
            <a:ext cx="2592388" cy="2782887"/>
          </a:xfrm>
          <a:custGeom>
            <a:avLst/>
            <a:gdLst>
              <a:gd name="connsiteX0" fmla="*/ 0 w 2592388"/>
              <a:gd name="connsiteY0" fmla="*/ 0 h 2782887"/>
              <a:gd name="connsiteX1" fmla="*/ 2592388 w 2592388"/>
              <a:gd name="connsiteY1" fmla="*/ 0 h 2782887"/>
              <a:gd name="connsiteX2" fmla="*/ 2592388 w 2592388"/>
              <a:gd name="connsiteY2" fmla="*/ 2782887 h 2782887"/>
              <a:gd name="connsiteX3" fmla="*/ 0 w 2592388"/>
              <a:gd name="connsiteY3" fmla="*/ 2782887 h 27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388" h="2782887">
                <a:moveTo>
                  <a:pt x="0" y="0"/>
                </a:moveTo>
                <a:lnTo>
                  <a:pt x="2592388" y="0"/>
                </a:lnTo>
                <a:lnTo>
                  <a:pt x="2592388" y="2782887"/>
                </a:lnTo>
                <a:lnTo>
                  <a:pt x="0" y="27828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92089" y="188913"/>
            <a:ext cx="4865687" cy="6443662"/>
          </a:xfrm>
          <a:custGeom>
            <a:avLst/>
            <a:gdLst>
              <a:gd name="connsiteX0" fmla="*/ 0 w 4865687"/>
              <a:gd name="connsiteY0" fmla="*/ 0 h 6443662"/>
              <a:gd name="connsiteX1" fmla="*/ 4865687 w 4865687"/>
              <a:gd name="connsiteY1" fmla="*/ 0 h 6443662"/>
              <a:gd name="connsiteX2" fmla="*/ 4865687 w 4865687"/>
              <a:gd name="connsiteY2" fmla="*/ 6443662 h 6443662"/>
              <a:gd name="connsiteX3" fmla="*/ 0 w 4865687"/>
              <a:gd name="connsiteY3" fmla="*/ 6443662 h 644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687" h="6443662">
                <a:moveTo>
                  <a:pt x="0" y="0"/>
                </a:moveTo>
                <a:lnTo>
                  <a:pt x="4865687" y="0"/>
                </a:lnTo>
                <a:lnTo>
                  <a:pt x="4865687" y="6443662"/>
                </a:lnTo>
                <a:lnTo>
                  <a:pt x="0" y="644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5" y="0"/>
            <a:ext cx="5184775" cy="5589588"/>
          </a:xfrm>
          <a:custGeom>
            <a:avLst/>
            <a:gdLst>
              <a:gd name="connsiteX0" fmla="*/ 0 w 5184775"/>
              <a:gd name="connsiteY0" fmla="*/ 0 h 5589588"/>
              <a:gd name="connsiteX1" fmla="*/ 5184775 w 5184775"/>
              <a:gd name="connsiteY1" fmla="*/ 0 h 5589588"/>
              <a:gd name="connsiteX2" fmla="*/ 5184775 w 5184775"/>
              <a:gd name="connsiteY2" fmla="*/ 5589588 h 5589588"/>
              <a:gd name="connsiteX3" fmla="*/ 0 w 5184775"/>
              <a:gd name="connsiteY3" fmla="*/ 5589588 h 558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75" h="5589588">
                <a:moveTo>
                  <a:pt x="0" y="0"/>
                </a:moveTo>
                <a:lnTo>
                  <a:pt x="5184775" y="0"/>
                </a:lnTo>
                <a:lnTo>
                  <a:pt x="5184775" y="5589588"/>
                </a:lnTo>
                <a:lnTo>
                  <a:pt x="0" y="5589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791074" y="2771773"/>
            <a:ext cx="2244612" cy="2124076"/>
          </a:xfrm>
          <a:custGeom>
            <a:avLst/>
            <a:gdLst>
              <a:gd name="connsiteX0" fmla="*/ 0 w 2244612"/>
              <a:gd name="connsiteY0" fmla="*/ 0 h 2124076"/>
              <a:gd name="connsiteX1" fmla="*/ 2244612 w 2244612"/>
              <a:gd name="connsiteY1" fmla="*/ 0 h 2124076"/>
              <a:gd name="connsiteX2" fmla="*/ 2244612 w 2244612"/>
              <a:gd name="connsiteY2" fmla="*/ 2124076 h 2124076"/>
              <a:gd name="connsiteX3" fmla="*/ 0 w 2244612"/>
              <a:gd name="connsiteY3" fmla="*/ 2124076 h 212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612" h="2124076">
                <a:moveTo>
                  <a:pt x="0" y="0"/>
                </a:moveTo>
                <a:lnTo>
                  <a:pt x="2244612" y="0"/>
                </a:lnTo>
                <a:lnTo>
                  <a:pt x="2244612" y="2124076"/>
                </a:lnTo>
                <a:lnTo>
                  <a:pt x="0" y="21240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273187" y="2771773"/>
            <a:ext cx="2244612" cy="2124076"/>
          </a:xfrm>
          <a:custGeom>
            <a:avLst/>
            <a:gdLst>
              <a:gd name="connsiteX0" fmla="*/ 0 w 2244612"/>
              <a:gd name="connsiteY0" fmla="*/ 0 h 2124076"/>
              <a:gd name="connsiteX1" fmla="*/ 2244612 w 2244612"/>
              <a:gd name="connsiteY1" fmla="*/ 0 h 2124076"/>
              <a:gd name="connsiteX2" fmla="*/ 2244612 w 2244612"/>
              <a:gd name="connsiteY2" fmla="*/ 2124076 h 2124076"/>
              <a:gd name="connsiteX3" fmla="*/ 0 w 2244612"/>
              <a:gd name="connsiteY3" fmla="*/ 2124076 h 212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612" h="2124076">
                <a:moveTo>
                  <a:pt x="0" y="0"/>
                </a:moveTo>
                <a:lnTo>
                  <a:pt x="2244612" y="0"/>
                </a:lnTo>
                <a:lnTo>
                  <a:pt x="2244612" y="2124076"/>
                </a:lnTo>
                <a:lnTo>
                  <a:pt x="0" y="21240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9755301" y="2771773"/>
            <a:ext cx="2244612" cy="2124076"/>
          </a:xfrm>
          <a:custGeom>
            <a:avLst/>
            <a:gdLst>
              <a:gd name="connsiteX0" fmla="*/ 0 w 2244612"/>
              <a:gd name="connsiteY0" fmla="*/ 0 h 2124076"/>
              <a:gd name="connsiteX1" fmla="*/ 2244612 w 2244612"/>
              <a:gd name="connsiteY1" fmla="*/ 0 h 2124076"/>
              <a:gd name="connsiteX2" fmla="*/ 2244612 w 2244612"/>
              <a:gd name="connsiteY2" fmla="*/ 2124076 h 2124076"/>
              <a:gd name="connsiteX3" fmla="*/ 0 w 2244612"/>
              <a:gd name="connsiteY3" fmla="*/ 2124076 h 212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612" h="2124076">
                <a:moveTo>
                  <a:pt x="0" y="0"/>
                </a:moveTo>
                <a:lnTo>
                  <a:pt x="2244612" y="0"/>
                </a:lnTo>
                <a:lnTo>
                  <a:pt x="2244612" y="2124076"/>
                </a:lnTo>
                <a:lnTo>
                  <a:pt x="0" y="21240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5238750" cy="6857999"/>
          </a:xfrm>
          <a:custGeom>
            <a:avLst/>
            <a:gdLst>
              <a:gd name="connsiteX0" fmla="*/ 0 w 5238750"/>
              <a:gd name="connsiteY0" fmla="*/ 0 h 6924675"/>
              <a:gd name="connsiteX1" fmla="*/ 5238750 w 5238750"/>
              <a:gd name="connsiteY1" fmla="*/ 0 h 6924675"/>
              <a:gd name="connsiteX2" fmla="*/ 5238750 w 5238750"/>
              <a:gd name="connsiteY2" fmla="*/ 6924675 h 6924675"/>
              <a:gd name="connsiteX3" fmla="*/ 0 w 5238750"/>
              <a:gd name="connsiteY3" fmla="*/ 6924675 h 692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750" h="6924675">
                <a:moveTo>
                  <a:pt x="0" y="0"/>
                </a:moveTo>
                <a:lnTo>
                  <a:pt x="5238750" y="0"/>
                </a:lnTo>
                <a:lnTo>
                  <a:pt x="5238750" y="6924675"/>
                </a:lnTo>
                <a:lnTo>
                  <a:pt x="0" y="69246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23021" cy="6858000"/>
          </a:xfrm>
          <a:custGeom>
            <a:avLst/>
            <a:gdLst>
              <a:gd name="connsiteX0" fmla="*/ 0 w 3923021"/>
              <a:gd name="connsiteY0" fmla="*/ 0 h 6858000"/>
              <a:gd name="connsiteX1" fmla="*/ 3923021 w 3923021"/>
              <a:gd name="connsiteY1" fmla="*/ 0 h 6858000"/>
              <a:gd name="connsiteX2" fmla="*/ 3923021 w 3923021"/>
              <a:gd name="connsiteY2" fmla="*/ 6858000 h 6858000"/>
              <a:gd name="connsiteX3" fmla="*/ 0 w 3923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3021" h="6858000">
                <a:moveTo>
                  <a:pt x="0" y="0"/>
                </a:moveTo>
                <a:lnTo>
                  <a:pt x="3923021" y="0"/>
                </a:lnTo>
                <a:lnTo>
                  <a:pt x="392302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106554" y="0"/>
            <a:ext cx="3923021" cy="6858000"/>
          </a:xfrm>
          <a:custGeom>
            <a:avLst/>
            <a:gdLst>
              <a:gd name="connsiteX0" fmla="*/ 0 w 3923021"/>
              <a:gd name="connsiteY0" fmla="*/ 0 h 6858000"/>
              <a:gd name="connsiteX1" fmla="*/ 3923021 w 3923021"/>
              <a:gd name="connsiteY1" fmla="*/ 0 h 6858000"/>
              <a:gd name="connsiteX2" fmla="*/ 3923021 w 3923021"/>
              <a:gd name="connsiteY2" fmla="*/ 6858000 h 6858000"/>
              <a:gd name="connsiteX3" fmla="*/ 0 w 3923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3021" h="6858000">
                <a:moveTo>
                  <a:pt x="0" y="0"/>
                </a:moveTo>
                <a:lnTo>
                  <a:pt x="3923021" y="0"/>
                </a:lnTo>
                <a:lnTo>
                  <a:pt x="392302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6096000" y="4565936"/>
            <a:ext cx="2457450" cy="2292064"/>
          </a:xfrm>
          <a:custGeom>
            <a:avLst/>
            <a:gdLst>
              <a:gd name="connsiteX0" fmla="*/ 0 w 2457450"/>
              <a:gd name="connsiteY0" fmla="*/ 0 h 2292064"/>
              <a:gd name="connsiteX1" fmla="*/ 2457450 w 2457450"/>
              <a:gd name="connsiteY1" fmla="*/ 0 h 2292064"/>
              <a:gd name="connsiteX2" fmla="*/ 2457450 w 2457450"/>
              <a:gd name="connsiteY2" fmla="*/ 2292064 h 2292064"/>
              <a:gd name="connsiteX3" fmla="*/ 0 w 2457450"/>
              <a:gd name="connsiteY3" fmla="*/ 2292064 h 229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7450" h="2292064">
                <a:moveTo>
                  <a:pt x="0" y="0"/>
                </a:moveTo>
                <a:lnTo>
                  <a:pt x="2457450" y="0"/>
                </a:lnTo>
                <a:lnTo>
                  <a:pt x="2457450" y="2292064"/>
                </a:lnTo>
                <a:lnTo>
                  <a:pt x="0" y="22920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2457450" cy="2292064"/>
          </a:xfrm>
          <a:custGeom>
            <a:avLst/>
            <a:gdLst>
              <a:gd name="connsiteX0" fmla="*/ 0 w 2457450"/>
              <a:gd name="connsiteY0" fmla="*/ 0 h 2292064"/>
              <a:gd name="connsiteX1" fmla="*/ 2457450 w 2457450"/>
              <a:gd name="connsiteY1" fmla="*/ 0 h 2292064"/>
              <a:gd name="connsiteX2" fmla="*/ 2457450 w 2457450"/>
              <a:gd name="connsiteY2" fmla="*/ 2292064 h 2292064"/>
              <a:gd name="connsiteX3" fmla="*/ 0 w 2457450"/>
              <a:gd name="connsiteY3" fmla="*/ 2292064 h 229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7450" h="2292064">
                <a:moveTo>
                  <a:pt x="0" y="0"/>
                </a:moveTo>
                <a:lnTo>
                  <a:pt x="2457450" y="0"/>
                </a:lnTo>
                <a:lnTo>
                  <a:pt x="2457450" y="2292064"/>
                </a:lnTo>
                <a:lnTo>
                  <a:pt x="0" y="22920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553450" y="0"/>
            <a:ext cx="3638550" cy="6858001"/>
          </a:xfrm>
          <a:custGeom>
            <a:avLst/>
            <a:gdLst>
              <a:gd name="connsiteX0" fmla="*/ 0 w 3638550"/>
              <a:gd name="connsiteY0" fmla="*/ 0 h 6858001"/>
              <a:gd name="connsiteX1" fmla="*/ 3638550 w 3638550"/>
              <a:gd name="connsiteY1" fmla="*/ 0 h 6858001"/>
              <a:gd name="connsiteX2" fmla="*/ 3638550 w 3638550"/>
              <a:gd name="connsiteY2" fmla="*/ 6858001 h 6858001"/>
              <a:gd name="connsiteX3" fmla="*/ 0 w 363855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8550" h="6858001">
                <a:moveTo>
                  <a:pt x="0" y="0"/>
                </a:moveTo>
                <a:lnTo>
                  <a:pt x="3638550" y="0"/>
                </a:lnTo>
                <a:lnTo>
                  <a:pt x="3638550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3848100"/>
            <a:ext cx="12192000" cy="3009900"/>
          </a:xfrm>
          <a:custGeom>
            <a:avLst/>
            <a:gdLst>
              <a:gd name="connsiteX0" fmla="*/ 0 w 12192000"/>
              <a:gd name="connsiteY0" fmla="*/ 0 h 3009900"/>
              <a:gd name="connsiteX1" fmla="*/ 12192000 w 12192000"/>
              <a:gd name="connsiteY1" fmla="*/ 0 h 3009900"/>
              <a:gd name="connsiteX2" fmla="*/ 12192000 w 12192000"/>
              <a:gd name="connsiteY2" fmla="*/ 3009900 h 3009900"/>
              <a:gd name="connsiteX3" fmla="*/ 0 w 12192000"/>
              <a:gd name="connsiteY3" fmla="*/ 300990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09900">
                <a:moveTo>
                  <a:pt x="0" y="0"/>
                </a:moveTo>
                <a:lnTo>
                  <a:pt x="12192000" y="0"/>
                </a:lnTo>
                <a:lnTo>
                  <a:pt x="12192000" y="3009900"/>
                </a:lnTo>
                <a:lnTo>
                  <a:pt x="0" y="3009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" y="4040187"/>
            <a:ext cx="1719647" cy="2160588"/>
          </a:xfrm>
          <a:custGeom>
            <a:avLst/>
            <a:gdLst>
              <a:gd name="connsiteX0" fmla="*/ 0 w 1719647"/>
              <a:gd name="connsiteY0" fmla="*/ 0 h 2160588"/>
              <a:gd name="connsiteX1" fmla="*/ 1719647 w 1719647"/>
              <a:gd name="connsiteY1" fmla="*/ 0 h 2160588"/>
              <a:gd name="connsiteX2" fmla="*/ 1719647 w 1719647"/>
              <a:gd name="connsiteY2" fmla="*/ 2160588 h 2160588"/>
              <a:gd name="connsiteX3" fmla="*/ 0 w 1719647"/>
              <a:gd name="connsiteY3" fmla="*/ 2160588 h 216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647" h="2160588">
                <a:moveTo>
                  <a:pt x="0" y="0"/>
                </a:moveTo>
                <a:lnTo>
                  <a:pt x="1719647" y="0"/>
                </a:lnTo>
                <a:lnTo>
                  <a:pt x="1719647" y="2160588"/>
                </a:lnTo>
                <a:lnTo>
                  <a:pt x="0" y="2160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10191750" y="4040187"/>
            <a:ext cx="2000250" cy="2160588"/>
          </a:xfrm>
          <a:custGeom>
            <a:avLst/>
            <a:gdLst>
              <a:gd name="connsiteX0" fmla="*/ 0 w 2000250"/>
              <a:gd name="connsiteY0" fmla="*/ 0 h 2160588"/>
              <a:gd name="connsiteX1" fmla="*/ 2000250 w 2000250"/>
              <a:gd name="connsiteY1" fmla="*/ 0 h 2160588"/>
              <a:gd name="connsiteX2" fmla="*/ 2000250 w 2000250"/>
              <a:gd name="connsiteY2" fmla="*/ 2160588 h 2160588"/>
              <a:gd name="connsiteX3" fmla="*/ 0 w 2000250"/>
              <a:gd name="connsiteY3" fmla="*/ 2160588 h 216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0" h="2160588">
                <a:moveTo>
                  <a:pt x="0" y="0"/>
                </a:moveTo>
                <a:lnTo>
                  <a:pt x="2000250" y="0"/>
                </a:lnTo>
                <a:lnTo>
                  <a:pt x="2000250" y="2160588"/>
                </a:lnTo>
                <a:lnTo>
                  <a:pt x="0" y="2160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0.xml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-3427095" y="5370512"/>
            <a:ext cx="5064125" cy="5064125"/>
          </a:xfrm>
          <a:prstGeom prst="ellipse">
            <a:avLst/>
          </a:prstGeom>
          <a:noFill/>
          <a:ln>
            <a:solidFill>
              <a:schemeClr val="accent4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4010" y="1899285"/>
            <a:ext cx="5763895" cy="5217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/>
              <a:t>#include&lt;stdio.h&gt;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/>
              <a:t>void printMax</a:t>
            </a:r>
            <a:r>
              <a:rPr lang="en-IN" altLang="en-US" sz="1400" b="1" dirty="0"/>
              <a:t>Events</a:t>
            </a:r>
            <a:r>
              <a:rPr lang="en-US" altLang="zh-CN" sz="1400" b="1" dirty="0"/>
              <a:t>(int s[</a:t>
            </a:r>
            <a:r>
              <a:rPr lang="en-IN" altLang="en-US" sz="1400" b="1" dirty="0"/>
              <a:t> </a:t>
            </a:r>
            <a:r>
              <a:rPr lang="en-US" altLang="zh-CN" sz="1400" b="1" dirty="0"/>
              <a:t>], int f[</a:t>
            </a:r>
            <a:r>
              <a:rPr lang="en-IN" altLang="en-US" sz="1400" b="1" dirty="0"/>
              <a:t> </a:t>
            </a:r>
            <a:r>
              <a:rPr lang="en-US" altLang="zh-CN" sz="1400" b="1" dirty="0"/>
              <a:t>], int n)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/>
              <a:t>{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/>
              <a:t>	int i, j;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/>
              <a:t>	printf ("Following </a:t>
            </a:r>
            <a:r>
              <a:rPr lang="en-IN" altLang="en-US" sz="1400" b="1" dirty="0"/>
              <a:t>events</a:t>
            </a:r>
            <a:r>
              <a:rPr lang="en-US" altLang="zh-CN" sz="1400" b="1" dirty="0"/>
              <a:t> are selected n ");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/>
              <a:t>	i = 0;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/>
              <a:t>	printf("%d ", i);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/>
              <a:t>	for (j = 1; j &lt; n; j++)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/>
              <a:t>	{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/>
              <a:t>	if (s[</a:t>
            </a:r>
            <a:r>
              <a:rPr lang="en-IN" altLang="en-US" sz="1400" b="1" dirty="0"/>
              <a:t> </a:t>
            </a:r>
            <a:r>
              <a:rPr lang="en-US" altLang="zh-CN" sz="1400" b="1" dirty="0"/>
              <a:t>j</a:t>
            </a:r>
            <a:r>
              <a:rPr lang="en-IN" altLang="en-US" sz="1400" b="1" dirty="0"/>
              <a:t> </a:t>
            </a:r>
            <a:r>
              <a:rPr lang="en-US" altLang="zh-CN" sz="1400" b="1" dirty="0"/>
              <a:t>] &gt;= f[</a:t>
            </a:r>
            <a:r>
              <a:rPr lang="en-IN" altLang="en-US" sz="1400" b="1" dirty="0"/>
              <a:t> </a:t>
            </a:r>
            <a:r>
              <a:rPr lang="en-US" altLang="zh-CN" sz="1400" b="1" dirty="0"/>
              <a:t>i</a:t>
            </a:r>
            <a:r>
              <a:rPr lang="en-IN" altLang="en-US" sz="1400" b="1" dirty="0"/>
              <a:t> </a:t>
            </a:r>
            <a:r>
              <a:rPr lang="en-US" altLang="zh-CN" sz="1400" b="1" dirty="0"/>
              <a:t>])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/>
              <a:t>	{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/>
              <a:t>		printf ("%d ", j);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/>
              <a:t>		i = j;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/>
              <a:t>	</a:t>
            </a:r>
            <a:endParaRPr lang="en-US" altLang="zh-CN" sz="1400" b="1" dirty="0"/>
          </a:p>
        </p:txBody>
      </p:sp>
      <p:sp>
        <p:nvSpPr>
          <p:cNvPr id="13" name="椭圆 12"/>
          <p:cNvSpPr/>
          <p:nvPr/>
        </p:nvSpPr>
        <p:spPr>
          <a:xfrm>
            <a:off x="2581276" y="-784225"/>
            <a:ext cx="2343150" cy="2343150"/>
          </a:xfrm>
          <a:prstGeom prst="ellipse">
            <a:avLst/>
          </a:prstGeom>
          <a:noFill/>
          <a:ln>
            <a:solidFill>
              <a:schemeClr val="accent4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34010" y="120015"/>
            <a:ext cx="3776980" cy="166941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92760" y="478155"/>
            <a:ext cx="34594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IMPLEMENTATION IN C</a:t>
            </a: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415530" y="335280"/>
            <a:ext cx="3459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 ANALYSIS</a:t>
            </a:r>
            <a:endParaRPr lang="en-I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7" name="Table 16"/>
          <p:cNvGraphicFramePr/>
          <p:nvPr/>
        </p:nvGraphicFramePr>
        <p:xfrm>
          <a:off x="5362575" y="1558925"/>
          <a:ext cx="6829425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2276475"/>
                <a:gridCol w="22764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s/e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frequency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total steps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n+1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n+1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n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n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n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-1762125" y="3668712"/>
            <a:ext cx="5064125" cy="5064125"/>
          </a:xfrm>
          <a:prstGeom prst="ellipse">
            <a:avLst/>
          </a:prstGeom>
          <a:noFill/>
          <a:ln>
            <a:solidFill>
              <a:schemeClr val="accent4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占位符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t="109" b="109"/>
          <a:stretch>
            <a:fillRect/>
          </a:stretch>
        </p:blipFill>
        <p:spPr>
          <a:xfrm>
            <a:off x="6901101" y="2704188"/>
            <a:ext cx="724811" cy="724812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281267" y="3695615"/>
            <a:ext cx="1967384" cy="457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Your text has been concise and beautiful, but the information is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355" y="512445"/>
            <a:ext cx="6394450" cy="6681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ym typeface="+mn-ea"/>
              </a:rPr>
              <a:t> }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ym typeface="+mn-ea"/>
              </a:rPr>
              <a:t>	}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ym typeface="+mn-ea"/>
              </a:rPr>
              <a:t>}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ym typeface="+mn-ea"/>
              </a:rPr>
              <a:t>int main()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ym typeface="+mn-ea"/>
              </a:rPr>
              <a:t>{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400" b="1" dirty="0">
                <a:sym typeface="+mn-ea"/>
              </a:rPr>
              <a:t>   </a:t>
            </a:r>
            <a:r>
              <a:rPr lang="en-US" altLang="zh-CN" sz="1400" b="1" dirty="0">
                <a:sym typeface="+mn-ea"/>
              </a:rPr>
              <a:t>int n,i;</a:t>
            </a:r>
            <a:endParaRPr lang="en-US" altLang="zh-CN" sz="1400" b="1" dirty="0">
              <a:sym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400" b="1" dirty="0">
                <a:sym typeface="+mn-ea"/>
              </a:rPr>
              <a:t>   </a:t>
            </a:r>
            <a:r>
              <a:rPr lang="en-US" altLang="zh-CN" sz="1400" b="1" dirty="0">
                <a:sym typeface="+mn-ea"/>
              </a:rPr>
              <a:t>printf("Total number of </a:t>
            </a:r>
            <a:r>
              <a:rPr lang="en-IN" altLang="en-US" sz="1400" b="1" dirty="0">
                <a:sym typeface="+mn-ea"/>
              </a:rPr>
              <a:t>events</a:t>
            </a:r>
            <a:r>
              <a:rPr lang="en-US" altLang="zh-CN" sz="1400" b="1" dirty="0">
                <a:sym typeface="+mn-ea"/>
              </a:rPr>
              <a:t> :");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ym typeface="+mn-ea"/>
              </a:rPr>
              <a:t>   scanf(</a:t>
            </a:r>
            <a:r>
              <a:rPr lang="en-IN" altLang="en-US" sz="1400" b="1" dirty="0">
                <a:sym typeface="+mn-ea"/>
              </a:rPr>
              <a:t> </a:t>
            </a:r>
            <a:r>
              <a:rPr lang="en-US" altLang="zh-CN" sz="1400" b="1" dirty="0">
                <a:sym typeface="+mn-ea"/>
              </a:rPr>
              <a:t>"%d",</a:t>
            </a:r>
            <a:r>
              <a:rPr lang="en-IN" altLang="en-US" sz="1400" b="1" dirty="0">
                <a:sym typeface="+mn-ea"/>
              </a:rPr>
              <a:t> </a:t>
            </a:r>
            <a:r>
              <a:rPr lang="en-US" altLang="zh-CN" sz="1400" b="1" dirty="0">
                <a:sym typeface="+mn-ea"/>
              </a:rPr>
              <a:t>&amp;n);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ym typeface="+mn-ea"/>
              </a:rPr>
              <a:t> </a:t>
            </a:r>
            <a:r>
              <a:rPr lang="en-IN" altLang="en-US" sz="1400" b="1" dirty="0">
                <a:sym typeface="+mn-ea"/>
              </a:rPr>
              <a:t>  </a:t>
            </a:r>
            <a:r>
              <a:rPr lang="en-US" altLang="zh-CN" sz="1400" b="1" dirty="0">
                <a:sym typeface="+mn-ea"/>
              </a:rPr>
              <a:t>int s[</a:t>
            </a:r>
            <a:r>
              <a:rPr lang="en-IN" altLang="en-US" sz="1400" b="1" dirty="0">
                <a:sym typeface="+mn-ea"/>
              </a:rPr>
              <a:t> </a:t>
            </a:r>
            <a:r>
              <a:rPr lang="en-US" altLang="zh-CN" sz="1400" b="1" dirty="0">
                <a:sym typeface="+mn-ea"/>
              </a:rPr>
              <a:t>n</a:t>
            </a:r>
            <a:r>
              <a:rPr lang="en-IN" altLang="en-US" sz="1400" b="1" dirty="0">
                <a:sym typeface="+mn-ea"/>
              </a:rPr>
              <a:t> </a:t>
            </a:r>
            <a:r>
              <a:rPr lang="en-US" altLang="zh-CN" sz="1400" b="1" dirty="0">
                <a:sym typeface="+mn-ea"/>
              </a:rPr>
              <a:t>]</a:t>
            </a:r>
            <a:r>
              <a:rPr lang="en-IN" altLang="en-US" sz="1400" b="1" dirty="0">
                <a:sym typeface="+mn-ea"/>
              </a:rPr>
              <a:t> </a:t>
            </a:r>
            <a:r>
              <a:rPr lang="en-US" altLang="zh-CN" sz="1400" b="1" dirty="0">
                <a:sym typeface="+mn-ea"/>
              </a:rPr>
              <a:t>,f[</a:t>
            </a:r>
            <a:r>
              <a:rPr lang="en-IN" altLang="en-US" sz="1400" b="1" dirty="0">
                <a:sym typeface="+mn-ea"/>
              </a:rPr>
              <a:t> </a:t>
            </a:r>
            <a:r>
              <a:rPr lang="en-US" altLang="zh-CN" sz="1400" b="1" dirty="0">
                <a:sym typeface="+mn-ea"/>
              </a:rPr>
              <a:t>n</a:t>
            </a:r>
            <a:r>
              <a:rPr lang="en-IN" altLang="en-US" sz="1400" b="1" dirty="0">
                <a:sym typeface="+mn-ea"/>
              </a:rPr>
              <a:t> </a:t>
            </a:r>
            <a:r>
              <a:rPr lang="en-US" altLang="zh-CN" sz="1400" b="1" dirty="0">
                <a:sym typeface="+mn-ea"/>
              </a:rPr>
              <a:t>];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ym typeface="+mn-ea"/>
              </a:rPr>
              <a:t>   printf("s[</a:t>
            </a:r>
            <a:r>
              <a:rPr lang="en-IN" altLang="en-US" sz="1400" b="1" dirty="0">
                <a:sym typeface="+mn-ea"/>
              </a:rPr>
              <a:t> </a:t>
            </a:r>
            <a:r>
              <a:rPr lang="en-US" altLang="zh-CN" sz="1400" b="1" dirty="0">
                <a:sym typeface="+mn-ea"/>
              </a:rPr>
              <a:t>] --&gt; An array that contains start time of all </a:t>
            </a:r>
            <a:r>
              <a:rPr lang="en-IN" altLang="en-US" sz="1400" b="1" dirty="0">
                <a:sym typeface="+mn-ea"/>
              </a:rPr>
              <a:t>events</a:t>
            </a:r>
            <a:r>
              <a:rPr lang="en-US" altLang="zh-CN" sz="1400" b="1" dirty="0">
                <a:sym typeface="+mn-ea"/>
              </a:rPr>
              <a:t>\n");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ym typeface="+mn-ea"/>
              </a:rPr>
              <a:t>   printf("</a:t>
            </a:r>
            <a:r>
              <a:rPr lang="en-IN" altLang="en-US" sz="1400" b="1" dirty="0">
                <a:sym typeface="+mn-ea"/>
              </a:rPr>
              <a:t> events</a:t>
            </a:r>
            <a:r>
              <a:rPr lang="en-US" altLang="zh-CN" sz="1400" b="1" dirty="0">
                <a:sym typeface="+mn-ea"/>
              </a:rPr>
              <a:t> should already sorted according to their finish time\n</a:t>
            </a:r>
            <a:r>
              <a:rPr lang="en-IN" altLang="en-US" sz="1400" b="1" dirty="0">
                <a:sym typeface="+mn-ea"/>
              </a:rPr>
              <a:t>     </a:t>
            </a:r>
            <a:endParaRPr lang="en-IN" altLang="en-US" sz="1400" b="1" dirty="0">
              <a:sym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400" b="1" dirty="0">
                <a:sym typeface="+mn-ea"/>
              </a:rPr>
              <a:t>   </a:t>
            </a:r>
            <a:r>
              <a:rPr lang="en-US" altLang="zh-CN" sz="1400" b="1" dirty="0">
                <a:sym typeface="+mn-ea"/>
              </a:rPr>
              <a:t>");</a:t>
            </a:r>
            <a:endParaRPr lang="en-US" altLang="zh-CN" sz="1400" b="1" dirty="0">
              <a:sym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ym typeface="+mn-ea"/>
              </a:rPr>
              <a:t>for (i = 0; i &lt; n; i++){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ym typeface="+mn-ea"/>
              </a:rPr>
              <a:t>        scanf("%d", &amp;f[</a:t>
            </a:r>
            <a:r>
              <a:rPr lang="en-IN" altLang="en-US" sz="1400" b="1" dirty="0">
                <a:sym typeface="+mn-ea"/>
              </a:rPr>
              <a:t> </a:t>
            </a:r>
            <a:r>
              <a:rPr lang="en-US" altLang="zh-CN" sz="1400" b="1" dirty="0">
                <a:sym typeface="+mn-ea"/>
              </a:rPr>
              <a:t>i</a:t>
            </a:r>
            <a:r>
              <a:rPr lang="en-IN" altLang="en-US" sz="1400" b="1" dirty="0">
                <a:sym typeface="+mn-ea"/>
              </a:rPr>
              <a:t> </a:t>
            </a:r>
            <a:r>
              <a:rPr lang="en-US" altLang="zh-CN" sz="1400" b="1" dirty="0">
                <a:sym typeface="+mn-ea"/>
              </a:rPr>
              <a:t>]);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ym typeface="+mn-ea"/>
              </a:rPr>
              <a:t>    }</a:t>
            </a:r>
            <a:endParaRPr lang="en-US" altLang="zh-CN" sz="1400" b="1" dirty="0">
              <a:sym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ym typeface="+mn-ea"/>
              </a:rPr>
              <a:t> </a:t>
            </a:r>
            <a:r>
              <a:rPr lang="en-IN" altLang="en-US" sz="1400" b="1" dirty="0">
                <a:sym typeface="+mn-ea"/>
              </a:rPr>
              <a:t>  </a:t>
            </a:r>
            <a:r>
              <a:rPr lang="en-US" altLang="zh-CN" sz="1400" b="1" dirty="0">
                <a:sym typeface="+mn-ea"/>
              </a:rPr>
              <a:t>printMax</a:t>
            </a:r>
            <a:r>
              <a:rPr lang="en-IN" altLang="en-US" sz="1400" b="1" dirty="0">
                <a:sym typeface="+mn-ea"/>
              </a:rPr>
              <a:t>Events</a:t>
            </a:r>
            <a:r>
              <a:rPr lang="en-US" altLang="zh-CN" sz="1400" b="1" dirty="0">
                <a:sym typeface="+mn-ea"/>
              </a:rPr>
              <a:t>(s, f, n);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400" b="1" dirty="0">
                <a:sym typeface="+mn-ea"/>
              </a:rPr>
              <a:t>   </a:t>
            </a:r>
            <a:r>
              <a:rPr lang="en-US" altLang="zh-CN" sz="1400" b="1" dirty="0">
                <a:sym typeface="+mn-ea"/>
              </a:rPr>
              <a:t>return 0;</a:t>
            </a:r>
            <a:r>
              <a:rPr lang="en-IN" altLang="en-US" sz="1400" b="1" dirty="0">
                <a:sym typeface="+mn-ea"/>
              </a:rPr>
              <a:t> </a:t>
            </a:r>
            <a:r>
              <a:rPr lang="en-US" altLang="zh-CN" sz="1400" b="1" dirty="0">
                <a:sym typeface="+mn-ea"/>
              </a:rPr>
              <a:t>}</a:t>
            </a:r>
            <a:endParaRPr lang="en-US" altLang="zh-CN" sz="1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dirty="0"/>
          </a:p>
        </p:txBody>
      </p:sp>
      <p:sp>
        <p:nvSpPr>
          <p:cNvPr id="13" name="椭圆 12"/>
          <p:cNvSpPr/>
          <p:nvPr/>
        </p:nvSpPr>
        <p:spPr>
          <a:xfrm>
            <a:off x="2581276" y="-784225"/>
            <a:ext cx="2343150" cy="2343150"/>
          </a:xfrm>
          <a:prstGeom prst="ellipse">
            <a:avLst/>
          </a:prstGeom>
          <a:noFill/>
          <a:ln>
            <a:solidFill>
              <a:schemeClr val="accent4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6567805" y="132080"/>
          <a:ext cx="5625465" cy="672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155"/>
                <a:gridCol w="1875155"/>
                <a:gridCol w="187515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s/e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frequency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Total steps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</a:tr>
              <a:tr h="282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</a:tr>
              <a:tr h="283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</a:tr>
              <a:tr h="273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262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</a:tr>
              <a:tr h="273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293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263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283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n+1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n+1</a:t>
                      </a:r>
                      <a:endParaRPr lang="en-I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</a:t>
                      </a:r>
                      <a:endParaRPr lang="en-I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9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-1533525" y="3802062"/>
            <a:ext cx="5064125" cy="5064125"/>
          </a:xfrm>
          <a:prstGeom prst="ellipse">
            <a:avLst/>
          </a:prstGeom>
          <a:noFill/>
          <a:ln>
            <a:solidFill>
              <a:schemeClr val="accent4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809876" y="-650875"/>
            <a:ext cx="2343150" cy="2343150"/>
          </a:xfrm>
          <a:prstGeom prst="ellipse">
            <a:avLst/>
          </a:prstGeom>
          <a:noFill/>
          <a:ln>
            <a:solidFill>
              <a:schemeClr val="accent4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>
            <a:off x="282575" y="161925"/>
            <a:ext cx="2787015" cy="11372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Total Steps  = 6n + 17 </a:t>
            </a:r>
            <a:endParaRPr lang="en-I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Time Complexity : O(n)</a:t>
            </a:r>
            <a:endParaRPr lang="en-I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82575" y="1438275"/>
            <a:ext cx="3539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bg1"/>
                </a:solidFill>
              </a:rPr>
              <a:t>Input : s[ ] =  {1, 3, 0, 5, 8, 5};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           f [ ] =  {2, 4, 6, 7, 9, 9};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822065" y="1438275"/>
            <a:ext cx="353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bg1"/>
                </a:solidFill>
              </a:rPr>
              <a:t>Output : 1,2,4,5</a:t>
            </a:r>
            <a:endParaRPr lang="en-IN" altLang="en-US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6558280" y="3125470"/>
            <a:ext cx="5238115" cy="22415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8280" y="2621280"/>
            <a:ext cx="2759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bg1"/>
                </a:solidFill>
              </a:rPr>
              <a:t>Compiler Output:</a:t>
            </a:r>
            <a:endParaRPr lang="en-IN" altLang="en-US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" y="2084070"/>
            <a:ext cx="5422265" cy="47739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601460" y="5750560"/>
            <a:ext cx="5243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bg1"/>
                </a:solidFill>
              </a:rPr>
              <a:t>Link (.cpp file): https://drive.google.com/file/d/1GVU2VBo5pffNIZX26Lu21e84mKJ3MiF0/view?usp=sharing</a:t>
            </a:r>
            <a:endParaRPr lang="en-I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9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7905750" y="2114550"/>
            <a:ext cx="5064125" cy="5064125"/>
          </a:xfrm>
          <a:prstGeom prst="ellipse">
            <a:avLst/>
          </a:prstGeom>
          <a:noFill/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-952500" y="3282950"/>
            <a:ext cx="3133725" cy="3133725"/>
          </a:xfrm>
          <a:prstGeom prst="ellipse">
            <a:avLst/>
          </a:prstGeom>
          <a:noFill/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84336" y="4479786"/>
            <a:ext cx="5032218" cy="1260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Thank</a:t>
            </a:r>
            <a:r>
              <a:rPr lang="en-IN" altLang="en-US" sz="4400" b="1" dirty="0">
                <a:solidFill>
                  <a:schemeClr val="bg1"/>
                </a:solidFill>
              </a:rPr>
              <a:t>  You</a:t>
            </a:r>
            <a:endParaRPr lang="en-US" altLang="zh-CN" sz="4400" b="1" dirty="0">
              <a:solidFill>
                <a:schemeClr val="bg1"/>
              </a:solidFill>
            </a:endParaRPr>
          </a:p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505325" y="318873"/>
            <a:ext cx="2819400" cy="2819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778375" y="366498"/>
            <a:ext cx="2819400" cy="2819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575175" y="737973"/>
            <a:ext cx="2819400" cy="2819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778375" y="804648"/>
            <a:ext cx="2819400" cy="2819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2" r="18222"/>
          <a:stretch>
            <a:fillRect/>
          </a:stretch>
        </p:blipFill>
        <p:spPr>
          <a:xfrm>
            <a:off x="4773827" y="635000"/>
            <a:ext cx="2644346" cy="2644346"/>
          </a:xfrm>
        </p:spPr>
      </p:pic>
      <p:pic>
        <p:nvPicPr>
          <p:cNvPr id="17" name="图片占位符 16" descr="C:\Users\Abhishek\Desktop\4401280.jpg4401280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78375" y="638707"/>
            <a:ext cx="2644140" cy="2644346"/>
          </a:xfrm>
          <a:custGeom>
            <a:avLst/>
            <a:gdLst>
              <a:gd name="connsiteX0" fmla="*/ 1322173 w 2644346"/>
              <a:gd name="connsiteY0" fmla="*/ 0 h 2644346"/>
              <a:gd name="connsiteX1" fmla="*/ 2644346 w 2644346"/>
              <a:gd name="connsiteY1" fmla="*/ 1322173 h 2644346"/>
              <a:gd name="connsiteX2" fmla="*/ 1322173 w 2644346"/>
              <a:gd name="connsiteY2" fmla="*/ 2644346 h 2644346"/>
              <a:gd name="connsiteX3" fmla="*/ 0 w 2644346"/>
              <a:gd name="connsiteY3" fmla="*/ 1322173 h 2644346"/>
              <a:gd name="connsiteX4" fmla="*/ 1322173 w 2644346"/>
              <a:gd name="connsiteY4" fmla="*/ 0 h 264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4346" h="2644346">
                <a:moveTo>
                  <a:pt x="1322173" y="0"/>
                </a:moveTo>
                <a:cubicBezTo>
                  <a:pt x="2052389" y="0"/>
                  <a:pt x="2644346" y="591957"/>
                  <a:pt x="2644346" y="1322173"/>
                </a:cubicBezTo>
                <a:cubicBezTo>
                  <a:pt x="2644346" y="2052389"/>
                  <a:pt x="2052389" y="2644346"/>
                  <a:pt x="1322173" y="2644346"/>
                </a:cubicBezTo>
                <a:cubicBezTo>
                  <a:pt x="591957" y="2644346"/>
                  <a:pt x="0" y="2052389"/>
                  <a:pt x="0" y="1322173"/>
                </a:cubicBezTo>
                <a:cubicBezTo>
                  <a:pt x="0" y="591957"/>
                  <a:pt x="591957" y="0"/>
                  <a:pt x="1322173" y="0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29676"/>
            </a:solidFill>
          </a:ln>
          <a:effectLst/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ICON" val="#140418;"/>
</p:tagLst>
</file>

<file path=ppt/tags/tag2.xml><?xml version="1.0" encoding="utf-8"?>
<p:tagLst xmlns:p="http://schemas.openxmlformats.org/presentationml/2006/main">
  <p:tag name="ISLIDE.ICON" val="#140418;"/>
</p:tagLst>
</file>

<file path=ppt/tags/tag3.xml><?xml version="1.0" encoding="utf-8"?>
<p:tagLst xmlns:p="http://schemas.openxmlformats.org/presentationml/2006/main">
  <p:tag name="ISLIDE.ICON" val="#140418;"/>
</p:tagLst>
</file>

<file path=ppt/theme/theme1.xml><?xml version="1.0" encoding="utf-8"?>
<a:theme xmlns:a="http://schemas.openxmlformats.org/drawingml/2006/main" name="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国外模板制作字体">
      <a:majorFont>
        <a:latin typeface="Century 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WPS Presentation</Application>
  <PresentationFormat>宽屏</PresentationFormat>
  <Paragraphs>247</Paragraphs>
  <Slides>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Century Gothic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Abhishek</cp:lastModifiedBy>
  <cp:revision>358</cp:revision>
  <dcterms:created xsi:type="dcterms:W3CDTF">2022-06-16T00:18:00Z</dcterms:created>
  <dcterms:modified xsi:type="dcterms:W3CDTF">2022-12-01T11:58:39Z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CBD9708A10AF458B8A20F2D0A18843CA</vt:lpwstr>
  </property>
  <property fmtid="{D5CDD505-2E9C-101B-9397-08002B2CF9AE}" pid="3" name="KSOProductBuildVer">
    <vt:lpwstr>1033-11.2.0.11214</vt:lpwstr>
  </property>
</Properties>
</file>