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8" d="100"/>
          <a:sy n="88" d="100"/>
        </p:scale>
        <p:origin x="45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73A72-A618-414D-9D2B-06BD6713BE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FA6253-8D33-4CDE-BD59-1AB1B20C1F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F125AB-739C-45AE-B830-C1DCF2CB5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0D60F-B766-4A36-A20F-B89224CDE8BF}" type="datetimeFigureOut">
              <a:rPr lang="en-SG" smtClean="0"/>
              <a:t>26/8/2017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6F5495-6098-4849-86B3-0666DD768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92AC7B-D7F1-4C05-B464-F05B664CF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0A934-A951-48ED-AD70-DFDD384B243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82880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6A50E-27D9-4B20-AD3C-AF9BD3D8F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D6A4D6-9DF8-47FA-AACD-FFB7CFF6D3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94B7B3-36DB-47C4-8FE1-811626575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0D60F-B766-4A36-A20F-B89224CDE8BF}" type="datetimeFigureOut">
              <a:rPr lang="en-SG" smtClean="0"/>
              <a:t>26/8/2017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4E9759-2C9B-4FBD-A106-3E5241358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3B4177-5BFF-4B9E-A91B-DBDD5EF30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0A934-A951-48ED-AD70-DFDD384B243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10578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20B37D-BBBE-44F2-A880-EEA2BFE370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5A5A9F-E49C-4242-AF6B-BD219A02C2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94C531-750E-4D95-BB6C-CDEB51714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0D60F-B766-4A36-A20F-B89224CDE8BF}" type="datetimeFigureOut">
              <a:rPr lang="en-SG" smtClean="0"/>
              <a:t>26/8/2017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1A0E8-E7B6-4AB3-9007-3BD396C43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977720-9583-42AC-93E4-23CDA0A21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0A934-A951-48ED-AD70-DFDD384B243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1338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2A0AA-801D-4D00-B418-7C758639A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3B7A5A-B0DA-4D95-99C6-2167E924D8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001C01-3411-4FD9-9F75-7128CC1CD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0D60F-B766-4A36-A20F-B89224CDE8BF}" type="datetimeFigureOut">
              <a:rPr lang="en-SG" smtClean="0"/>
              <a:t>26/8/2017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1A7099-CFB4-4DF1-8DE8-146E6E7AF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FCC0B1-011C-423A-A7D1-E17FED150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0A934-A951-48ED-AD70-DFDD384B243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26388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91159-D486-4205-B06B-2B9F96A47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956839-19BD-4478-A339-0F336179C9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C9742A-A6B8-4440-BF98-B1CB7309F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0D60F-B766-4A36-A20F-B89224CDE8BF}" type="datetimeFigureOut">
              <a:rPr lang="en-SG" smtClean="0"/>
              <a:t>26/8/2017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81EDC4-31B6-4849-A614-FD632C997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7AD580-DDCB-4126-AEC5-D832C81BB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0A934-A951-48ED-AD70-DFDD384B243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74072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27725-DF18-46DF-BE99-8E2D0F749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7EBB61-A565-4DF0-9E53-6C4783D85B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CFA34D-D5EE-4A9A-854A-743F05FDE8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E45A25-174D-4AF9-A93A-605B38122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0D60F-B766-4A36-A20F-B89224CDE8BF}" type="datetimeFigureOut">
              <a:rPr lang="en-SG" smtClean="0"/>
              <a:t>26/8/2017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AE2E83-A8D5-458C-B235-FB1E05528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1E02CE-7802-4EC0-A7A8-278FED4BE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0A934-A951-48ED-AD70-DFDD384B243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73284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EFEED-7D2D-4CB8-88FA-973D3E329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B4D920-464F-40F1-8644-EC3DA5B816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4E584F-0721-46F1-9C75-B3380777DA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E58F7B-F5E9-46F0-BD82-5050C24A12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77F051-FCEF-4A58-AF1E-8546840EE0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C94689-E771-4D3C-84AC-4B6299B48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0D60F-B766-4A36-A20F-B89224CDE8BF}" type="datetimeFigureOut">
              <a:rPr lang="en-SG" smtClean="0"/>
              <a:t>26/8/2017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60042B-5168-4986-B651-247164344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C23A31-C331-4F36-BEE9-C870D6DCB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0A934-A951-48ED-AD70-DFDD384B243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16177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BA2C4-FCA8-4D61-8911-D8B42960B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9A8BDC-C1BC-41E5-A680-FA35DC4F4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0D60F-B766-4A36-A20F-B89224CDE8BF}" type="datetimeFigureOut">
              <a:rPr lang="en-SG" smtClean="0"/>
              <a:t>26/8/2017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8D75CF-0C16-4CB4-B0BD-DEDF5138F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375CAB-BF65-4370-901C-F3A183895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0A934-A951-48ED-AD70-DFDD384B243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73322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0B4832-D873-46A9-9F18-31EF68E8E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0D60F-B766-4A36-A20F-B89224CDE8BF}" type="datetimeFigureOut">
              <a:rPr lang="en-SG" smtClean="0"/>
              <a:t>26/8/2017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B23CAB-FFEA-4C50-B547-99882555E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B16933-9492-48F5-9D6F-C27EF7DDA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0A934-A951-48ED-AD70-DFDD384B243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53193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B7B43-27A9-4FCD-8685-E12094C97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C05314-460F-49CD-9EAD-A8FA7B27F1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69885F-40A0-4B64-A9E7-17B74BB287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54A7B2-2710-44A7-A5FA-05EF9E3AA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0D60F-B766-4A36-A20F-B89224CDE8BF}" type="datetimeFigureOut">
              <a:rPr lang="en-SG" smtClean="0"/>
              <a:t>26/8/2017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006032-A48D-475B-BD6C-F10F0BAA9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EF0063-CBDD-49E3-AC69-AA6BE2323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0A934-A951-48ED-AD70-DFDD384B243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75596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7D0F0-E361-4A91-A968-C50C3BEC6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391FC6-B088-42C9-9118-D406D6562E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E9B274-1BAE-4D7D-A452-905ACD188D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D8AA2E-8100-458B-95E5-E7EC408DB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0D60F-B766-4A36-A20F-B89224CDE8BF}" type="datetimeFigureOut">
              <a:rPr lang="en-SG" smtClean="0"/>
              <a:t>26/8/2017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54FD90-49B9-4949-9ADF-6767BCE84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C00B5E-25D2-4730-ADB0-B276AD663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0A934-A951-48ED-AD70-DFDD384B243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97614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977342-A20B-4014-B275-58C76B24E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5AC28C-0375-45BB-AEEA-BC1D1E375B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D28B8E-D591-43B2-96B2-8C7373C71C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D0D60F-B766-4A36-A20F-B89224CDE8BF}" type="datetimeFigureOut">
              <a:rPr lang="en-SG" smtClean="0"/>
              <a:t>26/8/2017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B624C6-7355-443F-B1C8-59E5A519F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5417F8-27A1-49BB-8E03-B2E1864C1D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00A934-A951-48ED-AD70-DFDD384B243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91717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cademy.realm.io/posts/eric-maxwell-mvc-mvp-and-mvvm-on-android/" TargetMode="External"/><Relationship Id="rId2" Type="http://schemas.openxmlformats.org/officeDocument/2006/relationships/hyperlink" Target="https://antonioleiva.com/mvp-android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53ED6-531F-44B0-955D-9C5D6D7E73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/>
              <a:t>MVP pattern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270DA0-F9CA-492F-BD46-196BD25CCF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SG" dirty="0"/>
              <a:t>REF1: </a:t>
            </a:r>
            <a:r>
              <a:rPr lang="en-SG" dirty="0">
                <a:hlinkClick r:id="rId2"/>
              </a:rPr>
              <a:t>https://antonioleiva.com/mvp-android/</a:t>
            </a:r>
            <a:endParaRPr lang="en-SG" dirty="0"/>
          </a:p>
          <a:p>
            <a:r>
              <a:rPr lang="en-SG" dirty="0"/>
              <a:t>REF2: </a:t>
            </a:r>
            <a:r>
              <a:rPr lang="en-SG" dirty="0">
                <a:hlinkClick r:id="rId3"/>
              </a:rPr>
              <a:t>https://academy.realm.io/posts/eric-maxwell-mvc-mvp-and-mvvm-on-android/</a:t>
            </a:r>
            <a:endParaRPr lang="en-SG" dirty="0"/>
          </a:p>
          <a:p>
            <a:endParaRPr lang="en-SG" dirty="0"/>
          </a:p>
          <a:p>
            <a:endParaRPr lang="en-SG" dirty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042820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B39EF87-29F3-49C9-B988-26B29A74C484}"/>
              </a:ext>
            </a:extLst>
          </p:cNvPr>
          <p:cNvGrpSpPr/>
          <p:nvPr/>
        </p:nvGrpSpPr>
        <p:grpSpPr>
          <a:xfrm>
            <a:off x="383177" y="339634"/>
            <a:ext cx="10600952" cy="6278880"/>
            <a:chOff x="-127582" y="121920"/>
            <a:chExt cx="10650157" cy="627888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911828D-18D4-4A9A-8AF1-02D203125E21}"/>
                </a:ext>
              </a:extLst>
            </p:cNvPr>
            <p:cNvSpPr/>
            <p:nvPr/>
          </p:nvSpPr>
          <p:spPr>
            <a:xfrm>
              <a:off x="277060" y="1066800"/>
              <a:ext cx="1919677" cy="473746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b="1" i="1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SG" dirty="0"/>
                <a:t>XML documents defining the UI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SG" dirty="0"/>
                <a:t>ACTIVITIES that load the UI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4C9ECEE-3CEF-4AE7-B9BA-1F285273D55B}"/>
                </a:ext>
              </a:extLst>
            </p:cNvPr>
            <p:cNvSpPr/>
            <p:nvPr/>
          </p:nvSpPr>
          <p:spPr>
            <a:xfrm>
              <a:off x="3990702" y="1097280"/>
              <a:ext cx="2079172" cy="47374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SG" dirty="0"/>
                <a:t>&lt;interface&gt; classes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SG" dirty="0"/>
                <a:t>Interface implementations 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DA80EBF-FE5B-4FEB-A406-18406DF3CA83}"/>
                </a:ext>
              </a:extLst>
            </p:cNvPr>
            <p:cNvSpPr/>
            <p:nvPr/>
          </p:nvSpPr>
          <p:spPr>
            <a:xfrm>
              <a:off x="8078535" y="1097280"/>
              <a:ext cx="2283925" cy="47069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dirty="0"/>
                <a:t>SQLite</a:t>
              </a:r>
            </a:p>
            <a:p>
              <a:pPr algn="ctr"/>
              <a:r>
                <a:rPr lang="en-SG" dirty="0"/>
                <a:t>DATABASE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AC888022-C2EB-44AC-99FF-FCFD7902E88A}"/>
                </a:ext>
              </a:extLst>
            </p:cNvPr>
            <p:cNvCxnSpPr>
              <a:cxnSpLocks/>
            </p:cNvCxnSpPr>
            <p:nvPr/>
          </p:nvCxnSpPr>
          <p:spPr>
            <a:xfrm>
              <a:off x="2196737" y="2029097"/>
              <a:ext cx="179396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4999A313-FBF5-43EC-B335-A1E7AA777D3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96738" y="4450080"/>
              <a:ext cx="179396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639D8E23-45C4-49F3-B3B0-957B2D74268B}"/>
                </a:ext>
              </a:extLst>
            </p:cNvPr>
            <p:cNvCxnSpPr>
              <a:cxnSpLocks/>
              <a:stCxn id="5" idx="3"/>
              <a:endCxn id="6" idx="1"/>
            </p:cNvCxnSpPr>
            <p:nvPr/>
          </p:nvCxnSpPr>
          <p:spPr>
            <a:xfrm flipV="1">
              <a:off x="6069874" y="3450771"/>
              <a:ext cx="2008661" cy="15240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663A26A-1FCF-4662-81D8-08A0BE68E008}"/>
                </a:ext>
              </a:extLst>
            </p:cNvPr>
            <p:cNvCxnSpPr>
              <a:cxnSpLocks/>
            </p:cNvCxnSpPr>
            <p:nvPr/>
          </p:nvCxnSpPr>
          <p:spPr>
            <a:xfrm>
              <a:off x="3143794" y="121920"/>
              <a:ext cx="0" cy="627888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65D7042-DA60-41C1-9A48-E9F470F1DA42}"/>
                </a:ext>
              </a:extLst>
            </p:cNvPr>
            <p:cNvCxnSpPr>
              <a:cxnSpLocks/>
            </p:cNvCxnSpPr>
            <p:nvPr/>
          </p:nvCxnSpPr>
          <p:spPr>
            <a:xfrm>
              <a:off x="6457405" y="121920"/>
              <a:ext cx="0" cy="627888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6D5140F-F427-42FA-8DAF-7F9ED8F7ACF3}"/>
                </a:ext>
              </a:extLst>
            </p:cNvPr>
            <p:cNvSpPr txBox="1"/>
            <p:nvPr/>
          </p:nvSpPr>
          <p:spPr>
            <a:xfrm>
              <a:off x="2367117" y="1689851"/>
              <a:ext cx="7340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dirty="0"/>
                <a:t>notify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00E449B-041E-4734-B80F-652E137208C0}"/>
                </a:ext>
              </a:extLst>
            </p:cNvPr>
            <p:cNvSpPr txBox="1"/>
            <p:nvPr/>
          </p:nvSpPr>
          <p:spPr>
            <a:xfrm>
              <a:off x="2294538" y="4525327"/>
              <a:ext cx="172784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600" dirty="0"/>
                <a:t>Inform the view to</a:t>
              </a:r>
            </a:p>
            <a:p>
              <a:r>
                <a:rPr lang="en-SG" sz="1600" dirty="0"/>
                <a:t>Update itself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8F19869-2A9C-4717-8A76-3FB2C4206C2F}"/>
                </a:ext>
              </a:extLst>
            </p:cNvPr>
            <p:cNvSpPr txBox="1"/>
            <p:nvPr/>
          </p:nvSpPr>
          <p:spPr>
            <a:xfrm>
              <a:off x="6069874" y="3107471"/>
              <a:ext cx="195085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400" dirty="0"/>
                <a:t>Get data from database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0230E602-5228-4828-A820-F48DD7A09802}"/>
                </a:ext>
              </a:extLst>
            </p:cNvPr>
            <p:cNvSpPr txBox="1"/>
            <p:nvPr/>
          </p:nvSpPr>
          <p:spPr>
            <a:xfrm>
              <a:off x="-127582" y="293264"/>
              <a:ext cx="278674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3200" b="1" i="1" dirty="0">
                  <a:solidFill>
                    <a:schemeClr val="accent1">
                      <a:lumMod val="75000"/>
                    </a:schemeClr>
                  </a:solidFill>
                </a:rPr>
                <a:t>VIEW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3D6B3D0-AF6C-4637-B876-550D6DE85E19}"/>
                </a:ext>
              </a:extLst>
            </p:cNvPr>
            <p:cNvSpPr txBox="1"/>
            <p:nvPr/>
          </p:nvSpPr>
          <p:spPr>
            <a:xfrm>
              <a:off x="3476898" y="278415"/>
              <a:ext cx="278674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3200" b="1" i="1">
                  <a:solidFill>
                    <a:schemeClr val="accent1">
                      <a:lumMod val="75000"/>
                    </a:schemeClr>
                  </a:solidFill>
                </a:rPr>
                <a:t>PRESENTER</a:t>
              </a:r>
              <a:endParaRPr lang="en-SG" sz="3200" b="1" i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BC604E0-D03B-4595-8FAB-956F52EDC186}"/>
                </a:ext>
              </a:extLst>
            </p:cNvPr>
            <p:cNvSpPr txBox="1"/>
            <p:nvPr/>
          </p:nvSpPr>
          <p:spPr>
            <a:xfrm>
              <a:off x="7735833" y="278415"/>
              <a:ext cx="278674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3200" b="1" i="1" dirty="0">
                  <a:solidFill>
                    <a:schemeClr val="accent1">
                      <a:lumMod val="75000"/>
                    </a:schemeClr>
                  </a:solidFill>
                </a:rPr>
                <a:t>MODEL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169931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809</TotalTime>
  <Words>58</Words>
  <Application>Microsoft Office PowerPoint</Application>
  <PresentationFormat>Widescreen</PresentationFormat>
  <Paragraphs>18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MVP pattern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Abhi Jay Krishnan</dc:creator>
  <cp:lastModifiedBy>Abhi Jay Krishnan</cp:lastModifiedBy>
  <cp:revision>15</cp:revision>
  <dcterms:created xsi:type="dcterms:W3CDTF">2017-08-22T00:57:04Z</dcterms:created>
  <dcterms:modified xsi:type="dcterms:W3CDTF">2017-08-26T11:02:33Z</dcterms:modified>
</cp:coreProperties>
</file>