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5" autoAdjust="0"/>
    <p:restoredTop sz="72147" autoAdjust="0"/>
  </p:normalViewPr>
  <p:slideViewPr>
    <p:cSldViewPr>
      <p:cViewPr>
        <p:scale>
          <a:sx n="66" d="100"/>
          <a:sy n="66" d="100"/>
        </p:scale>
        <p:origin x="-19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1370C-C973-481C-A0DB-C2205B93190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EED7C-C703-44D4-B3CD-A1BD8B11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r>
              <a:rPr lang="en-US" baseline="0" dirty="0" smtClean="0"/>
              <a:t> – Signup Form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Explorer:Area</a:t>
            </a:r>
            <a:r>
              <a:rPr lang="en-US" dirty="0" smtClean="0"/>
              <a:t>,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Explorer:File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Explorer:Area</a:t>
            </a:r>
            <a:r>
              <a:rPr lang="en-US" dirty="0" smtClean="0"/>
              <a:t>,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Explorer:File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Explorer:Area</a:t>
            </a:r>
            <a:r>
              <a:rPr lang="en-US" dirty="0" smtClean="0"/>
              <a:t>,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Explorer:File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r>
              <a:rPr lang="en-US" baseline="0" dirty="0" smtClean="0"/>
              <a:t> – Signup Form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PDFViewer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Forgotpassword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Forgotpassword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AboutUs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Area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AreaOperation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r>
              <a:rPr lang="en-US" baseline="0" dirty="0" smtClean="0"/>
              <a:t> – Signup Form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Documents/Import Files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Download Backup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Account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Signup –</a:t>
            </a:r>
            <a:r>
              <a:rPr lang="en-US" baseline="0" dirty="0" smtClean="0"/>
              <a:t> Verification Step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Forgotpassword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Homepage_NaviMenu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Resetpassword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HomeScreen</a:t>
            </a:r>
            <a:r>
              <a:rPr lang="en-US" baseline="0" dirty="0" smtClean="0"/>
              <a:t> </a:t>
            </a:r>
            <a:r>
              <a:rPr lang="en-US" baseline="0" smtClean="0"/>
              <a:t>(Searching Area)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ED7C-C703-44D4-B3CD-A1BD8B110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E61D-0E19-4517-8123-C4BBD1DAA22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A6B0-DEE9-4A04-B3CA-13AC82FA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2001"/>
            <a:ext cx="2522105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390265" y="1524000"/>
            <a:ext cx="495935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886200" y="624841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86400" y="3307079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901440" y="104013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105400" y="358140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886200" y="13868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03800" y="3810000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901440" y="29108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5638800" y="4260848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315200" y="412368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5486400" y="4611368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315200" y="447420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6781800" y="4992368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340600" y="485520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371600" y="762000"/>
            <a:ext cx="2514600" cy="685800"/>
          </a:xfrm>
          <a:prstGeom prst="bentConnector3">
            <a:avLst>
              <a:gd name="adj1" fmla="val -505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flipV="1">
            <a:off x="1752600" y="1181100"/>
            <a:ext cx="2133600" cy="266700"/>
          </a:xfrm>
          <a:prstGeom prst="bentConnector3">
            <a:avLst>
              <a:gd name="adj1" fmla="val 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>
            <a:off x="2133600" y="2209800"/>
            <a:ext cx="1767840" cy="838200"/>
          </a:xfrm>
          <a:prstGeom prst="bentConnector3">
            <a:avLst>
              <a:gd name="adj1" fmla="val -575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1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40105"/>
            <a:ext cx="2522105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696" y="838199"/>
            <a:ext cx="2522104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971800" y="2895600"/>
            <a:ext cx="1447800" cy="428623"/>
          </a:xfrm>
          <a:prstGeom prst="rightArrow">
            <a:avLst/>
          </a:prstGeom>
          <a:solidFill>
            <a:srgbClr val="1D8668"/>
          </a:solidFill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26905" y="2372380"/>
            <a:ext cx="178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Select One Area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In Area List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58552"/>
            <a:ext cx="2522105" cy="44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696" y="1156647"/>
            <a:ext cx="2522104" cy="448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971800" y="2895600"/>
            <a:ext cx="1447800" cy="428623"/>
          </a:xfrm>
          <a:prstGeom prst="rightArrow">
            <a:avLst/>
          </a:prstGeom>
          <a:solidFill>
            <a:srgbClr val="1D8668"/>
          </a:solidFill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26905" y="2372380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Select ‘SIM GYM’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In Area List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40105"/>
            <a:ext cx="2522105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696" y="838199"/>
            <a:ext cx="2522104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819400" y="2658744"/>
            <a:ext cx="152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875280" y="70294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046720" y="702945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987040" y="25215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93305" y="5120640"/>
            <a:ext cx="2202295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012440" y="4206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95600" y="49834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391400" y="17653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7975600" y="122682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9804400" y="108966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20" idx="2"/>
          </p:cNvCxnSpPr>
          <p:nvPr/>
        </p:nvCxnSpPr>
        <p:spPr>
          <a:xfrm>
            <a:off x="6832600" y="1874520"/>
            <a:ext cx="558800" cy="279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381240" y="27584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4" name="오른쪽 대괄호 3"/>
          <p:cNvSpPr/>
          <p:nvPr/>
        </p:nvSpPr>
        <p:spPr>
          <a:xfrm>
            <a:off x="2362200" y="1828800"/>
            <a:ext cx="457200" cy="1676400"/>
          </a:xfrm>
          <a:prstGeom prst="rightBracket">
            <a:avLst/>
          </a:prstGeom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533400" y="838200"/>
            <a:ext cx="2362200" cy="685801"/>
          </a:xfrm>
          <a:prstGeom prst="bentConnector3">
            <a:avLst>
              <a:gd name="adj1" fmla="val 108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대괄호 30"/>
          <p:cNvSpPr/>
          <p:nvPr/>
        </p:nvSpPr>
        <p:spPr>
          <a:xfrm rot="10800000">
            <a:off x="4572000" y="1828800"/>
            <a:ext cx="330201" cy="609600"/>
          </a:xfrm>
          <a:prstGeom prst="rightBracket">
            <a:avLst/>
          </a:prstGeom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오른쪽 화살표 40"/>
          <p:cNvSpPr/>
          <p:nvPr/>
        </p:nvSpPr>
        <p:spPr>
          <a:xfrm>
            <a:off x="2971800" y="2895600"/>
            <a:ext cx="1447800" cy="428623"/>
          </a:xfrm>
          <a:prstGeom prst="rightArrow">
            <a:avLst/>
          </a:prstGeom>
          <a:solidFill>
            <a:srgbClr val="1D8668"/>
          </a:solidFill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75280" y="3518607"/>
            <a:ext cx="178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Select One Area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In Area List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28" name="꺾인 연결선 27"/>
          <p:cNvCxnSpPr>
            <a:stCxn id="31" idx="2"/>
          </p:cNvCxnSpPr>
          <p:nvPr/>
        </p:nvCxnSpPr>
        <p:spPr>
          <a:xfrm>
            <a:off x="4572000" y="2133600"/>
            <a:ext cx="2819400" cy="762000"/>
          </a:xfrm>
          <a:prstGeom prst="bentConnector3">
            <a:avLst>
              <a:gd name="adj1" fmla="val -4191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533400" y="2521584"/>
            <a:ext cx="2489200" cy="1821816"/>
          </a:xfrm>
          <a:prstGeom prst="bentConnector3">
            <a:avLst>
              <a:gd name="adj1" fmla="val -18571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029200" y="5120640"/>
            <a:ext cx="2202295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7231495" y="49834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2001"/>
            <a:ext cx="2522105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317240" y="2453640"/>
            <a:ext cx="57404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891280" y="1920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0" idx="2"/>
          </p:cNvCxnSpPr>
          <p:nvPr/>
        </p:nvCxnSpPr>
        <p:spPr>
          <a:xfrm flipV="1">
            <a:off x="2133600" y="2057400"/>
            <a:ext cx="175768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91280" y="23164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125464" y="2156966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891280" y="26593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00400" y="3124200"/>
            <a:ext cx="6908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891280" y="29870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599428" y="2984498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891280" y="338632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609588" y="3327398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884168" y="37490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276600" y="2796540"/>
            <a:ext cx="6146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040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276600" y="3523488"/>
            <a:ext cx="6146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73552" y="3886200"/>
            <a:ext cx="6146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81108"/>
            <a:ext cx="2522105" cy="50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429000" y="1615440"/>
            <a:ext cx="304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810000" y="535749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87900" y="68580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33800" y="1478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76368" y="213360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57600" y="316166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4729480" y="2963544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786880" y="28263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5110480" y="3283584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786880" y="314642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4958080" y="3634104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786880" y="3496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52800" y="3306444"/>
            <a:ext cx="304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812280" y="3877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1295400" y="5029200"/>
            <a:ext cx="2514600" cy="465456"/>
          </a:xfrm>
          <a:prstGeom prst="bentConnector3">
            <a:avLst>
              <a:gd name="adj1" fmla="val -17475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대괄호 26"/>
          <p:cNvSpPr/>
          <p:nvPr/>
        </p:nvSpPr>
        <p:spPr>
          <a:xfrm>
            <a:off x="2895600" y="1828800"/>
            <a:ext cx="457200" cy="2819400"/>
          </a:xfrm>
          <a:prstGeom prst="rightBracket">
            <a:avLst/>
          </a:prstGeom>
          <a:ln w="25400">
            <a:solidFill>
              <a:srgbClr val="1D8668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131" y="533400"/>
            <a:ext cx="2541069" cy="51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2700574" y="1737360"/>
            <a:ext cx="66167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62244" y="16002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786174" y="2362200"/>
            <a:ext cx="16002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86374" y="2240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43374" y="2738120"/>
            <a:ext cx="1119423" cy="203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66054" y="2621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1786174" y="3122295"/>
            <a:ext cx="157607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62244" y="298513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>
            <a:off x="2819400" y="3718560"/>
            <a:ext cx="5715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390900" y="35814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329680" y="390144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158480" y="3764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5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131" y="533400"/>
            <a:ext cx="2541069" cy="51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2700574" y="1737360"/>
            <a:ext cx="66167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62244" y="16002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786174" y="2362200"/>
            <a:ext cx="16002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86374" y="2240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43374" y="2738120"/>
            <a:ext cx="1119423" cy="203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66054" y="2621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1786174" y="3122295"/>
            <a:ext cx="157607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62244" y="298513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>
            <a:off x="2819400" y="3718560"/>
            <a:ext cx="5715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390900" y="35814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329680" y="390144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158480" y="3764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81108"/>
            <a:ext cx="2522104" cy="50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7061200" y="1295400"/>
            <a:ext cx="304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733800" y="40303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87900" y="68580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45992" y="323767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71040" y="4167504"/>
            <a:ext cx="176276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698744" y="21336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4729480" y="2963544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786880" y="28263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5110480" y="3283584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786880" y="314642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4958080" y="3634104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786880" y="3496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12280" y="3877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5110480" y="4986656"/>
            <a:ext cx="2514600" cy="465456"/>
          </a:xfrm>
          <a:prstGeom prst="bentConnector3">
            <a:avLst>
              <a:gd name="adj1" fmla="val -17475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246120" y="2895600"/>
            <a:ext cx="499872" cy="914400"/>
            <a:chOff x="2895600" y="1828800"/>
            <a:chExt cx="609600" cy="28194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352800" y="3306444"/>
              <a:ext cx="152400" cy="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오른쪽 대괄호 26"/>
            <p:cNvSpPr/>
            <p:nvPr/>
          </p:nvSpPr>
          <p:spPr>
            <a:xfrm>
              <a:off x="2895600" y="1828800"/>
              <a:ext cx="457200" cy="2819400"/>
            </a:xfrm>
            <a:prstGeom prst="rightBracket">
              <a:avLst/>
            </a:prstGeom>
            <a:ln w="25400">
              <a:solidFill>
                <a:srgbClr val="1D8668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13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8450"/>
            <a:ext cx="2522105" cy="51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352800" y="3298824"/>
            <a:ext cx="304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657600" y="316166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4" idx="2"/>
          </p:cNvCxnSpPr>
          <p:nvPr/>
        </p:nvCxnSpPr>
        <p:spPr>
          <a:xfrm>
            <a:off x="1859280" y="3771264"/>
            <a:ext cx="1828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88080" y="363410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>
            <a:endCxn id="16" idx="2"/>
          </p:cNvCxnSpPr>
          <p:nvPr/>
        </p:nvCxnSpPr>
        <p:spPr>
          <a:xfrm>
            <a:off x="2133600" y="4022724"/>
            <a:ext cx="1554480" cy="8763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88080" y="397319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91128" y="55623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76600" y="4754880"/>
            <a:ext cx="4114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688080" y="462076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>
            <a:off x="2743200" y="5059680"/>
            <a:ext cx="944880" cy="13716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688080" y="50596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5796280" y="4015104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55080" y="3877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>
            <a:off x="1219200" y="4495800"/>
            <a:ext cx="2438400" cy="1203704"/>
          </a:xfrm>
          <a:prstGeom prst="bentConnector3">
            <a:avLst>
              <a:gd name="adj1" fmla="val -2325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V="1">
            <a:off x="6974840" y="236220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7" idx="2"/>
          </p:cNvCxnSpPr>
          <p:nvPr/>
        </p:nvCxnSpPr>
        <p:spPr>
          <a:xfrm flipV="1">
            <a:off x="7223760" y="2651760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9281160" y="25146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8" name="직선 연결선 27"/>
          <p:cNvCxnSpPr>
            <a:endCxn id="31" idx="2"/>
          </p:cNvCxnSpPr>
          <p:nvPr/>
        </p:nvCxnSpPr>
        <p:spPr>
          <a:xfrm>
            <a:off x="6949440" y="3329304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06840" y="31921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2" name="직선 연결선 31"/>
          <p:cNvCxnSpPr>
            <a:endCxn id="33" idx="2"/>
          </p:cNvCxnSpPr>
          <p:nvPr/>
        </p:nvCxnSpPr>
        <p:spPr>
          <a:xfrm flipV="1">
            <a:off x="7366000" y="3786504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9042400" y="36493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6" name="직선 연결선 35"/>
          <p:cNvCxnSpPr>
            <a:endCxn id="37" idx="2"/>
          </p:cNvCxnSpPr>
          <p:nvPr/>
        </p:nvCxnSpPr>
        <p:spPr>
          <a:xfrm flipV="1">
            <a:off x="7178040" y="3999864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006840" y="386270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032240" y="424370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3400" y="975363"/>
            <a:ext cx="6141720" cy="5120637"/>
            <a:chOff x="533400" y="975363"/>
            <a:chExt cx="6141720" cy="5120637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33800" y="975363"/>
              <a:ext cx="2522104" cy="51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975363"/>
              <a:ext cx="2522105" cy="51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/>
            <p:nvPr/>
          </p:nvCxnSpPr>
          <p:spPr>
            <a:xfrm>
              <a:off x="2438400" y="3207384"/>
              <a:ext cx="762000" cy="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3200400" y="3070224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1D8668"/>
                  </a:solidFill>
                </a:rPr>
                <a:t>1</a:t>
              </a:r>
              <a:endParaRPr lang="en-US" sz="1400" dirty="0">
                <a:solidFill>
                  <a:srgbClr val="1D8668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200400" y="3382644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D8668"/>
                  </a:solidFill>
                </a:rPr>
                <a:t>2</a:t>
              </a:r>
            </a:p>
          </p:txBody>
        </p:sp>
        <p:cxnSp>
          <p:nvCxnSpPr>
            <p:cNvPr id="38" name="직선 연결선 37"/>
            <p:cNvCxnSpPr>
              <a:endCxn id="51" idx="2"/>
            </p:cNvCxnSpPr>
            <p:nvPr/>
          </p:nvCxnSpPr>
          <p:spPr>
            <a:xfrm flipV="1">
              <a:off x="5681864" y="4137024"/>
              <a:ext cx="718936" cy="1524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438400" y="3512184"/>
              <a:ext cx="762000" cy="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38400" y="3832224"/>
              <a:ext cx="762000" cy="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3200400" y="3695064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1D8668"/>
                  </a:solidFill>
                </a:rPr>
                <a:t>3</a:t>
              </a:r>
              <a:endParaRPr lang="en-US" sz="1400" dirty="0">
                <a:solidFill>
                  <a:srgbClr val="1D8668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200400" y="4007484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D8668"/>
                  </a:solidFill>
                </a:rPr>
                <a:t>4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468880" y="4137024"/>
              <a:ext cx="762000" cy="0"/>
            </a:xfrm>
            <a:prstGeom prst="line">
              <a:avLst/>
            </a:prstGeom>
            <a:ln w="25400">
              <a:solidFill>
                <a:srgbClr val="1D8668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200400" y="4716780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1D8668"/>
                  </a:solidFill>
                </a:rPr>
                <a:t>5</a:t>
              </a:r>
              <a:endParaRPr lang="en-US" sz="1400" dirty="0">
                <a:solidFill>
                  <a:srgbClr val="1D8668"/>
                </a:solidFill>
              </a:endParaRPr>
            </a:p>
          </p:txBody>
        </p:sp>
        <p:cxnSp>
          <p:nvCxnSpPr>
            <p:cNvPr id="50" name="꺾인 연결선 49"/>
            <p:cNvCxnSpPr/>
            <p:nvPr/>
          </p:nvCxnSpPr>
          <p:spPr>
            <a:xfrm>
              <a:off x="1371600" y="4388484"/>
              <a:ext cx="1828800" cy="465456"/>
            </a:xfrm>
            <a:prstGeom prst="bentConnector3">
              <a:avLst>
                <a:gd name="adj1" fmla="val -10833"/>
              </a:avLst>
            </a:prstGeom>
            <a:ln w="25400">
              <a:solidFill>
                <a:srgbClr val="1D866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6400800" y="3999864"/>
              <a:ext cx="274320" cy="274320"/>
            </a:xfrm>
            <a:prstGeom prst="ellipse">
              <a:avLst/>
            </a:prstGeom>
            <a:noFill/>
            <a:ln>
              <a:solidFill>
                <a:srgbClr val="1D8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1D8668"/>
                  </a:solidFill>
                </a:rPr>
                <a:t>6</a:t>
              </a:r>
              <a:endParaRPr lang="en-US" sz="1400" dirty="0">
                <a:solidFill>
                  <a:srgbClr val="1D86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27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8450"/>
            <a:ext cx="2522104" cy="51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352800" y="3298824"/>
            <a:ext cx="304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657600" y="316166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8" idx="2"/>
          </p:cNvCxnSpPr>
          <p:nvPr/>
        </p:nvCxnSpPr>
        <p:spPr>
          <a:xfrm>
            <a:off x="2667000" y="4679316"/>
            <a:ext cx="1066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57600" y="27584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1800" y="4108449"/>
            <a:ext cx="1554480" cy="8763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33800" y="544093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33800" y="454215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464552" y="4168776"/>
            <a:ext cx="4114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43960" y="486257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>
            <a:off x="6931152" y="4473576"/>
            <a:ext cx="944880" cy="13716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876032" y="447357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5796280" y="4015104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55080" y="3877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6" name="꺾인 연결선 25"/>
          <p:cNvCxnSpPr>
            <a:endCxn id="14" idx="2"/>
          </p:cNvCxnSpPr>
          <p:nvPr/>
        </p:nvCxnSpPr>
        <p:spPr>
          <a:xfrm flipV="1">
            <a:off x="1752600" y="2895600"/>
            <a:ext cx="1905000" cy="1184912"/>
          </a:xfrm>
          <a:prstGeom prst="bentConnector3">
            <a:avLst>
              <a:gd name="adj1" fmla="val -4000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6" idx="2"/>
          </p:cNvCxnSpPr>
          <p:nvPr/>
        </p:nvCxnSpPr>
        <p:spPr>
          <a:xfrm>
            <a:off x="1295400" y="4374388"/>
            <a:ext cx="2438400" cy="1203704"/>
          </a:xfrm>
          <a:prstGeom prst="bentConnector3">
            <a:avLst>
              <a:gd name="adj1" fmla="val -12813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674620" y="4999736"/>
            <a:ext cx="10668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8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59661"/>
            <a:ext cx="2522105" cy="51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1752600"/>
            <a:ext cx="2522105" cy="35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3429000" y="5257800"/>
            <a:ext cx="457200" cy="2277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429000" y="1752600"/>
            <a:ext cx="457200" cy="1751462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6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1570858"/>
            <a:ext cx="2522105" cy="35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10" idx="2"/>
          </p:cNvCxnSpPr>
          <p:nvPr/>
        </p:nvCxnSpPr>
        <p:spPr>
          <a:xfrm>
            <a:off x="3434080" y="1934208"/>
            <a:ext cx="3352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769360" y="179704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4" idx="2"/>
          </p:cNvCxnSpPr>
          <p:nvPr/>
        </p:nvCxnSpPr>
        <p:spPr>
          <a:xfrm>
            <a:off x="1711960" y="2299968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69360" y="216280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>
            <a:endCxn id="16" idx="2"/>
          </p:cNvCxnSpPr>
          <p:nvPr/>
        </p:nvCxnSpPr>
        <p:spPr>
          <a:xfrm>
            <a:off x="2057400" y="2616192"/>
            <a:ext cx="171196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69360" y="247903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974080" y="1355088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33800" y="1217928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743200" y="3695700"/>
            <a:ext cx="9906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33800" y="35585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5" idx="2"/>
          </p:cNvCxnSpPr>
          <p:nvPr/>
        </p:nvCxnSpPr>
        <p:spPr>
          <a:xfrm flipV="1">
            <a:off x="2913380" y="4808220"/>
            <a:ext cx="81026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723640" y="42824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786880" y="2745732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723640" y="467106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1676400" y="1350644"/>
            <a:ext cx="2057400" cy="1773556"/>
          </a:xfrm>
          <a:prstGeom prst="bentConnector3">
            <a:avLst>
              <a:gd name="adj1" fmla="val -38148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914397" y="3124200"/>
            <a:ext cx="609605" cy="304802"/>
          </a:xfrm>
          <a:prstGeom prst="bentConnector3">
            <a:avLst>
              <a:gd name="adj1" fmla="val -4062"/>
            </a:avLst>
          </a:prstGeom>
          <a:ln w="25400">
            <a:solidFill>
              <a:srgbClr val="1D8668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958340" y="4419600"/>
            <a:ext cx="177546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4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81108"/>
            <a:ext cx="2522105" cy="50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3886200" y="289559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0" idx="2"/>
          </p:cNvCxnSpPr>
          <p:nvPr/>
        </p:nvCxnSpPr>
        <p:spPr>
          <a:xfrm>
            <a:off x="1828800" y="3032752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86200" y="3299451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sp>
        <p:nvSpPr>
          <p:cNvPr id="16" name="타원 15"/>
          <p:cNvSpPr/>
          <p:nvPr/>
        </p:nvSpPr>
        <p:spPr>
          <a:xfrm>
            <a:off x="3886200" y="4206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96360" y="4587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6781800" y="910012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58200" y="77285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629400" y="1260532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458200" y="112337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924800" y="1641532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483600" y="150437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823720" y="3431536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/>
          <p:nvPr/>
        </p:nvCxnSpPr>
        <p:spPr>
          <a:xfrm>
            <a:off x="2819400" y="3962400"/>
            <a:ext cx="1066800" cy="762000"/>
          </a:xfrm>
          <a:prstGeom prst="bentConnector3">
            <a:avLst>
              <a:gd name="adj1" fmla="val 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00400" y="3962400"/>
            <a:ext cx="680720" cy="381000"/>
          </a:xfrm>
          <a:prstGeom prst="bentConnector3">
            <a:avLst>
              <a:gd name="adj1" fmla="val -1493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0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81108"/>
            <a:ext cx="2522104" cy="50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3881120" y="41910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881120" y="4587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6781800" y="910012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58200" y="77285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629400" y="1260532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458200" y="112337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924800" y="1641532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483600" y="150437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2819400" y="3962400"/>
            <a:ext cx="1066800" cy="762000"/>
          </a:xfrm>
          <a:prstGeom prst="bentConnector3">
            <a:avLst>
              <a:gd name="adj1" fmla="val 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3200400" y="3962400"/>
            <a:ext cx="680720" cy="381000"/>
          </a:xfrm>
          <a:prstGeom prst="bentConnector3">
            <a:avLst>
              <a:gd name="adj1" fmla="val -1493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2001"/>
            <a:ext cx="2522105" cy="51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10" idx="2"/>
          </p:cNvCxnSpPr>
          <p:nvPr/>
        </p:nvCxnSpPr>
        <p:spPr>
          <a:xfrm flipV="1">
            <a:off x="2286000" y="2850132"/>
            <a:ext cx="150876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794760" y="271297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4" idx="2"/>
          </p:cNvCxnSpPr>
          <p:nvPr/>
        </p:nvCxnSpPr>
        <p:spPr>
          <a:xfrm>
            <a:off x="3124200" y="3749040"/>
            <a:ext cx="685800" cy="1776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10000" y="361365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>
            <a:endCxn id="16" idx="2"/>
          </p:cNvCxnSpPr>
          <p:nvPr/>
        </p:nvCxnSpPr>
        <p:spPr>
          <a:xfrm flipV="1">
            <a:off x="5943600" y="2933064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001000" y="279590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5943600" y="3237864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001000" y="310070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6324600" y="3557904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001000" y="34207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172200" y="3908424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001000" y="377126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467600" y="4289424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026400" y="415226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10000" y="44348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820160" y="48158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>
            <a:off x="2743200" y="4191000"/>
            <a:ext cx="1066800" cy="762000"/>
          </a:xfrm>
          <a:prstGeom prst="bentConnector3">
            <a:avLst>
              <a:gd name="adj1" fmla="val 0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3124200" y="4191000"/>
            <a:ext cx="680720" cy="381000"/>
          </a:xfrm>
          <a:prstGeom prst="bentConnector3">
            <a:avLst>
              <a:gd name="adj1" fmla="val -1493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295" y="762000"/>
            <a:ext cx="2522105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10" idx="2"/>
          </p:cNvCxnSpPr>
          <p:nvPr/>
        </p:nvCxnSpPr>
        <p:spPr>
          <a:xfrm flipV="1">
            <a:off x="3143250" y="2033904"/>
            <a:ext cx="7620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905250" y="18967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4" idx="2"/>
          </p:cNvCxnSpPr>
          <p:nvPr/>
        </p:nvCxnSpPr>
        <p:spPr>
          <a:xfrm flipV="1">
            <a:off x="1847850" y="2353944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905250" y="22167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>
            <a:endCxn id="16" idx="2"/>
          </p:cNvCxnSpPr>
          <p:nvPr/>
        </p:nvCxnSpPr>
        <p:spPr>
          <a:xfrm flipV="1">
            <a:off x="1847850" y="2658744"/>
            <a:ext cx="2057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05250" y="25215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1847850" y="2963544"/>
            <a:ext cx="20574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905250" y="282638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2228850" y="3283584"/>
            <a:ext cx="16764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905250" y="314642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2076450" y="3634104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905250" y="3496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3371850" y="4015104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930650" y="3877944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894" y="533400"/>
            <a:ext cx="2522106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10" idx="2"/>
          </p:cNvCxnSpPr>
          <p:nvPr/>
        </p:nvCxnSpPr>
        <p:spPr>
          <a:xfrm flipV="1">
            <a:off x="3429000" y="1813560"/>
            <a:ext cx="7620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191000" y="16764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90800" y="2514600"/>
            <a:ext cx="16002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191000" y="23926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407920" y="3168015"/>
            <a:ext cx="178308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191000" y="305117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 flipV="1">
            <a:off x="3589020" y="3840480"/>
            <a:ext cx="640080" cy="457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229100" y="37033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 flipV="1">
            <a:off x="2133600" y="4267200"/>
            <a:ext cx="20955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229100" y="41300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329680" y="390144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158480" y="3764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131" y="533400"/>
            <a:ext cx="2541069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2700574" y="1737360"/>
            <a:ext cx="7620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462574" y="16002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786174" y="2362200"/>
            <a:ext cx="16002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86374" y="2240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43374" y="2738120"/>
            <a:ext cx="1119423" cy="203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66054" y="2621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>
            <a:off x="1786174" y="3122295"/>
            <a:ext cx="157607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62244" y="298513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>
            <a:endCxn id="20" idx="2"/>
          </p:cNvCxnSpPr>
          <p:nvPr/>
        </p:nvCxnSpPr>
        <p:spPr>
          <a:xfrm>
            <a:off x="2929174" y="3870960"/>
            <a:ext cx="57150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500674" y="37338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329680" y="390144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158480" y="3764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657" y="198120"/>
            <a:ext cx="2567143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730500" y="990600"/>
            <a:ext cx="594548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296920" y="4216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953000" y="868680"/>
            <a:ext cx="1925320" cy="83820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289300" y="8331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467057" y="1579880"/>
            <a:ext cx="834943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02000" y="143256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679022" y="2822576"/>
            <a:ext cx="1576070" cy="73024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55092" y="267843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895557" y="2973070"/>
            <a:ext cx="1359535" cy="22733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55092" y="308673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329680" y="392176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291464" y="36271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737744" y="377698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291840" y="401193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2743200" y="414147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707452" y="456438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255092" y="44272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8</a:t>
            </a:r>
          </a:p>
        </p:txBody>
      </p:sp>
      <p:cxnSp>
        <p:nvCxnSpPr>
          <p:cNvPr id="27" name="꺾인 연결선 26"/>
          <p:cNvCxnSpPr>
            <a:endCxn id="10" idx="2"/>
          </p:cNvCxnSpPr>
          <p:nvPr/>
        </p:nvCxnSpPr>
        <p:spPr>
          <a:xfrm flipV="1">
            <a:off x="721360" y="558800"/>
            <a:ext cx="2575560" cy="309880"/>
          </a:xfrm>
          <a:prstGeom prst="bentConnector3">
            <a:avLst>
              <a:gd name="adj1" fmla="val -783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7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65760"/>
            <a:ext cx="2541069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600200" y="2065020"/>
            <a:ext cx="1600671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202940" y="18745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219200" y="2476500"/>
            <a:ext cx="1981671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200871" y="22910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166577" y="2783840"/>
            <a:ext cx="2034294" cy="1016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211830" y="26568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431484" y="3200400"/>
            <a:ext cx="1769387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11830" y="3063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500422" y="3505200"/>
            <a:ext cx="1700449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00871" y="34290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171657" y="3825240"/>
            <a:ext cx="2040173" cy="13716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200871" y="38252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33400"/>
            <a:ext cx="2541069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14" idx="2"/>
          </p:cNvCxnSpPr>
          <p:nvPr/>
        </p:nvCxnSpPr>
        <p:spPr>
          <a:xfrm flipV="1">
            <a:off x="1624590" y="1752600"/>
            <a:ext cx="152385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001456" y="5334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>
            <a:endCxn id="16" idx="2"/>
          </p:cNvCxnSpPr>
          <p:nvPr/>
        </p:nvCxnSpPr>
        <p:spPr>
          <a:xfrm>
            <a:off x="2191743" y="2141220"/>
            <a:ext cx="917217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148440" y="161544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093675" y="2336848"/>
            <a:ext cx="1054765" cy="1600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08960" y="200406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07049" y="2819400"/>
            <a:ext cx="1769387" cy="111696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148440" y="238642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71657" y="3186317"/>
            <a:ext cx="1966959" cy="180565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138616" y="2793936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34672" y="3581400"/>
            <a:ext cx="1603944" cy="22860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138616" y="3229722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866125" y="4655820"/>
            <a:ext cx="1210311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138616" y="366290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1" name="꺾인 연결선 20"/>
          <p:cNvCxnSpPr>
            <a:endCxn id="10" idx="2"/>
          </p:cNvCxnSpPr>
          <p:nvPr/>
        </p:nvCxnSpPr>
        <p:spPr>
          <a:xfrm flipV="1">
            <a:off x="609600" y="670560"/>
            <a:ext cx="2391856" cy="396240"/>
          </a:xfrm>
          <a:prstGeom prst="bentConnector3">
            <a:avLst>
              <a:gd name="adj1" fmla="val 301"/>
            </a:avLst>
          </a:prstGeom>
          <a:ln w="25400">
            <a:solidFill>
              <a:srgbClr val="1D866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088101" y="44958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8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4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331" y="533400"/>
            <a:ext cx="2541069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761534" y="1792147"/>
            <a:ext cx="604520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54316" y="1654987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1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786174" y="2362200"/>
            <a:ext cx="16002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86374" y="2240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8668"/>
                </a:solidFill>
              </a:rPr>
              <a:t>2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676400" y="2804160"/>
            <a:ext cx="1686397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66054" y="266700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3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7" name="직선 연결선 16"/>
          <p:cNvCxnSpPr>
            <a:endCxn id="18" idx="2"/>
          </p:cNvCxnSpPr>
          <p:nvPr/>
        </p:nvCxnSpPr>
        <p:spPr>
          <a:xfrm flipV="1">
            <a:off x="2091190" y="3213735"/>
            <a:ext cx="1293028" cy="20859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84218" y="3076575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4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958600" y="3764280"/>
            <a:ext cx="427774" cy="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384218" y="362712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5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29" name="직선 연결선 28"/>
          <p:cNvCxnSpPr>
            <a:endCxn id="30" idx="2"/>
          </p:cNvCxnSpPr>
          <p:nvPr/>
        </p:nvCxnSpPr>
        <p:spPr>
          <a:xfrm flipV="1">
            <a:off x="6329680" y="3901440"/>
            <a:ext cx="1828800" cy="1524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158480" y="3764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6</a:t>
            </a:r>
            <a:endParaRPr lang="en-US" sz="1400" dirty="0">
              <a:solidFill>
                <a:srgbClr val="1D8668"/>
              </a:solidFill>
            </a:endParaRPr>
          </a:p>
        </p:txBody>
      </p:sp>
      <p:cxnSp>
        <p:nvCxnSpPr>
          <p:cNvPr id="34" name="직선 연결선 33"/>
          <p:cNvCxnSpPr>
            <a:endCxn id="35" idx="2"/>
          </p:cNvCxnSpPr>
          <p:nvPr/>
        </p:nvCxnSpPr>
        <p:spPr>
          <a:xfrm flipV="1">
            <a:off x="7625080" y="4282440"/>
            <a:ext cx="558800" cy="7620"/>
          </a:xfrm>
          <a:prstGeom prst="line">
            <a:avLst/>
          </a:prstGeom>
          <a:ln w="25400">
            <a:solidFill>
              <a:srgbClr val="1D8668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83880" y="4145280"/>
            <a:ext cx="274320" cy="274320"/>
          </a:xfrm>
          <a:prstGeom prst="ellipse">
            <a:avLst/>
          </a:prstGeom>
          <a:noFill/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D8668"/>
                </a:solidFill>
              </a:rPr>
              <a:t>7</a:t>
            </a:r>
            <a:endParaRPr lang="en-US" sz="1400" dirty="0">
              <a:solidFill>
                <a:srgbClr val="1D8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1D8668"/>
          </a:solidFill>
          <a:headEnd type="none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1D8668"/>
          </a:solidFill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257</Words>
  <Application>Microsoft Office PowerPoint</Application>
  <PresentationFormat>화면 슬라이드 쇼(4:3)</PresentationFormat>
  <Paragraphs>208</Paragraphs>
  <Slides>25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2017-11-13T04:20:11Z</dcterms:created>
  <dcterms:modified xsi:type="dcterms:W3CDTF">2017-11-17T10:20:32Z</dcterms:modified>
</cp:coreProperties>
</file>