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3A72-A618-414D-9D2B-06BD6713B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A6253-8D33-4CDE-BD59-1AB1B20C1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125AB-739C-45AE-B830-C1DCF2CB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22/8/2017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5495-6098-4849-86B3-0666DD76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AC7B-D7F1-4C05-B464-F05B664C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288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A50E-27D9-4B20-AD3C-AF9BD3D8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6A4D6-9DF8-47FA-AACD-FFB7CFF6D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B7B3-36DB-47C4-8FE1-81162657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22/8/2017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E9759-2C9B-4FBD-A106-3E524135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B4177-5BFF-4B9E-A91B-DBDD5EF3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57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0B37D-BBBE-44F2-A880-EEA2BFE37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A5A9F-E49C-4242-AF6B-BD219A02C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C531-750E-4D95-BB6C-CDEB5171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22/8/2017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1A0E8-E7B6-4AB3-9007-3BD396C4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7720-9583-42AC-93E4-23CDA0A2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33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A0AA-801D-4D00-B418-7C758639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B7A5A-B0DA-4D95-99C6-2167E924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01C01-3411-4FD9-9F75-7128CC1C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22/8/2017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7099-CFB4-4DF1-8DE8-146E6E7A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CC0B1-011C-423A-A7D1-E17FED15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38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1159-D486-4205-B06B-2B9F96A4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56839-19BD-4478-A339-0F336179C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9742A-A6B8-4440-BF98-B1CB7309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22/8/2017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1EDC4-31B6-4849-A614-FD632C99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D580-DDCB-4126-AEC5-D832C81B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407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7725-DF18-46DF-BE99-8E2D0F74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BB61-A565-4DF0-9E53-6C4783D8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FA34D-D5EE-4A9A-854A-743F05FDE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45A25-174D-4AF9-A93A-605B3812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22/8/2017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E2E83-A8D5-458C-B235-FB1E0552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E02CE-7802-4EC0-A7A8-278FED4B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32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FEED-7D2D-4CB8-88FA-973D3E32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4D920-464F-40F1-8644-EC3DA5B8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E584F-0721-46F1-9C75-B3380777D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58F7B-F5E9-46F0-BD82-5050C24A1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7F051-FCEF-4A58-AF1E-8546840EE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94689-E771-4D3C-84AC-4B6299B4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22/8/2017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0042B-5168-4986-B651-24716434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3A31-C331-4F36-BEE9-C870D6DC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17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A2C4-FCA8-4D61-8911-D8B42960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A8BDC-C1BC-41E5-A680-FA35DC4F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22/8/2017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D75CF-0C16-4CB4-B0BD-DEDF5138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75CAB-BF65-4370-901C-F3A18389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32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B4832-D873-46A9-9F18-31EF68E8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22/8/2017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23CAB-FFEA-4C50-B547-99882555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16933-9492-48F5-9D6F-C27EF7DD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19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7B43-27A9-4FCD-8685-E12094C9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5314-460F-49CD-9EAD-A8FA7B27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9885F-40A0-4B64-A9E7-17B74BB28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4A7B2-2710-44A7-A5FA-05EF9E3A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22/8/2017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06032-A48D-475B-BD6C-F10F0BAA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F0063-CBDD-49E3-AC69-AA6BE232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559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D0F0-E361-4A91-A968-C50C3BEC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91FC6-B088-42C9-9118-D406D6562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9B274-1BAE-4D7D-A452-905ACD188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8AA2E-8100-458B-95E5-E7EC408D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22/8/2017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FD90-49B9-4949-9ADF-6767BCE8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00B5E-25D2-4730-ADB0-B276AD66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761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77342-A20B-4014-B275-58C76B24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AC28C-0375-45BB-AEEA-BC1D1E375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28B8E-D591-43B2-96B2-8C7373C71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0D60F-B766-4A36-A20F-B89224CDE8BF}" type="datetimeFigureOut">
              <a:rPr lang="en-SG" smtClean="0"/>
              <a:t>22/8/2017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24C6-7355-443F-B1C8-59E5A519F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417F8-27A1-49BB-8E03-B2E1864C1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71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realm.io/posts/eric-maxwell-mvc-mvp-and-mvvm-on-android/" TargetMode="External"/><Relationship Id="rId2" Type="http://schemas.openxmlformats.org/officeDocument/2006/relationships/hyperlink" Target="https://antonioleiva.com/mvp-android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3ED6-531F-44B0-955D-9C5D6D7E7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MVP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70DA0-F9CA-492F-BD46-196BD25CC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REF1: </a:t>
            </a:r>
            <a:r>
              <a:rPr lang="en-SG" dirty="0">
                <a:hlinkClick r:id="rId2"/>
              </a:rPr>
              <a:t>https://antonioleiva.com/mvp-android/</a:t>
            </a:r>
            <a:endParaRPr lang="en-SG" dirty="0"/>
          </a:p>
          <a:p>
            <a:r>
              <a:rPr lang="en-SG" dirty="0"/>
              <a:t>REF2: </a:t>
            </a:r>
            <a:r>
              <a:rPr lang="en-SG" dirty="0">
                <a:hlinkClick r:id="rId3"/>
              </a:rPr>
              <a:t>https://academy.realm.io/posts/eric-maxwell-mvc-mvp-and-mvvm-on-android/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282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11828D-18D4-4A9A-8AF1-02D203125E21}"/>
              </a:ext>
            </a:extLst>
          </p:cNvPr>
          <p:cNvSpPr/>
          <p:nvPr/>
        </p:nvSpPr>
        <p:spPr>
          <a:xfrm>
            <a:off x="277060" y="1066800"/>
            <a:ext cx="1919677" cy="47374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XML documents defining the UI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ACTIVITIES that load the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9ECEE-3CEF-4AE7-B9BA-1F285273D55B}"/>
              </a:ext>
            </a:extLst>
          </p:cNvPr>
          <p:cNvSpPr/>
          <p:nvPr/>
        </p:nvSpPr>
        <p:spPr>
          <a:xfrm>
            <a:off x="3990702" y="1097280"/>
            <a:ext cx="2079172" cy="473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&lt;interface&gt;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Interface implementations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A80EBF-FE5B-4FEB-A406-18406DF3CA83}"/>
              </a:ext>
            </a:extLst>
          </p:cNvPr>
          <p:cNvSpPr/>
          <p:nvPr/>
        </p:nvSpPr>
        <p:spPr>
          <a:xfrm>
            <a:off x="8078535" y="1097280"/>
            <a:ext cx="2101341" cy="2002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SQLite</a:t>
            </a:r>
          </a:p>
          <a:p>
            <a:pPr algn="ctr"/>
            <a:r>
              <a:rPr lang="en-SG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83E6D-0417-4C0F-BC4B-91A79C023F64}"/>
              </a:ext>
            </a:extLst>
          </p:cNvPr>
          <p:cNvSpPr/>
          <p:nvPr/>
        </p:nvSpPr>
        <p:spPr>
          <a:xfrm>
            <a:off x="8078534" y="3496228"/>
            <a:ext cx="2101341" cy="227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  <a:p>
            <a:pPr algn="ctr"/>
            <a:r>
              <a:rPr lang="en-SG" dirty="0"/>
              <a:t>AWS CLOUD</a:t>
            </a:r>
          </a:p>
          <a:p>
            <a:pPr algn="ctr"/>
            <a:r>
              <a:rPr lang="en-SG" dirty="0"/>
              <a:t>SERVICE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888022-C2EB-44AC-99FF-FCFD7902E88A}"/>
              </a:ext>
            </a:extLst>
          </p:cNvPr>
          <p:cNvCxnSpPr>
            <a:cxnSpLocks/>
          </p:cNvCxnSpPr>
          <p:nvPr/>
        </p:nvCxnSpPr>
        <p:spPr>
          <a:xfrm>
            <a:off x="2196737" y="2029097"/>
            <a:ext cx="17939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99A313-FBF5-43EC-B335-A1E7AA777D3C}"/>
              </a:ext>
            </a:extLst>
          </p:cNvPr>
          <p:cNvCxnSpPr>
            <a:cxnSpLocks/>
          </p:cNvCxnSpPr>
          <p:nvPr/>
        </p:nvCxnSpPr>
        <p:spPr>
          <a:xfrm flipH="1">
            <a:off x="2196738" y="4450080"/>
            <a:ext cx="17939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9D8E23-45C4-49F3-B3B0-957B2D74268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069874" y="2098766"/>
            <a:ext cx="2008661" cy="13672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54B009-9F23-416B-A9D2-47F32FDD1B5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069874" y="3466011"/>
            <a:ext cx="2008660" cy="11701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63A26A-1FCF-4662-81D8-08A0BE68E008}"/>
              </a:ext>
            </a:extLst>
          </p:cNvPr>
          <p:cNvCxnSpPr>
            <a:cxnSpLocks/>
          </p:cNvCxnSpPr>
          <p:nvPr/>
        </p:nvCxnSpPr>
        <p:spPr>
          <a:xfrm>
            <a:off x="3143794" y="121920"/>
            <a:ext cx="0" cy="62788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5D7042-DA60-41C1-9A48-E9F470F1DA42}"/>
              </a:ext>
            </a:extLst>
          </p:cNvPr>
          <p:cNvCxnSpPr>
            <a:cxnSpLocks/>
          </p:cNvCxnSpPr>
          <p:nvPr/>
        </p:nvCxnSpPr>
        <p:spPr>
          <a:xfrm>
            <a:off x="6457405" y="121920"/>
            <a:ext cx="0" cy="62788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6D5140F-F427-42FA-8DAF-7F9ED8F7ACF3}"/>
              </a:ext>
            </a:extLst>
          </p:cNvPr>
          <p:cNvSpPr txBox="1"/>
          <p:nvPr/>
        </p:nvSpPr>
        <p:spPr>
          <a:xfrm>
            <a:off x="2367117" y="1689851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notify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0E449B-041E-4734-B80F-652E137208C0}"/>
              </a:ext>
            </a:extLst>
          </p:cNvPr>
          <p:cNvSpPr txBox="1"/>
          <p:nvPr/>
        </p:nvSpPr>
        <p:spPr>
          <a:xfrm>
            <a:off x="2294538" y="4525327"/>
            <a:ext cx="17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Inform the view to</a:t>
            </a:r>
          </a:p>
          <a:p>
            <a:r>
              <a:rPr lang="en-SG" sz="1600" dirty="0"/>
              <a:t>Update itself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F19869-2A9C-4717-8A76-3FB2C4206C2F}"/>
              </a:ext>
            </a:extLst>
          </p:cNvPr>
          <p:cNvSpPr txBox="1"/>
          <p:nvPr/>
        </p:nvSpPr>
        <p:spPr>
          <a:xfrm rot="19576140">
            <a:off x="5953390" y="2453606"/>
            <a:ext cx="1950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Get data from database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738976-B3EC-4BB8-957A-741709D5A77E}"/>
              </a:ext>
            </a:extLst>
          </p:cNvPr>
          <p:cNvSpPr txBox="1"/>
          <p:nvPr/>
        </p:nvSpPr>
        <p:spPr>
          <a:xfrm rot="1691562">
            <a:off x="6135360" y="4124585"/>
            <a:ext cx="217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Request AWS services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30E602-5228-4828-A820-F48DD7A09802}"/>
              </a:ext>
            </a:extLst>
          </p:cNvPr>
          <p:cNvSpPr txBox="1"/>
          <p:nvPr/>
        </p:nvSpPr>
        <p:spPr>
          <a:xfrm>
            <a:off x="-127582" y="293264"/>
            <a:ext cx="278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i="1" dirty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D6B3D0-AF6C-4637-B876-550D6DE85E19}"/>
              </a:ext>
            </a:extLst>
          </p:cNvPr>
          <p:cNvSpPr txBox="1"/>
          <p:nvPr/>
        </p:nvSpPr>
        <p:spPr>
          <a:xfrm>
            <a:off x="3476898" y="278415"/>
            <a:ext cx="278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i="1" dirty="0">
                <a:solidFill>
                  <a:schemeClr val="accent1">
                    <a:lumMod val="75000"/>
                  </a:schemeClr>
                </a:solidFill>
              </a:rPr>
              <a:t>PRECENTER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C604E0-D03B-4595-8FAB-956F52EDC186}"/>
              </a:ext>
            </a:extLst>
          </p:cNvPr>
          <p:cNvSpPr txBox="1"/>
          <p:nvPr/>
        </p:nvSpPr>
        <p:spPr>
          <a:xfrm>
            <a:off x="7735833" y="278415"/>
            <a:ext cx="278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i="1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11699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MVP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 Jay Krishnan</dc:creator>
  <cp:lastModifiedBy>Abhi Jay Krishnan</cp:lastModifiedBy>
  <cp:revision>10</cp:revision>
  <dcterms:created xsi:type="dcterms:W3CDTF">2017-08-22T00:57:04Z</dcterms:created>
  <dcterms:modified xsi:type="dcterms:W3CDTF">2017-08-22T02:29:58Z</dcterms:modified>
</cp:coreProperties>
</file>