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Cancer VARIANT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Tiger Graph Challenge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44C2-5BAC-41D8-95C6-F52F9F1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BFCB-1E26-4EC2-855C-7C20554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is a leading cause of death worldwide, accounting for nearly 10 million deaths in 2020 (1). The most common in 2020 (in terms of new cases of cancer) were:</a:t>
            </a:r>
          </a:p>
          <a:p>
            <a:endParaRPr lang="en-US" dirty="0"/>
          </a:p>
          <a:p>
            <a:r>
              <a:rPr lang="en-US" dirty="0"/>
              <a:t>breast (2.26 million cases);</a:t>
            </a:r>
          </a:p>
          <a:p>
            <a:r>
              <a:rPr lang="en-US" dirty="0"/>
              <a:t>lung (2.21 million cases);</a:t>
            </a:r>
          </a:p>
          <a:p>
            <a:r>
              <a:rPr lang="en-US" dirty="0"/>
              <a:t>colon and rectum (1.93 million cases);</a:t>
            </a:r>
          </a:p>
          <a:p>
            <a:r>
              <a:rPr lang="en-US" dirty="0"/>
              <a:t>prostate (1.41 million cases);</a:t>
            </a:r>
          </a:p>
          <a:p>
            <a:r>
              <a:rPr lang="en-US" dirty="0"/>
              <a:t>skin (non-melanoma) (1.20 million cases); and</a:t>
            </a:r>
          </a:p>
          <a:p>
            <a:r>
              <a:rPr lang="en-US" dirty="0"/>
              <a:t>stomach (1.09 million cases).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8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1863-A42B-4F87-AB71-4B338261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7923-4217-4E7F-8F42-93638FCB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comprehensive  </a:t>
            </a:r>
            <a:r>
              <a:rPr lang="en-US" dirty="0" err="1"/>
              <a:t>Tigergraph</a:t>
            </a:r>
            <a:r>
              <a:rPr lang="en-US" dirty="0"/>
              <a:t> database for annotating driver and passenger mutations in terms of Cancer.</a:t>
            </a:r>
          </a:p>
          <a:p>
            <a:endParaRPr lang="en-US" dirty="0"/>
          </a:p>
          <a:p>
            <a:r>
              <a:rPr lang="en-US" dirty="0"/>
              <a:t>The application allows us to view the relationship between gene mutation and cancer.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8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84EE-ACC6-4EB9-8F01-3E39BD13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Design:- Dothat 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FDF52C-3475-487A-A613-FE57D2D29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82" y="2103438"/>
            <a:ext cx="9612035" cy="3849687"/>
          </a:xfrm>
        </p:spPr>
      </p:pic>
    </p:spTree>
    <p:extLst>
      <p:ext uri="{BB962C8B-B14F-4D97-AF65-F5344CB8AC3E}">
        <p14:creationId xmlns:p14="http://schemas.microsoft.com/office/powerpoint/2010/main" val="85411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C22F-CEF8-47AD-9B86-A9BD1E45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CancerVariant Notebook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9575480-B27A-49F8-942D-AB2D4C133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64" y="2103438"/>
            <a:ext cx="7667671" cy="3849687"/>
          </a:xfrm>
        </p:spPr>
      </p:pic>
    </p:spTree>
    <p:extLst>
      <p:ext uri="{BB962C8B-B14F-4D97-AF65-F5344CB8AC3E}">
        <p14:creationId xmlns:p14="http://schemas.microsoft.com/office/powerpoint/2010/main" val="102710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B300-D6C5-4B69-8E81-2DC36D45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E9BE72-77DA-4744-89BA-D714C0DD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69" y="2103438"/>
            <a:ext cx="8495861" cy="3849687"/>
          </a:xfrm>
        </p:spPr>
      </p:pic>
    </p:spTree>
    <p:extLst>
      <p:ext uri="{BB962C8B-B14F-4D97-AF65-F5344CB8AC3E}">
        <p14:creationId xmlns:p14="http://schemas.microsoft.com/office/powerpoint/2010/main" val="150105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{5D55EB7C-B002-44BE-BD50-925164B67221}tf78438558_win32</Template>
  <TotalTime>33</TotalTime>
  <Words>125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Cancer VARIANT ANALYZER</vt:lpstr>
      <vt:lpstr>Problem</vt:lpstr>
      <vt:lpstr>Solution</vt:lpstr>
      <vt:lpstr>Schema Design:- Dothat graph</vt:lpstr>
      <vt:lpstr>CancerVariant Notebook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VARIANT ANALYZER</dc:title>
  <dc:creator>Abhishek Nandy</dc:creator>
  <cp:lastModifiedBy>Abhishek Nandy</cp:lastModifiedBy>
  <cp:revision>1</cp:revision>
  <dcterms:created xsi:type="dcterms:W3CDTF">2022-04-20T10:47:26Z</dcterms:created>
  <dcterms:modified xsi:type="dcterms:W3CDTF">2022-04-20T11:20:32Z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