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392D-284C-8D16-9227-759374F27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Advancement of medical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DE907-B487-75CF-91CC-383FE4602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b="1" dirty="0"/>
              <a:t>oneAPI Analytics toolkit</a:t>
            </a:r>
          </a:p>
          <a:p>
            <a:r>
              <a:rPr lang="en-IN" dirty="0"/>
              <a:t>By Abhishek Nandy</a:t>
            </a:r>
          </a:p>
        </p:txBody>
      </p:sp>
    </p:spTree>
    <p:extLst>
      <p:ext uri="{BB962C8B-B14F-4D97-AF65-F5344CB8AC3E}">
        <p14:creationId xmlns:p14="http://schemas.microsoft.com/office/powerpoint/2010/main" val="163228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D894-A386-B0BC-15E8-A77960B8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7" y="296332"/>
            <a:ext cx="8534400" cy="1507067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E24A-33A0-8D90-0EA5-3A7096D2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27" y="1001486"/>
            <a:ext cx="8534400" cy="473649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Finally we go through Arc Sinh transform and z-score for the dataset as a means of distribution.</a:t>
            </a:r>
          </a:p>
          <a:p>
            <a:pPr marL="0" indent="0">
              <a:buNone/>
            </a:pPr>
            <a:r>
              <a:rPr lang="en-IN" dirty="0"/>
              <a:t>After all normalization part we are loading the data in the Clustergrammer 2 widget.</a:t>
            </a:r>
          </a:p>
          <a:p>
            <a:pPr marL="0" indent="0">
              <a:buNone/>
            </a:pPr>
            <a:r>
              <a:rPr lang="en-IN" dirty="0"/>
              <a:t>The data represents 2700 columns and 250 variable genes.</a:t>
            </a:r>
          </a:p>
          <a:p>
            <a:pPr marL="0" indent="0">
              <a:buNone/>
            </a:pPr>
            <a:r>
              <a:rPr lang="en-IN" dirty="0"/>
              <a:t>We can analyse the data now.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71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D894-A386-B0BC-15E8-A77960B8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7" y="296332"/>
            <a:ext cx="8534400" cy="1507067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E24A-33A0-8D90-0EA5-3A7096D2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27" y="1001486"/>
            <a:ext cx="8534400" cy="473649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Implementation of </a:t>
            </a:r>
            <a:r>
              <a:rPr lang="en-IN" b="1" dirty="0"/>
              <a:t>oneAPI Analytics toolkit </a:t>
            </a:r>
            <a:r>
              <a:rPr lang="en-IN" dirty="0"/>
              <a:t>in </a:t>
            </a:r>
            <a:r>
              <a:rPr lang="en-IN" b="1" dirty="0"/>
              <a:t>Medical Science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We will be exploring single cell data and porting </a:t>
            </a:r>
            <a:r>
              <a:rPr lang="en-IN" b="1" dirty="0"/>
              <a:t>Clustergrammer2</a:t>
            </a:r>
            <a:r>
              <a:rPr lang="en-IN" dirty="0"/>
              <a:t> to oneAPI AI Analytics toolkit within </a:t>
            </a:r>
            <a:r>
              <a:rPr lang="en-IN" b="1" dirty="0"/>
              <a:t>Intel Devcloud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97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9E01B8-24D0-619A-83AA-BE16743E9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0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D894-A386-B0BC-15E8-A77960B8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7" y="296332"/>
            <a:ext cx="8534400" cy="150706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E24A-33A0-8D90-0EA5-3A7096D2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27" y="1001486"/>
            <a:ext cx="8534400" cy="473649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Features of Clustergrammer2</a:t>
            </a:r>
          </a:p>
          <a:p>
            <a:pPr marL="0" indent="0">
              <a:buNone/>
            </a:pPr>
            <a:r>
              <a:rPr lang="en-IN" b="1" dirty="0"/>
              <a:t>Zooming and panning</a:t>
            </a:r>
          </a:p>
          <a:p>
            <a:pPr marL="0" indent="0">
              <a:buNone/>
            </a:pPr>
            <a:r>
              <a:rPr lang="en-IN" dirty="0"/>
              <a:t>Allows users to zoom into and pan into the heatmap by scrolling and dragging</a:t>
            </a:r>
          </a:p>
          <a:p>
            <a:pPr marL="0" indent="0">
              <a:buNone/>
            </a:pPr>
            <a:r>
              <a:rPr lang="en-IN" b="1" dirty="0"/>
              <a:t>Mouse Over Interactions</a:t>
            </a:r>
          </a:p>
          <a:p>
            <a:pPr marL="0" indent="0">
              <a:buNone/>
            </a:pPr>
            <a:r>
              <a:rPr lang="en-IN" dirty="0"/>
              <a:t>Mousing over elements in the heatmap brings up an additional information using tooltips</a:t>
            </a:r>
          </a:p>
          <a:p>
            <a:pPr marL="0" indent="0">
              <a:buNone/>
            </a:pPr>
            <a:r>
              <a:rPr lang="en-IN" b="1" dirty="0"/>
              <a:t>Row and Column ordering</a:t>
            </a:r>
          </a:p>
          <a:p>
            <a:pPr marL="0" indent="0">
              <a:buNone/>
            </a:pPr>
            <a:r>
              <a:rPr lang="en-IN" b="1" dirty="0"/>
              <a:t>Interactive Dimensionality reduction</a:t>
            </a:r>
          </a:p>
          <a:p>
            <a:pPr marL="0" indent="0">
              <a:buNone/>
            </a:pPr>
            <a:r>
              <a:rPr lang="en-IN" dirty="0"/>
              <a:t>Dimensionality reduction is useful for data to be visualized </a:t>
            </a:r>
          </a:p>
        </p:txBody>
      </p:sp>
    </p:spTree>
    <p:extLst>
      <p:ext uri="{BB962C8B-B14F-4D97-AF65-F5344CB8AC3E}">
        <p14:creationId xmlns:p14="http://schemas.microsoft.com/office/powerpoint/2010/main" val="374848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D894-A386-B0BC-15E8-A77960B8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7" y="296332"/>
            <a:ext cx="8534400" cy="150706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E24A-33A0-8D90-0EA5-3A7096D2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27" y="1001486"/>
            <a:ext cx="8534400" cy="473649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400" b="1" dirty="0"/>
              <a:t>ClusterGrammer2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It is a web based tool for visualizing and analysing high dimensional data(eg:-Single Cell RNA Sequence) as interactive and sharable heatmaps within Intel Devcloud.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will be exploring gene expression data that has got very good implementation in terms of studying diseases such as cancer.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moment we explore </a:t>
            </a:r>
            <a:r>
              <a:rPr lang="en-IN" b="1" dirty="0"/>
              <a:t>heatmaps</a:t>
            </a:r>
            <a:r>
              <a:rPr lang="en-IN" dirty="0"/>
              <a:t> it gives us insight into where mutation has been caused in the gene data for cancer.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52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D894-A386-B0BC-15E8-A77960B8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7" y="296332"/>
            <a:ext cx="8534400" cy="1507067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E24A-33A0-8D90-0EA5-3A7096D2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27" y="1001486"/>
            <a:ext cx="8534400" cy="473649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Porting Clustergrammer2 to oneAPI AI Analytics toolkit allows us to use Scikit backend powered by Intel Architecture.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It allows us to analyse the data interactively which is suppose to be a high dimensional data that is 2700 PBMC’s(peripheral blood mononuclear cell) obtained from 10x Genomics dataset.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notebook is powered by Intel Extension for Scikit learn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29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D894-A386-B0BC-15E8-A77960B8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7" y="296332"/>
            <a:ext cx="8534400" cy="1507067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E24A-33A0-8D90-0EA5-3A7096D2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27" y="1001486"/>
            <a:ext cx="8534400" cy="473649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Installation of Clustergrammer2 on Jupyter notebook</a:t>
            </a:r>
          </a:p>
          <a:p>
            <a:pPr marL="0" indent="0">
              <a:buNone/>
            </a:pPr>
            <a:r>
              <a:rPr lang="en-IN" dirty="0"/>
              <a:t>We need to create a new notebook using the python 3.x extension with Intel oneAPI .</a:t>
            </a:r>
          </a:p>
          <a:p>
            <a:pPr marL="0" indent="0">
              <a:buNone/>
            </a:pPr>
            <a:r>
              <a:rPr lang="en-IN" dirty="0"/>
              <a:t>Then we have to first install Clustergrammer2</a:t>
            </a:r>
          </a:p>
          <a:p>
            <a:pPr marL="0" indent="0">
              <a:buNone/>
            </a:pPr>
            <a:r>
              <a:rPr lang="en-IN" dirty="0"/>
              <a:t>!pip install --upgrade clustergrammer2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80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D894-A386-B0BC-15E8-A77960B8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7" y="296332"/>
            <a:ext cx="8534400" cy="150706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E24A-33A0-8D90-0EA5-3A7096D2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27" y="1001486"/>
            <a:ext cx="8534400" cy="473649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We first access some libraries that we need for implementations.</a:t>
            </a:r>
          </a:p>
          <a:p>
            <a:pPr marL="0" indent="0">
              <a:buNone/>
            </a:pPr>
            <a:r>
              <a:rPr lang="en-IN" dirty="0"/>
              <a:t>The most important one being Clustergrammer2.</a:t>
            </a:r>
          </a:p>
          <a:p>
            <a:pPr marL="0" indent="0">
              <a:buNone/>
            </a:pPr>
            <a:r>
              <a:rPr lang="en-IN" dirty="0"/>
              <a:t>Next we implement some functions.</a:t>
            </a:r>
          </a:p>
          <a:p>
            <a:pPr marL="0" indent="0">
              <a:buNone/>
            </a:pPr>
            <a:r>
              <a:rPr lang="en-IN" dirty="0"/>
              <a:t>We have to load the dataset. It's not a normal dataset we are using. This is a genome assembly or gene sequence data that is a sparse matrix.</a:t>
            </a:r>
          </a:p>
          <a:p>
            <a:pPr marL="0" indent="0">
              <a:buNone/>
            </a:pPr>
            <a:r>
              <a:rPr lang="en-IN" dirty="0"/>
              <a:t>Size of the pandas data frame</a:t>
            </a:r>
          </a:p>
          <a:p>
            <a:pPr marL="0" indent="0">
              <a:buNone/>
            </a:pPr>
            <a:r>
              <a:rPr lang="en-IN" dirty="0"/>
              <a:t>32 thousand rows---genes</a:t>
            </a:r>
          </a:p>
          <a:p>
            <a:pPr marL="0" indent="0">
              <a:buNone/>
            </a:pPr>
            <a:r>
              <a:rPr lang="en-IN" dirty="0"/>
              <a:t>2700 columns      ---single Cells</a:t>
            </a:r>
          </a:p>
          <a:p>
            <a:pPr marL="0" indent="0">
              <a:buNone/>
            </a:pPr>
            <a:r>
              <a:rPr lang="en-IN" dirty="0"/>
              <a:t>Very High dimensional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11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D894-A386-B0BC-15E8-A77960B8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7" y="296332"/>
            <a:ext cx="8534400" cy="1507067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E24A-33A0-8D90-0EA5-3A7096D2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27" y="1001486"/>
            <a:ext cx="8534400" cy="473649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We will drop some gene types that we don’t need or interested into.</a:t>
            </a:r>
          </a:p>
          <a:p>
            <a:pPr marL="0" indent="0">
              <a:buNone/>
            </a:pPr>
            <a:r>
              <a:rPr lang="en-IN" dirty="0"/>
              <a:t>We find the top expressing genes.</a:t>
            </a:r>
          </a:p>
          <a:p>
            <a:pPr marL="0" indent="0">
              <a:buNone/>
            </a:pPr>
            <a:r>
              <a:rPr lang="en-IN" dirty="0"/>
              <a:t>We will next perform normalization such that each cell has the same UMI count.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6830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236</TotalTime>
  <Words>427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Advancement of medical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 of medical science</dc:title>
  <dc:creator>Abhishek Nandy</dc:creator>
  <cp:lastModifiedBy>Abhishek Nandy</cp:lastModifiedBy>
  <cp:revision>5</cp:revision>
  <dcterms:created xsi:type="dcterms:W3CDTF">2022-06-12T20:56:34Z</dcterms:created>
  <dcterms:modified xsi:type="dcterms:W3CDTF">2022-06-15T11:33:03Z</dcterms:modified>
</cp:coreProperties>
</file>